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71" d="100"/>
          <a:sy n="171" d="100"/>
        </p:scale>
        <p:origin x="464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675c3a4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36" y="685800"/>
            <a:ext cx="6096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675c3a4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675c3a42b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675c3a42b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675c3a42b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675c3a42b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675c3a42b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675c3a42b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675c3a42b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675c3a42b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675c3a42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675c3a42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675c3a42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675c3a42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675c3a42b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675c3a42b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675c3a42b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675c3a42b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675c3a42b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675c3a42b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675c3a42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675c3a42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675c3a42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675c3a42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75c3a42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675c3a42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675c3a42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675c3a42b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675c3a42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675c3a42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2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2175" y="399775"/>
            <a:ext cx="8348400" cy="43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56175" tIns="156175" rIns="156175" bIns="1561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4294967295"/>
          </p:nvPr>
        </p:nvSpPr>
        <p:spPr>
          <a:xfrm>
            <a:off x="710700" y="1629264"/>
            <a:ext cx="7722600" cy="9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rgbClr val="A61C00"/>
                </a:solidFill>
              </a:rPr>
              <a:t>University </a:t>
            </a:r>
            <a:endParaRPr sz="5100">
              <a:solidFill>
                <a:srgbClr val="A61C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rgbClr val="A61C00"/>
                </a:solidFill>
              </a:rPr>
              <a:t>Management System</a:t>
            </a:r>
            <a:endParaRPr sz="5100">
              <a:solidFill>
                <a:srgbClr val="A61C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rgbClr val="A61C00"/>
                </a:solidFill>
              </a:rPr>
              <a:t>Architecture</a:t>
            </a:r>
            <a:endParaRPr sz="5100">
              <a:solidFill>
                <a:srgbClr val="A61C00"/>
              </a:solidFill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4043680" y="3302800"/>
            <a:ext cx="1077540" cy="145180"/>
            <a:chOff x="1882775" y="2738450"/>
            <a:chExt cx="795350" cy="190500"/>
          </a:xfrm>
        </p:grpSpPr>
        <p:sp>
          <p:nvSpPr>
            <p:cNvPr id="57" name="Google Shape;57;p13"/>
            <p:cNvSpPr/>
            <p:nvPr/>
          </p:nvSpPr>
          <p:spPr>
            <a:xfrm>
              <a:off x="1882775" y="2738450"/>
              <a:ext cx="190500" cy="190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56175" tIns="156175" rIns="156175" bIns="1561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2185200" y="2738450"/>
              <a:ext cx="190500" cy="190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56175" tIns="156175" rIns="156175" bIns="1561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487625" y="2738450"/>
              <a:ext cx="190500" cy="190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56175" tIns="156175" rIns="156175" bIns="1561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13"/>
          <p:cNvSpPr txBox="1">
            <a:spLocks noGrp="1"/>
          </p:cNvSpPr>
          <p:nvPr>
            <p:ph type="body" idx="4294967295"/>
          </p:nvPr>
        </p:nvSpPr>
        <p:spPr>
          <a:xfrm>
            <a:off x="721150" y="4004438"/>
            <a:ext cx="7722600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Barie Bantsova</a:t>
            </a:r>
            <a:endParaRPr sz="1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Elisaveta Todorova</a:t>
            </a:r>
            <a:endParaRPr sz="1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2020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000" y="196000"/>
            <a:ext cx="313882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119900" y="348750"/>
            <a:ext cx="3000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61C00"/>
                </a:solidFill>
              </a:rPr>
              <a:t>Регистриране на нов студент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/>
        </p:nvSpPr>
        <p:spPr>
          <a:xfrm>
            <a:off x="0" y="2179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61C00"/>
                </a:solidFill>
              </a:rPr>
              <a:t>Записване на студент в курс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800" y="152400"/>
            <a:ext cx="351607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/>
        </p:nvSpPr>
        <p:spPr>
          <a:xfrm>
            <a:off x="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61C00"/>
                </a:solidFill>
              </a:rPr>
              <a:t>Създаване на програма/курс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400" y="152400"/>
            <a:ext cx="442710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/>
        </p:nvSpPr>
        <p:spPr>
          <a:xfrm>
            <a:off x="0" y="98075"/>
            <a:ext cx="3260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61C00"/>
                </a:solidFill>
              </a:rPr>
              <a:t>Създаване на събитие/публикация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400" y="152400"/>
            <a:ext cx="439112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2400"/>
            <a:ext cx="2752875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6"/>
          <p:cNvSpPr txBox="1"/>
          <p:nvPr/>
        </p:nvSpPr>
        <p:spPr>
          <a:xfrm>
            <a:off x="65375" y="762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61C00"/>
                </a:solidFill>
              </a:rPr>
              <a:t>Създаване на заявка за справка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726" y="152400"/>
            <a:ext cx="220417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/>
        </p:nvSpPr>
        <p:spPr>
          <a:xfrm>
            <a:off x="130775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61C00"/>
                </a:solidFill>
              </a:rPr>
              <a:t>Нанасяне на оценка в книжка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/>
        </p:nvSpPr>
        <p:spPr>
          <a:xfrm>
            <a:off x="1122600" y="512225"/>
            <a:ext cx="4056000" cy="7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61C00"/>
                </a:solidFill>
              </a:rPr>
              <a:t>Заключение</a:t>
            </a:r>
            <a:endParaRPr sz="2400"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5" y="119700"/>
            <a:ext cx="2049001" cy="141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8"/>
          <p:cNvSpPr txBox="1"/>
          <p:nvPr/>
        </p:nvSpPr>
        <p:spPr>
          <a:xfrm>
            <a:off x="1078875" y="1844750"/>
            <a:ext cx="6730200" cy="22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Благодарение на своята платформена независимост, лесен достъп, интерактивен потребителски интерфейс и широк набор от функционалности, приложението е отлично решение за управлението на дейността на всеки един университет.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1819700" y="1442300"/>
            <a:ext cx="6971400" cy="19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Management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 софтуерна система за управление на процесите и студентската информация в един университет.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5" y="119700"/>
            <a:ext cx="2049001" cy="141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2234250" y="871900"/>
            <a:ext cx="3000000" cy="7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61C00"/>
                </a:solidFill>
              </a:rPr>
              <a:t>Обслужващи звена</a:t>
            </a:r>
            <a:endParaRPr sz="2400"/>
          </a:p>
        </p:txBody>
      </p:sp>
      <p:sp>
        <p:nvSpPr>
          <p:cNvPr id="72" name="Google Shape;72;p15"/>
          <p:cNvSpPr txBox="1"/>
          <p:nvPr/>
        </p:nvSpPr>
        <p:spPr>
          <a:xfrm>
            <a:off x="1852800" y="1620700"/>
            <a:ext cx="4513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Учебен отдел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-34290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Счетоводен отдел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-34290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Административен отдел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-34290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Студентски съвет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-342900" algn="just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Преподаватели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-342900" algn="just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800"/>
              <a:buFont typeface="Calibri"/>
              <a:buChar char="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Студенти</a:t>
            </a:r>
            <a:endParaRPr sz="18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5" y="119700"/>
            <a:ext cx="2049001" cy="141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ctrTitle"/>
          </p:nvPr>
        </p:nvSpPr>
        <p:spPr>
          <a:xfrm>
            <a:off x="529683" y="-5179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</a:rPr>
              <a:t>Модулна архитектура на приложението</a:t>
            </a:r>
            <a:endParaRPr sz="3600">
              <a:solidFill>
                <a:srgbClr val="980000"/>
              </a:solidFill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1"/>
          </p:nvPr>
        </p:nvSpPr>
        <p:spPr>
          <a:xfrm>
            <a:off x="366200" y="2234700"/>
            <a:ext cx="5237700" cy="17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 sz="1800">
                <a:solidFill>
                  <a:srgbClr val="000000"/>
                </a:solidFill>
              </a:rPr>
              <a:t>Възможност за бързо надграждане и разрастване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 sz="1800">
                <a:solidFill>
                  <a:srgbClr val="000000"/>
                </a:solidFill>
              </a:rPr>
              <a:t>Енкапсулация на данните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 sz="1800">
                <a:solidFill>
                  <a:srgbClr val="000000"/>
                </a:solidFill>
              </a:rPr>
              <a:t>Преизползване на функционалности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 sz="1800">
                <a:solidFill>
                  <a:srgbClr val="000000"/>
                </a:solidFill>
              </a:rPr>
              <a:t>Намаляване на зависимостта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5" y="119700"/>
            <a:ext cx="2049001" cy="141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61C00"/>
                </a:solidFill>
              </a:rPr>
              <a:t>Декомпозиция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2400" y="152400"/>
            <a:ext cx="5839201" cy="4825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300" y="108600"/>
            <a:ext cx="7203061" cy="48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-76275" y="4141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61C00"/>
                </a:solidFill>
              </a:rPr>
              <a:t>Модули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225" y="278925"/>
            <a:ext cx="7314549" cy="476667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61C00"/>
                </a:solidFill>
              </a:rPr>
              <a:t>Сървър</a:t>
            </a:r>
            <a:endParaRPr sz="2400">
              <a:solidFill>
                <a:srgbClr val="A61C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61C00"/>
                </a:solidFill>
              </a:rPr>
              <a:t> модул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7875" y="206900"/>
            <a:ext cx="588264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61C00"/>
                </a:solidFill>
              </a:rPr>
              <a:t>Сайт</a:t>
            </a:r>
            <a:endParaRPr sz="2400">
              <a:solidFill>
                <a:srgbClr val="A61C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61C00"/>
                </a:solidFill>
              </a:rPr>
              <a:t>модул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300" y="526500"/>
            <a:ext cx="6687949" cy="44101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119900" y="348750"/>
            <a:ext cx="3000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61C00"/>
                </a:solidFill>
              </a:rPr>
              <a:t>Внедряване</a:t>
            </a:r>
            <a:endParaRPr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B200B6-DC84-CC41-9519-33D2B0E07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594" y="3416609"/>
            <a:ext cx="1552725" cy="6126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Macintosh PowerPoint</Application>
  <PresentationFormat>On-screen Show (16:9)</PresentationFormat>
  <Paragraphs>34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Simple Light</vt:lpstr>
      <vt:lpstr>University  Management System Architecture</vt:lpstr>
      <vt:lpstr>PowerPoint Presentation</vt:lpstr>
      <vt:lpstr>PowerPoint Presentation</vt:lpstr>
      <vt:lpstr>Модулна архитектура на приложението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 Management System Architecture</dc:title>
  <cp:lastModifiedBy>Todorova, Elisaveta</cp:lastModifiedBy>
  <cp:revision>1</cp:revision>
  <dcterms:modified xsi:type="dcterms:W3CDTF">2020-01-16T08:14:41Z</dcterms:modified>
</cp:coreProperties>
</file>