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310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3789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378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061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1809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501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3818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8667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437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85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007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FA08BF-8DFC-5842-A543-BC5A1B4C2F2B}" type="datetimeFigureOut">
              <a:rPr lang="en-BG" smtClean="0"/>
              <a:t>8.06.20</a:t>
            </a:fld>
            <a:endParaRPr lang="en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85EFDE-EC36-7847-BDC5-E06399E4A41D}" type="slidenum">
              <a:rPr lang="en-BG" smtClean="0"/>
              <a:t>‹#›</a:t>
            </a:fld>
            <a:endParaRPr lang="en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0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D5DC-F2B2-8744-A003-DEF2EA8A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G" dirty="0"/>
              <a:t>Notes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DB306-D2F3-0648-B696-D7B49B80F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</a:t>
            </a:r>
            <a:r>
              <a:rPr lang="en-BG" dirty="0"/>
              <a:t>y</a:t>
            </a:r>
          </a:p>
          <a:p>
            <a:r>
              <a:rPr lang="en-BG" dirty="0"/>
              <a:t> Barie Bantsova</a:t>
            </a:r>
          </a:p>
          <a:p>
            <a:r>
              <a:rPr lang="en-BG" dirty="0"/>
              <a:t>Elisaveta Todorova</a:t>
            </a:r>
          </a:p>
        </p:txBody>
      </p:sp>
    </p:spTree>
    <p:extLst>
      <p:ext uri="{BB962C8B-B14F-4D97-AF65-F5344CB8AC3E}">
        <p14:creationId xmlns:p14="http://schemas.microsoft.com/office/powerpoint/2010/main" val="27757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8E0F-8101-B345-9995-C909DD67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C24D-7080-A34F-8239-E7257BE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Architecture and components</a:t>
            </a:r>
          </a:p>
          <a:p>
            <a:r>
              <a:rPr lang="en-BG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68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2E0FB1-4CB3-4F43-8EE3-332BB6BA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34" y="0"/>
            <a:ext cx="7002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92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{236E22CD-E026-9949-A9E0-50208C78D1AF}tf10001072</Template>
  <TotalTime>55</TotalTime>
  <Words>14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Notes application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application</dc:title>
  <dc:creator>Todorova, Elisaveta</dc:creator>
  <cp:lastModifiedBy>Todorova, Elisaveta</cp:lastModifiedBy>
  <cp:revision>4</cp:revision>
  <dcterms:created xsi:type="dcterms:W3CDTF">2020-06-08T12:26:44Z</dcterms:created>
  <dcterms:modified xsi:type="dcterms:W3CDTF">2020-06-08T13:21:48Z</dcterms:modified>
</cp:coreProperties>
</file>