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16935-FE1A-4E5D-9E62-2C18C51F6F1B}" v="1679" dt="2021-12-19T01:51:46.774"/>
    <p1510:client id="{ABB04237-67D9-4D57-A4DC-556BCD3C2B6D}" v="100" dt="2021-12-19T00:31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12/18/2021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39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2535560"/>
          </a:xfrm>
        </p:spPr>
        <p:txBody>
          <a:bodyPr>
            <a:normAutofit/>
          </a:bodyPr>
          <a:lstStyle/>
          <a:p>
            <a:r>
              <a:rPr lang="en-US" sz="2400" err="1">
                <a:cs typeface="Calibri Light"/>
              </a:rPr>
              <a:t>Desenvolvimeto</a:t>
            </a:r>
            <a:r>
              <a:rPr lang="en-US" sz="2400">
                <a:cs typeface="Calibri Light"/>
              </a:rPr>
              <a:t> do Site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Game Mania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149D-35B2-415B-84A5-EE408D15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 dirty="0">
                <a:ea typeface="Source Sans Pro"/>
              </a:rPr>
              <a:t>Briefing com o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416A-1B98-4E19-B863-1B75A7A8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59"/>
            <a:ext cx="10515600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procurou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procurou</a:t>
            </a:r>
            <a:r>
              <a:rPr lang="en-US" dirty="0">
                <a:ea typeface="Source Sans Pro"/>
              </a:rPr>
              <a:t> para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um site do zero.</a:t>
            </a:r>
          </a:p>
          <a:p>
            <a:r>
              <a:rPr lang="en-US" dirty="0" err="1">
                <a:ea typeface="Source Sans Pro"/>
              </a:rPr>
              <a:t>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reunião</a:t>
            </a:r>
            <a:r>
              <a:rPr lang="en-US" dirty="0">
                <a:ea typeface="Source Sans Pro"/>
              </a:rPr>
              <a:t> o 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nos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informou</a:t>
            </a:r>
            <a:r>
              <a:rPr lang="en-US" dirty="0">
                <a:ea typeface="Source Sans Pro"/>
              </a:rPr>
              <a:t> so </a:t>
            </a:r>
            <a:r>
              <a:rPr lang="en-US" dirty="0" err="1">
                <a:ea typeface="Source Sans Pro"/>
              </a:rPr>
              <a:t>seu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publico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alvo</a:t>
            </a:r>
            <a:r>
              <a:rPr lang="en-US" dirty="0">
                <a:ea typeface="Source Sans Pro"/>
              </a:rPr>
              <a:t> e o que 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queria</a:t>
            </a:r>
            <a:r>
              <a:rPr lang="en-US" dirty="0">
                <a:ea typeface="Source Sans Pro"/>
              </a:rPr>
              <a:t> para o </a:t>
            </a:r>
            <a:r>
              <a:rPr lang="en-US" dirty="0" err="1">
                <a:ea typeface="Source Sans Pro"/>
              </a:rPr>
              <a:t>projeto</a:t>
            </a:r>
            <a:r>
              <a:rPr lang="en-US" dirty="0">
                <a:ea typeface="Source Sans Pro"/>
              </a:rPr>
              <a:t>.</a:t>
            </a:r>
          </a:p>
          <a:p>
            <a:r>
              <a:rPr lang="en-US" dirty="0">
                <a:ea typeface="Source Sans Pro"/>
              </a:rPr>
              <a:t>O </a:t>
            </a:r>
            <a:r>
              <a:rPr lang="en-US" dirty="0" err="1">
                <a:ea typeface="Source Sans Pro"/>
              </a:rPr>
              <a:t>publico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alvo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muito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abrangente</a:t>
            </a:r>
            <a:r>
              <a:rPr lang="en-US" dirty="0">
                <a:ea typeface="Source Sans Pro"/>
              </a:rPr>
              <a:t>, mas </a:t>
            </a:r>
            <a:r>
              <a:rPr lang="en-US" dirty="0" err="1">
                <a:ea typeface="Source Sans Pro"/>
              </a:rPr>
              <a:t>estamos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centralizando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desenvolvimento</a:t>
            </a:r>
            <a:r>
              <a:rPr lang="en-US" dirty="0">
                <a:ea typeface="Source Sans Pro"/>
              </a:rPr>
              <a:t> para </a:t>
            </a:r>
            <a:r>
              <a:rPr lang="en-US" dirty="0" err="1">
                <a:ea typeface="Source Sans Pro"/>
              </a:rPr>
              <a:t>atingir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jovens</a:t>
            </a:r>
            <a:r>
              <a:rPr lang="en-US" dirty="0">
                <a:ea typeface="Source Sans Pro"/>
              </a:rPr>
              <a:t>, entre 12 a 25 </a:t>
            </a:r>
            <a:r>
              <a:rPr lang="en-US" dirty="0" err="1">
                <a:ea typeface="Source Sans Pro"/>
              </a:rPr>
              <a:t>anos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idade</a:t>
            </a:r>
            <a:r>
              <a:rPr lang="en-US" dirty="0">
                <a:ea typeface="Source Sans Pro"/>
              </a:rPr>
              <a:t>.</a:t>
            </a:r>
          </a:p>
          <a:p>
            <a:r>
              <a:rPr lang="en-US" dirty="0" err="1">
                <a:ea typeface="Source Sans Pro"/>
              </a:rPr>
              <a:t>Mesmo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tendo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vasta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gama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produtos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requer</a:t>
            </a:r>
            <a:r>
              <a:rPr lang="en-US" dirty="0">
                <a:ea typeface="Source Sans Pro"/>
              </a:rPr>
              <a:t> um site </a:t>
            </a:r>
            <a:r>
              <a:rPr lang="en-US" dirty="0" err="1">
                <a:ea typeface="Source Sans Pro"/>
              </a:rPr>
              <a:t>limpo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leve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sem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poluição</a:t>
            </a:r>
            <a:r>
              <a:rPr lang="en-US" dirty="0">
                <a:ea typeface="Source Sans Pro"/>
              </a:rPr>
              <a:t>, mas com </a:t>
            </a:r>
            <a:r>
              <a:rPr lang="en-US" dirty="0" err="1">
                <a:ea typeface="Source Sans Pro"/>
              </a:rPr>
              <a:t>todos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recursos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disponiveis</a:t>
            </a:r>
            <a:r>
              <a:rPr lang="en-US" dirty="0">
                <a:ea typeface="Source Sans Pro"/>
              </a:rPr>
              <a:t>.</a:t>
            </a:r>
          </a:p>
          <a:p>
            <a:r>
              <a:rPr lang="en-US" dirty="0" err="1">
                <a:ea typeface="Source Sans Pro"/>
              </a:rPr>
              <a:t>Usaremos</a:t>
            </a:r>
            <a:r>
              <a:rPr lang="en-US" dirty="0">
                <a:ea typeface="Source Sans Pro"/>
              </a:rPr>
              <a:t> cores </a:t>
            </a:r>
            <a:r>
              <a:rPr lang="en-US" dirty="0" err="1">
                <a:ea typeface="Source Sans Pro"/>
              </a:rPr>
              <a:t>mais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escuras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neutras</a:t>
            </a:r>
            <a:r>
              <a:rPr lang="en-US" dirty="0">
                <a:ea typeface="Source Sans Pro"/>
              </a:rPr>
              <a:t> nada de </a:t>
            </a:r>
            <a:r>
              <a:rPr lang="en-US" dirty="0" err="1">
                <a:ea typeface="Source Sans Pro"/>
              </a:rPr>
              <a:t>chamativo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preferencia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preto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azul</a:t>
            </a:r>
            <a:r>
              <a:rPr lang="en-US" dirty="0">
                <a:ea typeface="Source Sans Pro"/>
              </a:rPr>
              <a:t> 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888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ED601-4E80-4DA2-993C-71AA03FF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96" y="810623"/>
            <a:ext cx="5613293" cy="22474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cap="all" spc="1500" dirty="0" err="1">
                <a:ea typeface="Source Sans Pro SemiBold"/>
              </a:rPr>
              <a:t>Modelo</a:t>
            </a:r>
            <a:r>
              <a:rPr lang="en-US" sz="6000" b="1" cap="all" spc="1500" dirty="0">
                <a:ea typeface="Source Sans Pro SemiBold"/>
              </a:rPr>
              <a:t> de </a:t>
            </a:r>
            <a:r>
              <a:rPr lang="en-US" sz="6000" b="1" cap="all" spc="1500" dirty="0" err="1">
                <a:ea typeface="Source Sans Pro SemiBold"/>
              </a:rPr>
              <a:t>baixa</a:t>
            </a:r>
            <a:r>
              <a:rPr lang="en-US" sz="6000" b="1" cap="all" spc="1500" dirty="0">
                <a:ea typeface="Source Sans Pro SemiBold"/>
              </a:rPr>
              <a:t> </a:t>
            </a:r>
            <a:r>
              <a:rPr lang="en-US" sz="6000" b="1" cap="all" spc="1500" dirty="0" err="1">
                <a:ea typeface="Source Sans Pro SemiBold"/>
              </a:rPr>
              <a:t>Qualidade</a:t>
            </a:r>
            <a:endParaRPr lang="en-US" sz="6000" b="1" cap="all" spc="1500" dirty="0" err="1">
              <a:ea typeface="Source Sans Pro SemiBold" panose="020B0603030403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0F872AC1-4DBA-4ADF-9490-7B4CBC24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2385" y="1126418"/>
            <a:ext cx="2469642" cy="4594684"/>
          </a:xfrm>
          <a:prstGeom prst="rect">
            <a:avLst/>
          </a:prstGeom>
          <a:ln w="28575">
            <a:noFill/>
          </a:ln>
        </p:spPr>
      </p:pic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36B3E-187C-4C6D-AF5D-041031DBF5FF}"/>
              </a:ext>
            </a:extLst>
          </p:cNvPr>
          <p:cNvSpPr txBox="1"/>
          <p:nvPr/>
        </p:nvSpPr>
        <p:spPr>
          <a:xfrm>
            <a:off x="770626" y="3416061"/>
            <a:ext cx="27144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Baseado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nas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informações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coletadas</a:t>
            </a:r>
            <a:r>
              <a:rPr lang="en-US" dirty="0">
                <a:ea typeface="Source Sans Pro"/>
              </a:rPr>
              <a:t>, e </a:t>
            </a:r>
            <a:r>
              <a:rPr lang="en-US" dirty="0" err="1">
                <a:ea typeface="Source Sans Pro"/>
              </a:rPr>
              <a:t>preferencias</a:t>
            </a:r>
            <a:r>
              <a:rPr lang="en-US" dirty="0">
                <a:ea typeface="Source Sans Pro"/>
              </a:rPr>
              <a:t> do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foi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eleborado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baixa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qualidade</a:t>
            </a:r>
            <a:r>
              <a:rPr lang="en-US" dirty="0"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89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DB5C3-E503-4B3D-8BFD-0CC3254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13" y="810623"/>
            <a:ext cx="4429556" cy="1629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>
                <a:ea typeface="Source Sans Pro SemiBold" panose="020B0603030403020204" pitchFamily="34" charset="0"/>
              </a:rPr>
              <a:t>Protótipo Desktop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A3B1E0-76A5-4740-A99D-E1D8F75F3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3328" y="186607"/>
            <a:ext cx="3756286" cy="59903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EC5EC4-42D7-4DAD-A1F3-84FEEAB4C0E3}"/>
              </a:ext>
            </a:extLst>
          </p:cNvPr>
          <p:cNvSpPr txBox="1"/>
          <p:nvPr/>
        </p:nvSpPr>
        <p:spPr>
          <a:xfrm>
            <a:off x="885645" y="2596551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*Estilo </a:t>
            </a:r>
            <a:r>
              <a:rPr lang="en-US" dirty="0" err="1">
                <a:ea typeface="Source Sans Pro"/>
              </a:rPr>
              <a:t>minimalista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sutil</a:t>
            </a:r>
            <a:r>
              <a:rPr lang="en-US" dirty="0">
                <a:ea typeface="Source Sans Pro"/>
              </a:rPr>
              <a:t> </a:t>
            </a:r>
          </a:p>
          <a:p>
            <a:r>
              <a:rPr lang="en-US" dirty="0">
                <a:ea typeface="Source Sans Pro"/>
              </a:rPr>
              <a:t>E cores </a:t>
            </a:r>
            <a:r>
              <a:rPr lang="en-US" dirty="0" err="1">
                <a:ea typeface="Source Sans Pro"/>
              </a:rPr>
              <a:t>specificas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pelo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.</a:t>
            </a:r>
          </a:p>
          <a:p>
            <a:r>
              <a:rPr lang="en-US" dirty="0">
                <a:ea typeface="Source Sans Pro"/>
              </a:rPr>
              <a:t>*</a:t>
            </a:r>
            <a:r>
              <a:rPr lang="en-US" dirty="0" err="1">
                <a:ea typeface="Source Sans Pro"/>
              </a:rPr>
              <a:t>Opção</a:t>
            </a:r>
            <a:r>
              <a:rPr lang="en-US" dirty="0">
                <a:ea typeface="Source Sans Pro"/>
              </a:rPr>
              <a:t> de login</a:t>
            </a:r>
          </a:p>
          <a:p>
            <a:r>
              <a:rPr lang="en-US" dirty="0">
                <a:ea typeface="Source Sans Pro"/>
              </a:rPr>
              <a:t>*Barra de </a:t>
            </a:r>
            <a:r>
              <a:rPr lang="en-US" dirty="0" err="1">
                <a:ea typeface="Source Sans Pro"/>
              </a:rPr>
              <a:t>pesquisa</a:t>
            </a:r>
            <a:r>
              <a:rPr lang="en-US" dirty="0">
                <a:ea typeface="Source Sans Pro"/>
              </a:rPr>
              <a:t> para </a:t>
            </a:r>
            <a:r>
              <a:rPr lang="en-US" dirty="0" err="1">
                <a:ea typeface="Source Sans Pro"/>
              </a:rPr>
              <a:t>facilitar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procura</a:t>
            </a:r>
            <a:r>
              <a:rPr lang="en-US" dirty="0">
                <a:ea typeface="Source Sans Pro"/>
              </a:rPr>
              <a:t> de item </a:t>
            </a:r>
            <a:r>
              <a:rPr lang="en-US" dirty="0" err="1">
                <a:ea typeface="Source Sans Pro"/>
              </a:rPr>
              <a:t>especificos</a:t>
            </a:r>
            <a:endParaRPr lang="en-US">
              <a:ea typeface="Source Sans Pro"/>
            </a:endParaRPr>
          </a:p>
          <a:p>
            <a:r>
              <a:rPr lang="en-US" dirty="0">
                <a:ea typeface="Source Sans Pro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284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CAA0-0F4B-4BAB-AD32-AE2FCC17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Protótipo</a:t>
            </a:r>
            <a:r>
              <a:rPr lang="en-US" dirty="0">
                <a:ea typeface="Source Sans Pro"/>
              </a:rPr>
              <a:t> Mobile 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CF0945-61FD-4CE6-9A2B-E533CE75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781" y="1026455"/>
            <a:ext cx="86982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FAF75-EA2E-4F2F-A2FF-177930051B44}"/>
              </a:ext>
            </a:extLst>
          </p:cNvPr>
          <p:cNvSpPr txBox="1"/>
          <p:nvPr/>
        </p:nvSpPr>
        <p:spPr>
          <a:xfrm>
            <a:off x="836026" y="1772307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 mobile </a:t>
            </a:r>
            <a:r>
              <a:rPr lang="en-US" dirty="0" err="1">
                <a:ea typeface="Source Sans Pro"/>
              </a:rPr>
              <a:t>ficou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bem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fiel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ao</a:t>
            </a:r>
            <a:r>
              <a:rPr lang="en-US" dirty="0">
                <a:ea typeface="Source Sans Pro"/>
              </a:rPr>
              <a:t> desktop, </a:t>
            </a:r>
            <a:r>
              <a:rPr lang="en-US" dirty="0" err="1">
                <a:ea typeface="Source Sans Pro"/>
              </a:rPr>
              <a:t>sem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oerca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funcionalidade</a:t>
            </a:r>
            <a:r>
              <a:rPr lang="en-US" dirty="0">
                <a:ea typeface="Source Sans Pro"/>
              </a:rPr>
              <a:t>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Apenas</a:t>
            </a:r>
            <a:r>
              <a:rPr lang="en-US" dirty="0">
                <a:ea typeface="Source Sans Pro"/>
              </a:rPr>
              <a:t> o menu </a:t>
            </a:r>
            <a:r>
              <a:rPr lang="en-US" dirty="0" err="1">
                <a:ea typeface="Source Sans Pro"/>
              </a:rPr>
              <a:t>oculto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oculto</a:t>
            </a:r>
            <a:r>
              <a:rPr lang="en-US" dirty="0">
                <a:ea typeface="Source Sans Pro"/>
              </a:rPr>
              <a:t> , </a:t>
            </a:r>
            <a:r>
              <a:rPr lang="en-US" dirty="0" err="1">
                <a:ea typeface="Source Sans Pro"/>
              </a:rPr>
              <a:t>proporcionando</a:t>
            </a:r>
            <a:r>
              <a:rPr lang="en-US" dirty="0">
                <a:ea typeface="Source Sans Pro"/>
              </a:rPr>
              <a:t> um </a:t>
            </a:r>
            <a:r>
              <a:rPr lang="en-US" dirty="0" err="1">
                <a:ea typeface="Source Sans Pro"/>
              </a:rPr>
              <a:t>melhor</a:t>
            </a:r>
            <a:r>
              <a:rPr lang="en-US" dirty="0">
                <a:ea typeface="Source Sans Pro"/>
              </a:rPr>
              <a:t> design.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Caracteristica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minimalista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direta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ponto</a:t>
            </a:r>
            <a:r>
              <a:rPr lang="en-US" dirty="0"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6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0248A-74E8-4D44-90B4-504C2C25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84" y="724358"/>
            <a:ext cx="4865674" cy="1787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spc="1500">
                <a:ea typeface="Source Sans Pro SemiBold" panose="020B0603030403020204" pitchFamily="34" charset="0"/>
              </a:rPr>
              <a:t>Protótipo Tablet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C0117A-2D0F-4F63-9DB7-F61D84827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892" y="1140795"/>
            <a:ext cx="1445042" cy="4565930"/>
          </a:xfrm>
          <a:prstGeom prst="rect">
            <a:avLst/>
          </a:prstGeom>
          <a:ln w="28575">
            <a:noFill/>
          </a:ln>
        </p:spPr>
      </p:pic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F7EAB-6129-4F7C-B913-4D7AF30E7B03}"/>
              </a:ext>
            </a:extLst>
          </p:cNvPr>
          <p:cNvSpPr txBox="1"/>
          <p:nvPr/>
        </p:nvSpPr>
        <p:spPr>
          <a:xfrm>
            <a:off x="1187570" y="2711570"/>
            <a:ext cx="42815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Projeto</a:t>
            </a:r>
            <a:r>
              <a:rPr lang="en-US" sz="2400" dirty="0">
                <a:ea typeface="Source Sans Pro"/>
              </a:rPr>
              <a:t> para </a:t>
            </a:r>
            <a:r>
              <a:rPr lang="en-US" sz="2400" dirty="0" err="1">
                <a:ea typeface="Source Sans Pro"/>
              </a:rPr>
              <a:t>resolução</a:t>
            </a:r>
            <a:r>
              <a:rPr lang="en-US" sz="2400" dirty="0">
                <a:ea typeface="Source Sans Pro"/>
              </a:rPr>
              <a:t> "Tablet"</a:t>
            </a:r>
          </a:p>
          <a:p>
            <a:r>
              <a:rPr lang="en-US" sz="2400" dirty="0">
                <a:ea typeface="Source Sans Pro"/>
              </a:rPr>
              <a:t>Ficou </a:t>
            </a:r>
            <a:r>
              <a:rPr lang="en-US" sz="2400" dirty="0" err="1">
                <a:ea typeface="Source Sans Pro"/>
              </a:rPr>
              <a:t>praticamente</a:t>
            </a:r>
            <a:r>
              <a:rPr lang="en-US" sz="2400" dirty="0">
                <a:ea typeface="Source Sans Pro"/>
              </a:rPr>
              <a:t> o </a:t>
            </a:r>
            <a:r>
              <a:rPr lang="en-US" sz="2400" dirty="0" err="1">
                <a:ea typeface="Source Sans Pro"/>
              </a:rPr>
              <a:t>mesmo</a:t>
            </a:r>
            <a:r>
              <a:rPr lang="en-US" sz="2400" dirty="0">
                <a:ea typeface="Source Sans Pro"/>
              </a:rPr>
              <a:t> do "desktop", </a:t>
            </a:r>
            <a:r>
              <a:rPr lang="en-US" sz="2400" dirty="0" err="1">
                <a:ea typeface="Source Sans Pro"/>
              </a:rPr>
              <a:t>atendendo</a:t>
            </a:r>
            <a:r>
              <a:rPr lang="en-US" sz="2400" dirty="0">
                <a:ea typeface="Source Sans Pro"/>
              </a:rPr>
              <a:t>  as </a:t>
            </a:r>
            <a:r>
              <a:rPr lang="en-US" sz="2400" dirty="0" err="1">
                <a:ea typeface="Source Sans Pro"/>
              </a:rPr>
              <a:t>solicitações</a:t>
            </a:r>
            <a:r>
              <a:rPr lang="en-US" sz="2400" dirty="0">
                <a:ea typeface="Source Sans Pro"/>
              </a:rPr>
              <a:t> do </a:t>
            </a:r>
            <a:r>
              <a:rPr lang="en-US" sz="2400" dirty="0" err="1">
                <a:ea typeface="Source Sans Pro"/>
              </a:rPr>
              <a:t>cliente</a:t>
            </a:r>
            <a:r>
              <a:rPr lang="en-US" sz="2400" dirty="0">
                <a:ea typeface="Source Sans Pro"/>
              </a:rPr>
              <a:t>.</a:t>
            </a:r>
          </a:p>
          <a:p>
            <a:endParaRPr lang="en-US" sz="2400" dirty="0">
              <a:ea typeface="Source Sans Pro"/>
            </a:endParaRPr>
          </a:p>
          <a:p>
            <a:r>
              <a:rPr lang="en-US" sz="2400" dirty="0">
                <a:ea typeface="Source Sans Pro"/>
              </a:rPr>
              <a:t>*A unica </a:t>
            </a:r>
            <a:r>
              <a:rPr lang="en-US" sz="2400" dirty="0" err="1">
                <a:ea typeface="Source Sans Pro"/>
              </a:rPr>
              <a:t>mudança</a:t>
            </a:r>
            <a:r>
              <a:rPr lang="en-US" sz="2400" dirty="0">
                <a:ea typeface="Source Sans Pro"/>
              </a:rPr>
              <a:t> </a:t>
            </a:r>
            <a:r>
              <a:rPr lang="en-US" sz="2400" dirty="0" err="1">
                <a:ea typeface="Source Sans Pro"/>
              </a:rPr>
              <a:t>foi</a:t>
            </a:r>
            <a:r>
              <a:rPr lang="en-US" sz="2400" dirty="0">
                <a:ea typeface="Source Sans Pro"/>
              </a:rPr>
              <a:t> o menu e login que </a:t>
            </a:r>
            <a:r>
              <a:rPr lang="en-US" sz="2400" dirty="0" err="1">
                <a:ea typeface="Source Sans Pro"/>
              </a:rPr>
              <a:t>ficaram</a:t>
            </a:r>
            <a:r>
              <a:rPr lang="en-US" sz="2400" dirty="0">
                <a:ea typeface="Source Sans Pro"/>
              </a:rPr>
              <a:t> </a:t>
            </a:r>
            <a:r>
              <a:rPr lang="en-US" sz="2400" dirty="0" err="1">
                <a:ea typeface="Source Sans Pro"/>
              </a:rPr>
              <a:t>ocultos</a:t>
            </a:r>
            <a:r>
              <a:rPr lang="en-US" sz="2400" dirty="0">
                <a:ea typeface="Source Sans Pro"/>
              </a:rPr>
              <a:t> para </a:t>
            </a:r>
            <a:r>
              <a:rPr lang="en-US" sz="2400" dirty="0" err="1">
                <a:ea typeface="Source Sans Pro"/>
              </a:rPr>
              <a:t>melhor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visualização</a:t>
            </a:r>
            <a:r>
              <a:rPr lang="en-US" sz="2400" dirty="0">
                <a:ea typeface="Source Sans Pro"/>
              </a:rPr>
              <a:t>.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530FDD00-AB15-4293-B736-C8906EF86BA0}"/>
              </a:ext>
            </a:extLst>
          </p:cNvPr>
          <p:cNvSpPr/>
          <p:nvPr/>
        </p:nvSpPr>
        <p:spPr>
          <a:xfrm>
            <a:off x="487557" y="2653823"/>
            <a:ext cx="704491" cy="474453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6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FB2A-9D0E-4842-A2A3-14F6320F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Conclusão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0EFC-E04F-45FC-B392-8686F934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09" y="1854380"/>
            <a:ext cx="10515600" cy="364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O </a:t>
            </a:r>
            <a:r>
              <a:rPr lang="en-US" dirty="0" err="1">
                <a:ea typeface="Source Sans Pro"/>
              </a:rPr>
              <a:t>projeto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atende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todas</a:t>
            </a:r>
            <a:r>
              <a:rPr lang="en-US" dirty="0">
                <a:ea typeface="Source Sans Pro"/>
              </a:rPr>
              <a:t> as </a:t>
            </a:r>
            <a:r>
              <a:rPr lang="en-US" dirty="0" err="1">
                <a:ea typeface="Source Sans Pro"/>
              </a:rPr>
              <a:t>exigências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necessidades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feitas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pelo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, tanto </a:t>
            </a:r>
            <a:r>
              <a:rPr lang="en-US" dirty="0" err="1">
                <a:ea typeface="Source Sans Pro"/>
              </a:rPr>
              <a:t>na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peleta</a:t>
            </a:r>
            <a:r>
              <a:rPr lang="en-US" dirty="0">
                <a:ea typeface="Source Sans Pro"/>
              </a:rPr>
              <a:t> cores </a:t>
            </a:r>
            <a:r>
              <a:rPr lang="en-US" dirty="0" err="1">
                <a:ea typeface="Source Sans Pro"/>
              </a:rPr>
              <a:t>escolhida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, e </a:t>
            </a:r>
            <a:r>
              <a:rPr lang="en-US" dirty="0" err="1">
                <a:ea typeface="Source Sans Pro"/>
              </a:rPr>
              <a:t>estilo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remetendo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identidade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seu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négocio</a:t>
            </a:r>
            <a:r>
              <a:rPr lang="en-US" dirty="0">
                <a:ea typeface="Source Sans Pro"/>
              </a:rPr>
              <a:t>.</a:t>
            </a:r>
          </a:p>
          <a:p>
            <a:r>
              <a:rPr lang="en-US" dirty="0" err="1">
                <a:ea typeface="Source Sans Pro"/>
              </a:rPr>
              <a:t>Aplicamos</a:t>
            </a:r>
            <a:r>
              <a:rPr lang="en-US" dirty="0">
                <a:ea typeface="Source Sans Pro"/>
              </a:rPr>
              <a:t> da </a:t>
            </a:r>
            <a:r>
              <a:rPr lang="en-US" dirty="0" err="1">
                <a:ea typeface="Source Sans Pro"/>
              </a:rPr>
              <a:t>melhor</a:t>
            </a:r>
            <a:r>
              <a:rPr lang="en-US" dirty="0">
                <a:ea typeface="Source Sans Pro"/>
              </a:rPr>
              <a:t> forma </a:t>
            </a:r>
            <a:r>
              <a:rPr lang="en-US" dirty="0" err="1">
                <a:ea typeface="Source Sans Pro"/>
              </a:rPr>
              <a:t>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conceitos</a:t>
            </a:r>
            <a:r>
              <a:rPr lang="en-US" dirty="0">
                <a:ea typeface="Source Sans Pro"/>
              </a:rPr>
              <a:t> de UX e UI, </a:t>
            </a:r>
            <a:r>
              <a:rPr lang="en-US" dirty="0" err="1">
                <a:ea typeface="Source Sans Pro"/>
              </a:rPr>
              <a:t>trazendo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interface simples, de </a:t>
            </a:r>
            <a:r>
              <a:rPr lang="en-US" dirty="0" err="1">
                <a:ea typeface="Source Sans Pro"/>
              </a:rPr>
              <a:t>fácil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entendimento</a:t>
            </a:r>
            <a:r>
              <a:rPr lang="en-US" dirty="0">
                <a:ea typeface="Source Sans Pro"/>
              </a:rPr>
              <a:t> para </a:t>
            </a:r>
            <a:r>
              <a:rPr lang="en-US" dirty="0" err="1">
                <a:ea typeface="Source Sans Pro"/>
              </a:rPr>
              <a:t>qualquer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usuário</a:t>
            </a:r>
            <a:r>
              <a:rPr lang="en-US" dirty="0">
                <a:ea typeface="Source Sans Pro"/>
              </a:rPr>
              <a:t>, com </a:t>
            </a:r>
            <a:r>
              <a:rPr lang="en-US" dirty="0" err="1">
                <a:ea typeface="Source Sans Pro"/>
              </a:rPr>
              <a:t>botões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bem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visiveis</a:t>
            </a:r>
            <a:r>
              <a:rPr lang="en-US" dirty="0">
                <a:ea typeface="Source Sans Pro"/>
              </a:rPr>
              <a:t>, para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experiência</a:t>
            </a:r>
            <a:r>
              <a:rPr lang="en-US" dirty="0">
                <a:ea typeface="Source Sans Pro"/>
              </a:rPr>
              <a:t> simples e </a:t>
            </a:r>
            <a:r>
              <a:rPr lang="en-US" dirty="0" err="1">
                <a:ea typeface="Source Sans Pro"/>
              </a:rPr>
              <a:t>direta</a:t>
            </a:r>
            <a:r>
              <a:rPr lang="en-US" dirty="0">
                <a:ea typeface="Source Sans Pro"/>
              </a:rPr>
              <a:t> com um </a:t>
            </a:r>
            <a:r>
              <a:rPr lang="en-US" dirty="0" err="1">
                <a:ea typeface="Source Sans Pro"/>
              </a:rPr>
              <a:t>estilo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minimalista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sem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poluição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confusão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na</a:t>
            </a:r>
            <a:r>
              <a:rPr lang="en-US" dirty="0">
                <a:ea typeface="Source Sans Pro"/>
              </a:rPr>
              <a:t> interface do </a:t>
            </a:r>
            <a:r>
              <a:rPr lang="en-US" dirty="0" err="1">
                <a:ea typeface="Source Sans Pro"/>
              </a:rPr>
              <a:t>cliente</a:t>
            </a:r>
            <a:r>
              <a:rPr lang="en-US" dirty="0">
                <a:ea typeface="Source Sans Pro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FB7C1-5829-4516-A525-22435824033B}"/>
              </a:ext>
            </a:extLst>
          </p:cNvPr>
          <p:cNvSpPr txBox="1"/>
          <p:nvPr/>
        </p:nvSpPr>
        <p:spPr>
          <a:xfrm>
            <a:off x="1201049" y="5873690"/>
            <a:ext cx="908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Elisberto</a:t>
            </a:r>
            <a:r>
              <a:rPr lang="en-US" dirty="0"/>
              <a:t> Alves Pereira Junior – SENAI – Full Stack – </a:t>
            </a:r>
            <a:r>
              <a:rPr lang="en-US" dirty="0" err="1"/>
              <a:t>Turma</a:t>
            </a:r>
            <a:r>
              <a:rPr lang="en-US" dirty="0"/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225492052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FunkyShapesDarkVTI</vt:lpstr>
      <vt:lpstr>Desenvolvimeto do Site</vt:lpstr>
      <vt:lpstr>Briefing com o cliente.</vt:lpstr>
      <vt:lpstr>Modelo de baixa Qualidade</vt:lpstr>
      <vt:lpstr>Protótipo Desktop</vt:lpstr>
      <vt:lpstr>Protótipo Mobile </vt:lpstr>
      <vt:lpstr>Protótipo Tablet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556</cp:revision>
  <dcterms:created xsi:type="dcterms:W3CDTF">2021-12-19T00:13:52Z</dcterms:created>
  <dcterms:modified xsi:type="dcterms:W3CDTF">2021-12-19T01:52:35Z</dcterms:modified>
</cp:coreProperties>
</file>