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41"/>
  </p:normalViewPr>
  <p:slideViewPr>
    <p:cSldViewPr snapToGrid="0">
      <p:cViewPr>
        <p:scale>
          <a:sx n="101" d="100"/>
          <a:sy n="101" d="100"/>
        </p:scale>
        <p:origin x="17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AE3-0E1F-2E04-AED5-17CF4EA4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A14E6-3981-E11C-1BD6-85E74C37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5984-68D6-0BEC-AD60-4E5F2AB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312F-B65E-3ECD-ABF5-8C74EAA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D68C-08B3-C118-BB7E-955AD420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C82-31DF-0B31-710C-04CDE272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0B53-EEE1-15EE-5D27-EA014A60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646C-1891-570C-A3D5-F503A776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01E9-7DDF-DAB2-83AB-CC7A55B7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2FB5-94D1-FF31-7AA8-DB08E5A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2B07-1447-C446-EFF2-2CEA5525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906D-CBAC-CC88-0586-AD69AF09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B02F-EC5D-01E4-D3A2-EBD8350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E6F7-4C11-7267-0DE1-2176ED6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E4AA-C13B-7E72-1852-2BBD901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B76D-3AB1-C8F6-63AF-380BFC8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7BD7-64E5-3283-A63C-F38CE5B1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D6C1-1BF1-0490-760D-F1DDC53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74BC-E947-58F5-E6C7-CEFB9A8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806D-5657-9E16-7DB2-2847D66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5E87-A526-6326-CFA0-DEEE2557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F39-F9E8-520C-8BF4-C74153B3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FAB5-9FF8-2EF9-E976-C759208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A22-0F05-6994-145B-C329D023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270-E68E-6028-937D-42DA6313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0DD-F96E-1B1F-B6D3-71C4D6A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9792-640A-6A51-3368-802F4EB8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BA62-87A2-3C19-AA13-71A8C8FA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52098-1527-9D58-8E4C-DF9A34F8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E742-77F6-B020-E263-71B1791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FEAE-CBD5-C68D-43C6-71499FD5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CA9-2ECA-9FDF-EE4C-BA975ED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96BB-B5DE-BD96-2CDA-5CE5AC06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3972-0158-5839-DDA0-572656B0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4217-E0E0-F976-0D58-801B3A4E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48C7-002C-288F-39A7-3D1F77BC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7DB4-F528-A437-4C71-3E0545F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3223C-F454-2778-86A1-0AB39032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2537E-BABD-0826-D62E-AC7F199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5B21-5B45-C26F-4B5B-AD2F8D89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ED7D2-6D92-5947-A359-0BFD36D8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B2898-491A-A9DE-3DB3-208AA594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FDCB-956F-71BE-E5F6-5A1D512B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5F7DF-A73B-E4E4-6B0F-6EA9960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81B54-D076-8A3E-EA7A-B77562BA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70A6-ED1A-B855-8C1C-1D2966C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B64-131C-2929-D72F-F901ED63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9DE2-5C8F-6A81-0C8C-7B14C46E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B84A-85D9-B09C-0664-F45C3348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ED0A-6B77-EAEB-F126-8679DEA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E58C-82CB-CC91-3B02-D6BF6220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C8213-8FA8-5850-3396-77B60D6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AA1-8E65-B8F6-7C4B-BA30975B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EB93F-7913-A55B-C184-9C5F798CD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F3FA-0239-A57C-80E0-FAAB2CD8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B931-CE76-8BD2-C70B-705F47C4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2057-8CE8-15DF-2B72-8302DDE8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A283-E973-82D3-440F-74AFF8AC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D85C7-AFD8-1F1D-BEC2-6691456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6851-E134-9309-DBDB-FFBE0563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21C8-BBA1-6003-3CB5-595504C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704BF-15E6-864E-815E-8192F443502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09D3-A71D-B3AA-3D53-8FF92E2E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84CE-1093-9393-433B-585CEC2D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C5E1E-1960-DAE9-6AFF-00AEB2DD8472}"/>
              </a:ext>
            </a:extLst>
          </p:cNvPr>
          <p:cNvGrpSpPr/>
          <p:nvPr/>
        </p:nvGrpSpPr>
        <p:grpSpPr>
          <a:xfrm>
            <a:off x="522444" y="1091046"/>
            <a:ext cx="11147111" cy="5066867"/>
            <a:chOff x="522444" y="1091046"/>
            <a:chExt cx="11147111" cy="5066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78A252-9BA2-9A46-55D5-41CB21145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44" y="1091046"/>
              <a:ext cx="11147111" cy="5066867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D3456BF2-D770-BAAC-70B6-8C11E2E8A265}"/>
                </a:ext>
              </a:extLst>
            </p:cNvPr>
            <p:cNvSpPr/>
            <p:nvPr/>
          </p:nvSpPr>
          <p:spPr>
            <a:xfrm rot="5400000">
              <a:off x="2308428" y="1979423"/>
              <a:ext cx="321547" cy="1085222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E54BDEBB-76B8-BBCD-0FA1-CDC8278B38A2}"/>
                </a:ext>
              </a:extLst>
            </p:cNvPr>
            <p:cNvSpPr/>
            <p:nvPr/>
          </p:nvSpPr>
          <p:spPr>
            <a:xfrm rot="5400000">
              <a:off x="2899985" y="993513"/>
              <a:ext cx="321547" cy="2268337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DD48D661-50F8-A04C-E1E0-A1E4DCC6A7DD}"/>
                </a:ext>
              </a:extLst>
            </p:cNvPr>
            <p:cNvSpPr/>
            <p:nvPr/>
          </p:nvSpPr>
          <p:spPr>
            <a:xfrm rot="5400000">
              <a:off x="3465595" y="33553"/>
              <a:ext cx="321547" cy="3399556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B090D9-AAA7-2A7C-353D-2E0CFFA69075}"/>
                </a:ext>
              </a:extLst>
            </p:cNvPr>
            <p:cNvSpPr txBox="1"/>
            <p:nvPr/>
          </p:nvSpPr>
          <p:spPr>
            <a:xfrm>
              <a:off x="1916004" y="2341412"/>
              <a:ext cx="11063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0.11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(-0.01 – 0.22)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08FF79-B0FC-C76B-78EF-4341B5DC1AD7}"/>
                </a:ext>
              </a:extLst>
            </p:cNvPr>
            <p:cNvSpPr txBox="1"/>
            <p:nvPr/>
          </p:nvSpPr>
          <p:spPr>
            <a:xfrm>
              <a:off x="2519975" y="1913951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0.09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(-0.04 – 0.21)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BB64CF-7DE7-3FEE-2411-21B4CE963D8B}"/>
                </a:ext>
              </a:extLst>
            </p:cNvPr>
            <p:cNvSpPr txBox="1"/>
            <p:nvPr/>
          </p:nvSpPr>
          <p:spPr>
            <a:xfrm>
              <a:off x="3060758" y="1546459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-0.00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(-0.12 – 0.12)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787548-F66C-3507-04C3-6FE999463918}"/>
                </a:ext>
              </a:extLst>
            </p:cNvPr>
            <p:cNvSpPr txBox="1"/>
            <p:nvPr/>
          </p:nvSpPr>
          <p:spPr>
            <a:xfrm>
              <a:off x="7569794" y="2329603"/>
              <a:ext cx="11063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-0.00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(-0.01 – 0.00)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1E5245-2F4E-B16C-5A91-70FC339AA8BB}"/>
                </a:ext>
              </a:extLst>
            </p:cNvPr>
            <p:cNvSpPr txBox="1"/>
            <p:nvPr/>
          </p:nvSpPr>
          <p:spPr>
            <a:xfrm>
              <a:off x="8173764" y="1921527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0.00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(-0.00 – 0.01)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D65FB4-E88F-620E-0759-BCCE9F184D67}"/>
                </a:ext>
              </a:extLst>
            </p:cNvPr>
            <p:cNvSpPr txBox="1"/>
            <p:nvPr/>
          </p:nvSpPr>
          <p:spPr>
            <a:xfrm>
              <a:off x="8699186" y="1546459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-0.00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(-0.01 – 0.00)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53F46566-208B-6D15-5AB0-C192C1661FD7}"/>
                </a:ext>
              </a:extLst>
            </p:cNvPr>
            <p:cNvSpPr/>
            <p:nvPr/>
          </p:nvSpPr>
          <p:spPr>
            <a:xfrm rot="5400000">
              <a:off x="9106971" y="60975"/>
              <a:ext cx="321547" cy="3399556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B554F48D-8CEF-D2DA-543C-A132DB239170}"/>
                </a:ext>
              </a:extLst>
            </p:cNvPr>
            <p:cNvSpPr/>
            <p:nvPr/>
          </p:nvSpPr>
          <p:spPr>
            <a:xfrm rot="5400000">
              <a:off x="8541361" y="991389"/>
              <a:ext cx="321547" cy="2268337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40AA5C5-89BB-6254-BC93-F1051863E7E4}"/>
                </a:ext>
              </a:extLst>
            </p:cNvPr>
            <p:cNvSpPr/>
            <p:nvPr/>
          </p:nvSpPr>
          <p:spPr>
            <a:xfrm rot="5400000">
              <a:off x="7945026" y="1968839"/>
              <a:ext cx="321547" cy="1106392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5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Gallois</dc:creator>
  <cp:lastModifiedBy>Elise Gallois</cp:lastModifiedBy>
  <cp:revision>3</cp:revision>
  <dcterms:created xsi:type="dcterms:W3CDTF">2024-09-17T15:52:35Z</dcterms:created>
  <dcterms:modified xsi:type="dcterms:W3CDTF">2024-09-18T09:31:31Z</dcterms:modified>
</cp:coreProperties>
</file>