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4"/>
    <p:restoredTop sz="94528"/>
  </p:normalViewPr>
  <p:slideViewPr>
    <p:cSldViewPr snapToGrid="0">
      <p:cViewPr>
        <p:scale>
          <a:sx n="73" d="100"/>
          <a:sy n="73" d="100"/>
        </p:scale>
        <p:origin x="10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9957-E05F-F147-A4C8-F4B224500FD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77AC-81B2-D249-A8B7-075A8DB4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677AC-81B2-D249-A8B7-075A8DB42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65C-84FB-B30C-D362-7623EA3A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C2A17-7C98-5EC1-13A7-CE71BC7C2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3D45-57F1-709B-9078-5F4750CC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01A3-9E07-A5A2-F298-6A72E47B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2C7B-EEB0-AC02-4CA4-32D013E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7008-C98F-CEE5-612F-D2FCA4AE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4EFAA-677B-302A-1A1D-04AC4D8E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1AF6-9688-29E9-472C-CBB9D9D6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68E2-D479-CEE2-2380-E0FEB19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05C7-8EE5-D197-8277-7BF769D6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333E5-996B-142A-B2B9-F460BCDCE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66BB2-5F74-7235-8F5F-DC341530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C223-B629-C96D-03C0-C9CF7463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7CA2-6D6E-140A-3AC9-811F2F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230A-9D71-E9A6-B1D0-8706087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D56A-C9BA-2AB0-3BD7-D5DA6E4A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32E4-07FA-DC92-0864-4B50A84B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1C20-9AAD-AB1F-5B11-36B25A1B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050E-8137-03AA-7874-D933B6E7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6469-541E-123B-03C8-0CB7E1D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7109-D8ED-D2A4-2381-C1598B66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4259-211E-9928-145A-BBFD30FE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4509-01BA-4227-E5EB-66A2DFAE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E2FF-E9B2-2F10-55E8-08805CFD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B334-46C6-92C8-FA6E-4CE897F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2CE9-14C3-6103-B79B-925953A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AF22-41DC-6E07-17A8-36E0A075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2E1DE-886F-B8C0-9C4D-60DF312A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A9F2-3E69-6CBD-DB49-0AB29F3F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BCAC-8ADF-6343-727D-54B76CB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58DA-7475-7C5F-DAE7-8C42708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3FAC-058D-8B02-47FF-B6BA42C2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CC6D-9293-32DB-10B6-8B8B8436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C94D-6D88-4A4D-1428-EA48F488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6BBBC-5905-941D-F7EB-B8EC650F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6DA8C-FFA3-12C5-0D9D-DE2C32915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3FB7-4D7C-C8C0-3EE5-A9BD5B1D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F72D-A488-059C-F8BC-609F88D2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0C8A2-2280-C244-9CE6-BFF23BE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A9D-2D14-142B-FAEE-CC85FAF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03BB2-09BF-F05D-899F-D3A4D606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5B238-3CE9-9102-C2D4-BF04FDC0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76AC3-ED15-D949-3B64-CF40A166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B7C4D-C9EA-2773-2DAE-F43BEBC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CD639-404A-E92E-E3DB-6ED325D6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0EC91-CA55-A530-8357-02F2045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C812-4892-2457-86FB-CD405FCB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8EA-BB67-6365-6211-D8131297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4D1CE-3D89-6022-B4E8-19F3AFF2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0F47-315C-D346-124B-9E6DC7B6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688A-C8A6-AC15-0A9E-A0D0A6CF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180B1-1EDB-4948-3D82-4531FE8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DBCD-3051-D8BD-2EB3-852D506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352D-14A8-A563-8659-3DF387226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79F8-5365-A17D-7434-D15A733E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CAE9-0B50-4C38-84A0-CF27ED8A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8931-AD7D-53AD-6EB6-C20C0047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DEE7-5ED8-3375-2CCA-1F75B652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07C9A-6DA1-F6F2-00D5-304DF35C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586C-FAAF-DC57-C6E7-8FA393E8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6897-CB63-8A9C-7C3B-9DBA5A97D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BF09-1815-BE48-B712-3508DE979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571A-F958-C67C-139D-FF793BE2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6125-A0A1-CC15-825C-B024F77EB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DE4E6C4-840E-0F63-64DF-2D9381828B82}"/>
              </a:ext>
            </a:extLst>
          </p:cNvPr>
          <p:cNvGrpSpPr/>
          <p:nvPr/>
        </p:nvGrpSpPr>
        <p:grpSpPr>
          <a:xfrm>
            <a:off x="-457200" y="406400"/>
            <a:ext cx="12649200" cy="5943600"/>
            <a:chOff x="-457200" y="406400"/>
            <a:chExt cx="12649200" cy="5943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B0655C-D782-941B-FB39-543EAEA58571}"/>
                </a:ext>
              </a:extLst>
            </p:cNvPr>
            <p:cNvSpPr/>
            <p:nvPr/>
          </p:nvSpPr>
          <p:spPr>
            <a:xfrm>
              <a:off x="-457200" y="406400"/>
              <a:ext cx="12649200" cy="594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graph of different types of snow&#10;&#10;Description automatically generated">
              <a:extLst>
                <a:ext uri="{FF2B5EF4-FFF2-40B4-BE49-F238E27FC236}">
                  <a16:creationId xmlns:a16="http://schemas.microsoft.com/office/drawing/2014/main" id="{79E0710B-CFD2-83A4-C795-5C67EBF1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29" y="771525"/>
              <a:ext cx="11864342" cy="49434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0F532F-8C94-8434-B059-FC224CCC17BF}"/>
                </a:ext>
              </a:extLst>
            </p:cNvPr>
            <p:cNvSpPr/>
            <p:nvPr/>
          </p:nvSpPr>
          <p:spPr>
            <a:xfrm>
              <a:off x="671514" y="1085850"/>
              <a:ext cx="396004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AF2840-BAFE-8F68-35D0-B642F556F8C6}"/>
                </a:ext>
              </a:extLst>
            </p:cNvPr>
            <p:cNvSpPr/>
            <p:nvPr/>
          </p:nvSpPr>
          <p:spPr>
            <a:xfrm>
              <a:off x="3081339" y="1085850"/>
              <a:ext cx="590550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3BD473-A1FB-63E8-FF08-919DF543B909}"/>
                </a:ext>
              </a:extLst>
            </p:cNvPr>
            <p:cNvSpPr/>
            <p:nvPr/>
          </p:nvSpPr>
          <p:spPr>
            <a:xfrm>
              <a:off x="5438776" y="1085850"/>
              <a:ext cx="485775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85B0DC-F30B-287E-4898-AC43B7DA8096}"/>
                </a:ext>
              </a:extLst>
            </p:cNvPr>
            <p:cNvSpPr/>
            <p:nvPr/>
          </p:nvSpPr>
          <p:spPr>
            <a:xfrm>
              <a:off x="7805739" y="1085850"/>
              <a:ext cx="485775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9C642A-58B5-85AC-F97E-C34741CD3C25}"/>
                </a:ext>
              </a:extLst>
            </p:cNvPr>
            <p:cNvSpPr/>
            <p:nvPr/>
          </p:nvSpPr>
          <p:spPr>
            <a:xfrm>
              <a:off x="10172702" y="1085850"/>
              <a:ext cx="614361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320DF1-9A0B-106F-B102-D1293894E092}"/>
                </a:ext>
              </a:extLst>
            </p:cNvPr>
            <p:cNvSpPr/>
            <p:nvPr/>
          </p:nvSpPr>
          <p:spPr>
            <a:xfrm>
              <a:off x="1149194" y="1085850"/>
              <a:ext cx="1322544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D0FD8D-9878-D4F0-FBE5-A48710048742}"/>
                </a:ext>
              </a:extLst>
            </p:cNvPr>
            <p:cNvSpPr/>
            <p:nvPr/>
          </p:nvSpPr>
          <p:spPr>
            <a:xfrm>
              <a:off x="3753565" y="1085850"/>
              <a:ext cx="1075610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ED4D67-5082-52CA-CDC7-5A6BA0ECF8EB}"/>
                </a:ext>
              </a:extLst>
            </p:cNvPr>
            <p:cNvSpPr/>
            <p:nvPr/>
          </p:nvSpPr>
          <p:spPr>
            <a:xfrm>
              <a:off x="5924550" y="1085850"/>
              <a:ext cx="1276349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256393-382C-BDA3-8341-152B92AA8E42}"/>
                </a:ext>
              </a:extLst>
            </p:cNvPr>
            <p:cNvSpPr/>
            <p:nvPr/>
          </p:nvSpPr>
          <p:spPr>
            <a:xfrm>
              <a:off x="8321520" y="1085850"/>
              <a:ext cx="1251106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90F5FC-7BF4-B80E-711E-A029EDCB5BB6}"/>
                </a:ext>
              </a:extLst>
            </p:cNvPr>
            <p:cNvSpPr/>
            <p:nvPr/>
          </p:nvSpPr>
          <p:spPr>
            <a:xfrm>
              <a:off x="10894933" y="1085850"/>
              <a:ext cx="1133238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510FD1-4C0C-6F58-32AF-904DEEEEFE4B}"/>
                </a:ext>
              </a:extLst>
            </p:cNvPr>
            <p:cNvSpPr/>
            <p:nvPr/>
          </p:nvSpPr>
          <p:spPr>
            <a:xfrm>
              <a:off x="671514" y="3295650"/>
              <a:ext cx="400050" cy="197643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D65F14-DE19-3AC3-5BCE-198CAB84C8DD}"/>
                </a:ext>
              </a:extLst>
            </p:cNvPr>
            <p:cNvSpPr/>
            <p:nvPr/>
          </p:nvSpPr>
          <p:spPr>
            <a:xfrm>
              <a:off x="1071564" y="3295650"/>
              <a:ext cx="1400174" cy="197643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E128D8-DEAF-14B2-BCED-96672DFAA54B}"/>
                </a:ext>
              </a:extLst>
            </p:cNvPr>
            <p:cNvSpPr/>
            <p:nvPr/>
          </p:nvSpPr>
          <p:spPr>
            <a:xfrm>
              <a:off x="3021299" y="3295650"/>
              <a:ext cx="672226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C5F2EB-2A27-F0F0-5BFE-E91B37A469F7}"/>
                </a:ext>
              </a:extLst>
            </p:cNvPr>
            <p:cNvSpPr/>
            <p:nvPr/>
          </p:nvSpPr>
          <p:spPr>
            <a:xfrm>
              <a:off x="3753565" y="3295650"/>
              <a:ext cx="1075610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873E3A-E220-C307-13E8-3B86852296B3}"/>
                </a:ext>
              </a:extLst>
            </p:cNvPr>
            <p:cNvSpPr/>
            <p:nvPr/>
          </p:nvSpPr>
          <p:spPr>
            <a:xfrm>
              <a:off x="5438776" y="3295649"/>
              <a:ext cx="485775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B148E7-66EC-703F-7AD1-6E29B42DA02A}"/>
                </a:ext>
              </a:extLst>
            </p:cNvPr>
            <p:cNvSpPr/>
            <p:nvPr/>
          </p:nvSpPr>
          <p:spPr>
            <a:xfrm>
              <a:off x="5924550" y="3295649"/>
              <a:ext cx="1276350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283249-98CC-26A2-52EF-E488D31F3E44}"/>
                </a:ext>
              </a:extLst>
            </p:cNvPr>
            <p:cNvSpPr/>
            <p:nvPr/>
          </p:nvSpPr>
          <p:spPr>
            <a:xfrm>
              <a:off x="7747859" y="3295648"/>
              <a:ext cx="543655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CFBE56-9C53-CB49-31B7-C3FA3D1C3775}"/>
                </a:ext>
              </a:extLst>
            </p:cNvPr>
            <p:cNvSpPr/>
            <p:nvPr/>
          </p:nvSpPr>
          <p:spPr>
            <a:xfrm>
              <a:off x="8291514" y="3295648"/>
              <a:ext cx="1281112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7FE003-3FC2-2B29-BAAC-61A5B37510A3}"/>
                </a:ext>
              </a:extLst>
            </p:cNvPr>
            <p:cNvSpPr/>
            <p:nvPr/>
          </p:nvSpPr>
          <p:spPr>
            <a:xfrm>
              <a:off x="10172702" y="3295648"/>
              <a:ext cx="614361" cy="197643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6ADD1-A504-C48D-EA2F-8AFFAD3D4F34}"/>
                </a:ext>
              </a:extLst>
            </p:cNvPr>
            <p:cNvSpPr/>
            <p:nvPr/>
          </p:nvSpPr>
          <p:spPr>
            <a:xfrm>
              <a:off x="10894933" y="3295648"/>
              <a:ext cx="1133238" cy="19764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DF0EAEB-C5E3-8827-D886-B5F2744C7135}"/>
              </a:ext>
            </a:extLst>
          </p:cNvPr>
          <p:cNvGrpSpPr/>
          <p:nvPr/>
        </p:nvGrpSpPr>
        <p:grpSpPr>
          <a:xfrm>
            <a:off x="-457200" y="457200"/>
            <a:ext cx="12649200" cy="5943600"/>
            <a:chOff x="-457200" y="406400"/>
            <a:chExt cx="12649200" cy="5943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C13AD-AAF9-24A3-1245-7E4720FBC461}"/>
                </a:ext>
              </a:extLst>
            </p:cNvPr>
            <p:cNvSpPr/>
            <p:nvPr/>
          </p:nvSpPr>
          <p:spPr>
            <a:xfrm>
              <a:off x="-457200" y="406400"/>
              <a:ext cx="12649200" cy="594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E2C5BB-8F46-BF0B-97E8-BFFEABE38643}"/>
                </a:ext>
              </a:extLst>
            </p:cNvPr>
            <p:cNvGrpSpPr/>
            <p:nvPr/>
          </p:nvGrpSpPr>
          <p:grpSpPr>
            <a:xfrm>
              <a:off x="218955" y="918498"/>
              <a:ext cx="11546326" cy="4810969"/>
              <a:chOff x="218955" y="918498"/>
              <a:chExt cx="11546326" cy="481096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E4847A4-AE29-A0AB-FBAE-E7DEC937F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55" y="918498"/>
                <a:ext cx="11546326" cy="4810969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86BF0B-F620-0032-03AB-429815544E4A}"/>
                  </a:ext>
                </a:extLst>
              </p:cNvPr>
              <p:cNvSpPr/>
              <p:nvPr/>
            </p:nvSpPr>
            <p:spPr>
              <a:xfrm>
                <a:off x="3744047" y="4364560"/>
                <a:ext cx="821803" cy="9292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39B879-2CF0-C9CA-BEDE-EE84DA953CD5}"/>
                  </a:ext>
                </a:extLst>
              </p:cNvPr>
              <p:cNvSpPr/>
              <p:nvPr/>
            </p:nvSpPr>
            <p:spPr>
              <a:xfrm>
                <a:off x="5868122" y="3484418"/>
                <a:ext cx="1175616" cy="18310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3A55B4-713D-5083-0C9B-EB38BF1B4DBC}"/>
                  </a:ext>
                </a:extLst>
              </p:cNvPr>
              <p:cNvSpPr/>
              <p:nvPr/>
            </p:nvSpPr>
            <p:spPr>
              <a:xfrm>
                <a:off x="8171806" y="3829050"/>
                <a:ext cx="600720" cy="14724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ACFAB0-4629-E44C-1F7D-CD5A2B9A6538}"/>
                  </a:ext>
                </a:extLst>
              </p:cNvPr>
              <p:cNvSpPr/>
              <p:nvPr/>
            </p:nvSpPr>
            <p:spPr>
              <a:xfrm>
                <a:off x="10695444" y="4821488"/>
                <a:ext cx="600720" cy="47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3F5BF0-5B5D-A6B7-730F-DD06396366B6}"/>
                  </a:ext>
                </a:extLst>
              </p:cNvPr>
              <p:cNvSpPr/>
              <p:nvPr/>
            </p:nvSpPr>
            <p:spPr>
              <a:xfrm>
                <a:off x="1196196" y="4829175"/>
                <a:ext cx="623080" cy="47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76F78F-CC6B-A330-7B6B-8E92CCFF047B}"/>
                </a:ext>
              </a:extLst>
            </p:cNvPr>
            <p:cNvSpPr txBox="1"/>
            <p:nvPr/>
          </p:nvSpPr>
          <p:spPr>
            <a:xfrm>
              <a:off x="4507125" y="498490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79AFCF-A624-06DC-42CD-7898977B7E61}"/>
                </a:ext>
              </a:extLst>
            </p:cNvPr>
            <p:cNvSpPr txBox="1"/>
            <p:nvPr/>
          </p:nvSpPr>
          <p:spPr>
            <a:xfrm>
              <a:off x="6677059" y="49633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C9543F-6A9F-CCDC-B8E0-C9ED3C6B5D12}"/>
                </a:ext>
              </a:extLst>
            </p:cNvPr>
            <p:cNvSpPr txBox="1"/>
            <p:nvPr/>
          </p:nvSpPr>
          <p:spPr>
            <a:xfrm>
              <a:off x="8772526" y="495640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03193-472C-7366-E66A-631A7141D334}"/>
                </a:ext>
              </a:extLst>
            </p:cNvPr>
            <p:cNvSpPr txBox="1"/>
            <p:nvPr/>
          </p:nvSpPr>
          <p:spPr>
            <a:xfrm>
              <a:off x="11221974" y="496493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A7961-B71F-5BE3-F97B-482A2AF99265}"/>
                </a:ext>
              </a:extLst>
            </p:cNvPr>
            <p:cNvSpPr txBox="1"/>
            <p:nvPr/>
          </p:nvSpPr>
          <p:spPr>
            <a:xfrm>
              <a:off x="1196196" y="5855067"/>
              <a:ext cx="9155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= Number of days of observed root growth after the date of peak aboveground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50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954436-13DE-9EC3-3841-EE57BAB060E1}"/>
              </a:ext>
            </a:extLst>
          </p:cNvPr>
          <p:cNvGrpSpPr/>
          <p:nvPr/>
        </p:nvGrpSpPr>
        <p:grpSpPr>
          <a:xfrm>
            <a:off x="1703357" y="-130629"/>
            <a:ext cx="8406157" cy="7361584"/>
            <a:chOff x="1703357" y="-130629"/>
            <a:chExt cx="8406157" cy="73615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0DC1A0-30F0-43D2-02D0-6D0769359A9B}"/>
                </a:ext>
              </a:extLst>
            </p:cNvPr>
            <p:cNvSpPr/>
            <p:nvPr/>
          </p:nvSpPr>
          <p:spPr>
            <a:xfrm>
              <a:off x="1703357" y="-130629"/>
              <a:ext cx="8406157" cy="7361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997479-E85D-929F-59E6-0642C3647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261" y="68154"/>
              <a:ext cx="6858000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7A0B4-D5F7-73EB-2149-71F637640B4E}"/>
                </a:ext>
              </a:extLst>
            </p:cNvPr>
            <p:cNvSpPr txBox="1"/>
            <p:nvPr/>
          </p:nvSpPr>
          <p:spPr>
            <a:xfrm>
              <a:off x="7460844" y="4113267"/>
              <a:ext cx="20661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root core extraction date </a:t>
              </a:r>
            </a:p>
            <a:p>
              <a:pPr algn="ctr"/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</a:p>
            <a:p>
              <a:pPr algn="ctr"/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aboveground peak greenness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99D2C-19A7-791E-5401-F9F3149AB6C4}"/>
                </a:ext>
              </a:extLst>
            </p:cNvPr>
            <p:cNvSpPr txBox="1"/>
            <p:nvPr/>
          </p:nvSpPr>
          <p:spPr>
            <a:xfrm>
              <a:off x="6279771" y="1824629"/>
              <a:ext cx="383438" cy="3077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8DE59-D924-6CF5-E886-308D9FC1F6B7}"/>
                </a:ext>
              </a:extLst>
            </p:cNvPr>
            <p:cNvSpPr txBox="1"/>
            <p:nvPr/>
          </p:nvSpPr>
          <p:spPr>
            <a:xfrm>
              <a:off x="8595811" y="1807379"/>
              <a:ext cx="383438" cy="3077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F76C5-D644-37BE-4948-D7C6D9AC0170}"/>
                </a:ext>
              </a:extLst>
            </p:cNvPr>
            <p:cNvSpPr txBox="1"/>
            <p:nvPr/>
          </p:nvSpPr>
          <p:spPr>
            <a:xfrm>
              <a:off x="4082316" y="5261815"/>
              <a:ext cx="383438" cy="3077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7A5D98-B26E-B56B-D5EC-B316CD4F25C7}"/>
                </a:ext>
              </a:extLst>
            </p:cNvPr>
            <p:cNvSpPr txBox="1"/>
            <p:nvPr/>
          </p:nvSpPr>
          <p:spPr>
            <a:xfrm>
              <a:off x="6336066" y="5248335"/>
              <a:ext cx="482824" cy="3077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DE0BE-ACC4-A907-C581-43AB92703FFF}"/>
                </a:ext>
              </a:extLst>
            </p:cNvPr>
            <p:cNvSpPr txBox="1"/>
            <p:nvPr/>
          </p:nvSpPr>
          <p:spPr>
            <a:xfrm>
              <a:off x="3641170" y="1824629"/>
              <a:ext cx="882292" cy="5078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observed increases in root biomass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E643C8D-536F-BBC9-1246-9F131D58A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9167" y="4689712"/>
              <a:ext cx="501677" cy="62282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29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41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9</cp:revision>
  <dcterms:created xsi:type="dcterms:W3CDTF">2023-08-10T11:14:05Z</dcterms:created>
  <dcterms:modified xsi:type="dcterms:W3CDTF">2025-01-24T12:04:42Z</dcterms:modified>
</cp:coreProperties>
</file>