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/>
    <p:restoredTop sz="94603"/>
  </p:normalViewPr>
  <p:slideViewPr>
    <p:cSldViewPr snapToGrid="0">
      <p:cViewPr>
        <p:scale>
          <a:sx n="59" d="100"/>
          <a:sy n="59" d="100"/>
        </p:scale>
        <p:origin x="199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AE3-0E1F-2E04-AED5-17CF4EA4D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A14E6-3981-E11C-1BD6-85E74C371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5984-68D6-0BEC-AD60-4E5F2AB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312F-B65E-3ECD-ABF5-8C74EAA8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D68C-08B3-C118-BB7E-955AD420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AC82-31DF-0B31-710C-04CDE272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10B53-EEE1-15EE-5D27-EA014A60A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646C-1891-570C-A3D5-F503A776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01E9-7DDF-DAB2-83AB-CC7A55B7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2FB5-94D1-FF31-7AA8-DB08E5A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2B07-1447-C446-EFF2-2CEA55259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C906D-CBAC-CC88-0586-AD69AF096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B02F-EC5D-01E4-D3A2-EBD83504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E6F7-4C11-7267-0DE1-2176ED6B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E4AA-C13B-7E72-1852-2BBD9014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B76D-3AB1-C8F6-63AF-380BFC8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7BD7-64E5-3283-A63C-F38CE5B1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D6C1-1BF1-0490-760D-F1DDC539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74BC-E947-58F5-E6C7-CEFB9A8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806D-5657-9E16-7DB2-2847D661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5E87-A526-6326-CFA0-DEEE2557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89F39-F9E8-520C-8BF4-C74153B3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FAB5-9FF8-2EF9-E976-C759208C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BA22-0F05-6994-145B-C329D023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9270-E68E-6028-937D-42DA6313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50DD-F96E-1B1F-B6D3-71C4D6AB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9792-640A-6A51-3368-802F4EB8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ABA62-87A2-3C19-AA13-71A8C8FA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52098-1527-9D58-8E4C-DF9A34F8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4E742-77F6-B020-E263-71B1791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5FEAE-CBD5-C68D-43C6-71499FD5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CA9-2ECA-9FDF-EE4C-BA975EDF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496BB-B5DE-BD96-2CDA-5CE5AC06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3972-0158-5839-DDA0-572656B0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C4217-E0E0-F976-0D58-801B3A4E3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B48C7-002C-288F-39A7-3D1F77BC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F7DB4-F528-A437-4C71-3E0545F5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3223C-F454-2778-86A1-0AB39032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2537E-BABD-0826-D62E-AC7F199F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5B21-5B45-C26F-4B5B-AD2F8D89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ED7D2-6D92-5947-A359-0BFD36D8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B2898-491A-A9DE-3DB3-208AA594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FDCB-956F-71BE-E5F6-5A1D512B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6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5F7DF-A73B-E4E4-6B0F-6EA99605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81B54-D076-8A3E-EA7A-B77562BA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70A6-ED1A-B855-8C1C-1D2966C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BB64-131C-2929-D72F-F901ED63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9DE2-5C8F-6A81-0C8C-7B14C46EA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7B84A-85D9-B09C-0664-F45C33481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ED0A-6B77-EAEB-F126-8679DEA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E58C-82CB-CC91-3B02-D6BF6220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C8213-8FA8-5850-3396-77B60D6A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6AA1-8E65-B8F6-7C4B-BA30975B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EB93F-7913-A55B-C184-9C5F798CD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DF3FA-0239-A57C-80E0-FAAB2CD8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B931-CE76-8BD2-C70B-705F47C4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F2057-8CE8-15DF-2B72-8302DDE8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A283-E973-82D3-440F-74AFF8AC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D85C7-AFD8-1F1D-BEC2-6691456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6851-E134-9309-DBDB-FFBE0563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21C8-BBA1-6003-3CB5-595504C9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704BF-15E6-864E-815E-8192F44350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09D3-A71D-B3AA-3D53-8FF92E2E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84CE-1093-9393-433B-585CEC2D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5B14C-06B9-7A4B-BA04-7745DB89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E5B78-8FBF-543E-4C57-BA7ED38F14E4}"/>
              </a:ext>
            </a:extLst>
          </p:cNvPr>
          <p:cNvSpPr/>
          <p:nvPr/>
        </p:nvSpPr>
        <p:spPr>
          <a:xfrm>
            <a:off x="683622" y="0"/>
            <a:ext cx="12250982" cy="6450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8FB62-B7B0-BF71-6C48-E7871B38955F}"/>
              </a:ext>
            </a:extLst>
          </p:cNvPr>
          <p:cNvSpPr txBox="1"/>
          <p:nvPr/>
        </p:nvSpPr>
        <p:spPr>
          <a:xfrm>
            <a:off x="6748533" y="377605"/>
            <a:ext cx="50526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3B208-809E-2EAA-ABB1-E8868C5B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11" b="1993"/>
          <a:stretch/>
        </p:blipFill>
        <p:spPr>
          <a:xfrm>
            <a:off x="1041802" y="802341"/>
            <a:ext cx="10901900" cy="47322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9B672-5DA6-A3B9-2667-08753E889859}"/>
              </a:ext>
            </a:extLst>
          </p:cNvPr>
          <p:cNvGrpSpPr/>
          <p:nvPr/>
        </p:nvGrpSpPr>
        <p:grpSpPr>
          <a:xfrm>
            <a:off x="2109265" y="1114474"/>
            <a:ext cx="9040933" cy="1244809"/>
            <a:chOff x="1926590" y="1546459"/>
            <a:chExt cx="9040933" cy="1244809"/>
          </a:xfrm>
        </p:grpSpPr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6664F6EE-C09B-9A10-FEE9-868B417265C8}"/>
                </a:ext>
              </a:extLst>
            </p:cNvPr>
            <p:cNvSpPr/>
            <p:nvPr/>
          </p:nvSpPr>
          <p:spPr>
            <a:xfrm rot="5400000">
              <a:off x="2308428" y="1979423"/>
              <a:ext cx="321547" cy="1085222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C5377262-CC9C-60AF-D442-306031A0B670}"/>
                </a:ext>
              </a:extLst>
            </p:cNvPr>
            <p:cNvSpPr/>
            <p:nvPr/>
          </p:nvSpPr>
          <p:spPr>
            <a:xfrm rot="5400000">
              <a:off x="2899985" y="993513"/>
              <a:ext cx="321547" cy="2268337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ABC13A8B-1266-BBBB-E05C-61AFD8BFE952}"/>
                </a:ext>
              </a:extLst>
            </p:cNvPr>
            <p:cNvSpPr/>
            <p:nvPr/>
          </p:nvSpPr>
          <p:spPr>
            <a:xfrm rot="5400000">
              <a:off x="3465595" y="33553"/>
              <a:ext cx="321547" cy="3399556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447AF2-0524-A4C5-A920-4BBCBA4EA5B9}"/>
                </a:ext>
              </a:extLst>
            </p:cNvPr>
            <p:cNvSpPr txBox="1"/>
            <p:nvPr/>
          </p:nvSpPr>
          <p:spPr>
            <a:xfrm>
              <a:off x="1942913" y="2329602"/>
              <a:ext cx="114967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0.13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(-0.03 to 0.27)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2D2C3F-FC6A-545D-B639-99BE4A522A33}"/>
                </a:ext>
              </a:extLst>
            </p:cNvPr>
            <p:cNvSpPr txBox="1"/>
            <p:nvPr/>
          </p:nvSpPr>
          <p:spPr>
            <a:xfrm>
              <a:off x="2498334" y="1913951"/>
              <a:ext cx="1149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0.11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(-0.02 to 0.25)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38DCB6-924D-FED3-3220-69445AB82365}"/>
                </a:ext>
              </a:extLst>
            </p:cNvPr>
            <p:cNvSpPr txBox="1"/>
            <p:nvPr/>
          </p:nvSpPr>
          <p:spPr>
            <a:xfrm>
              <a:off x="3039117" y="1546459"/>
              <a:ext cx="1149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-0.02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(-0.08 to 0.13)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294F72-8584-00E1-E893-C3033526720B}"/>
                </a:ext>
              </a:extLst>
            </p:cNvPr>
            <p:cNvSpPr txBox="1"/>
            <p:nvPr/>
          </p:nvSpPr>
          <p:spPr>
            <a:xfrm>
              <a:off x="7548154" y="2329603"/>
              <a:ext cx="11496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-0.00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(-0.00 to 0.01)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8D2A9-DB6D-7AC6-A629-657CBA711C11}"/>
                </a:ext>
              </a:extLst>
            </p:cNvPr>
            <p:cNvSpPr txBox="1"/>
            <p:nvPr/>
          </p:nvSpPr>
          <p:spPr>
            <a:xfrm>
              <a:off x="8152123" y="1921527"/>
              <a:ext cx="1149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0.00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(-0.00 to 0.01)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87161C-F2CF-3DEE-F03D-5DD352F08D57}"/>
                </a:ext>
              </a:extLst>
            </p:cNvPr>
            <p:cNvSpPr txBox="1"/>
            <p:nvPr/>
          </p:nvSpPr>
          <p:spPr>
            <a:xfrm>
              <a:off x="8677545" y="1546459"/>
              <a:ext cx="1149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Diff: -0.00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(-0.01 to 0.00)</a:t>
              </a:r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D9ADF49E-00C4-587F-F0B5-B0329C68D876}"/>
                </a:ext>
              </a:extLst>
            </p:cNvPr>
            <p:cNvSpPr/>
            <p:nvPr/>
          </p:nvSpPr>
          <p:spPr>
            <a:xfrm rot="5400000">
              <a:off x="9106971" y="60975"/>
              <a:ext cx="321547" cy="3399556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6891637E-68E2-4747-6D7C-44E7AA7C3DF5}"/>
                </a:ext>
              </a:extLst>
            </p:cNvPr>
            <p:cNvSpPr/>
            <p:nvPr/>
          </p:nvSpPr>
          <p:spPr>
            <a:xfrm rot="5400000">
              <a:off x="8541361" y="991389"/>
              <a:ext cx="321547" cy="2268337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2402388E-2294-E3D9-9181-66C692547C81}"/>
                </a:ext>
              </a:extLst>
            </p:cNvPr>
            <p:cNvSpPr/>
            <p:nvPr/>
          </p:nvSpPr>
          <p:spPr>
            <a:xfrm rot="5400000">
              <a:off x="7945026" y="1968839"/>
              <a:ext cx="321547" cy="1106392"/>
            </a:xfrm>
            <a:prstGeom prst="leftBracke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A2A20-D294-118A-DB59-F1B062B53C5A}"/>
              </a:ext>
            </a:extLst>
          </p:cNvPr>
          <p:cNvSpPr/>
          <p:nvPr/>
        </p:nvSpPr>
        <p:spPr>
          <a:xfrm>
            <a:off x="1747301" y="505653"/>
            <a:ext cx="756574" cy="399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1937D4-06F6-F471-4DE1-BDD5D2D49216}"/>
              </a:ext>
            </a:extLst>
          </p:cNvPr>
          <p:cNvSpPr/>
          <p:nvPr/>
        </p:nvSpPr>
        <p:spPr>
          <a:xfrm>
            <a:off x="7303809" y="567318"/>
            <a:ext cx="756574" cy="399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2FF8B0-645B-A7BF-6274-84BA83D5EA47}"/>
              </a:ext>
            </a:extLst>
          </p:cNvPr>
          <p:cNvSpPr txBox="1"/>
          <p:nvPr/>
        </p:nvSpPr>
        <p:spPr>
          <a:xfrm>
            <a:off x="1327600" y="381444"/>
            <a:ext cx="50526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77652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55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Elise Gallois</dc:creator>
  <cp:lastModifiedBy>Elise Gallois</cp:lastModifiedBy>
  <cp:revision>7</cp:revision>
  <dcterms:created xsi:type="dcterms:W3CDTF">2024-09-17T15:52:35Z</dcterms:created>
  <dcterms:modified xsi:type="dcterms:W3CDTF">2025-01-24T14:59:54Z</dcterms:modified>
</cp:coreProperties>
</file>