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70"/>
  </p:normalViewPr>
  <p:slideViewPr>
    <p:cSldViewPr snapToGrid="0">
      <p:cViewPr>
        <p:scale>
          <a:sx n="55" d="100"/>
          <a:sy n="55" d="100"/>
        </p:scale>
        <p:origin x="27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8041"/>
            <a:ext cx="10363200" cy="7526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54758"/>
            <a:ext cx="9144000" cy="52194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0989"/>
            <a:ext cx="2628900" cy="1832074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0989"/>
            <a:ext cx="7734300" cy="1832074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9637"/>
            <a:ext cx="10515600" cy="899272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67437"/>
            <a:ext cx="10515600" cy="47290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4945"/>
            <a:ext cx="5181600" cy="1371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4945"/>
            <a:ext cx="5181600" cy="1371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994"/>
            <a:ext cx="10515600" cy="41785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9555"/>
            <a:ext cx="5157787" cy="259723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6785"/>
            <a:ext cx="5157787" cy="11614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9555"/>
            <a:ext cx="5183188" cy="259723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96785"/>
            <a:ext cx="5183188" cy="11614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9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238"/>
            <a:ext cx="3932237" cy="50443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2679"/>
            <a:ext cx="6172200" cy="153632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573"/>
            <a:ext cx="3932237" cy="12015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238"/>
            <a:ext cx="3932237" cy="50443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2679"/>
            <a:ext cx="6172200" cy="153632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573"/>
            <a:ext cx="3932237" cy="12015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994"/>
            <a:ext cx="10515600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4945"/>
            <a:ext cx="10515600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37221"/>
            <a:ext cx="27432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F748EC-E3FB-EA4D-BC1B-5A86E908A70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37221"/>
            <a:ext cx="41148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37221"/>
            <a:ext cx="27432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32D85-4E70-774B-93EE-D27BA9F7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EC44FC-11EF-D0C2-02CF-5B35B60D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7740604"/>
            <a:ext cx="8115300" cy="4869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7DD23-08C7-0C79-328E-1548BFF3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191431"/>
            <a:ext cx="8115300" cy="360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C09429-AD7B-B583-3AE7-736EEC03C923}"/>
              </a:ext>
            </a:extLst>
          </p:cNvPr>
          <p:cNvSpPr txBox="1"/>
          <p:nvPr/>
        </p:nvSpPr>
        <p:spPr>
          <a:xfrm>
            <a:off x="1349828" y="1606656"/>
            <a:ext cx="171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3F370-E1BF-BF6B-58E9-D3131F5E7536}"/>
              </a:ext>
            </a:extLst>
          </p:cNvPr>
          <p:cNvSpPr txBox="1"/>
          <p:nvPr/>
        </p:nvSpPr>
        <p:spPr>
          <a:xfrm>
            <a:off x="1349828" y="7155829"/>
            <a:ext cx="171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4095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Elise Gallois</dc:creator>
  <cp:lastModifiedBy>Elise Gallois</cp:lastModifiedBy>
  <cp:revision>1</cp:revision>
  <dcterms:created xsi:type="dcterms:W3CDTF">2024-09-17T15:14:29Z</dcterms:created>
  <dcterms:modified xsi:type="dcterms:W3CDTF">2024-09-17T15:19:32Z</dcterms:modified>
</cp:coreProperties>
</file>