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92"/>
    <p:restoredTop sz="94635"/>
  </p:normalViewPr>
  <p:slideViewPr>
    <p:cSldViewPr snapToGrid="0">
      <p:cViewPr varScale="1">
        <p:scale>
          <a:sx n="61" d="100"/>
          <a:sy n="61" d="100"/>
        </p:scale>
        <p:origin x="24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B2FD-2412-4F7C-EC48-3A2679B9A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851C7-C84B-175E-8341-5AB6BF618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E0F6-D58C-EE95-B309-4A8498F6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3CDF-468F-F34E-866B-14F3754B9FCD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A3A06-C66A-33BA-1431-B197EA39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FA2D-FB62-CBD7-F765-54718122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1B1-0FD7-874E-9707-67F6C0BC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BB89-51A9-0186-162E-5B2FAD44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F5EEA-14CA-4BC3-1446-A9EDC760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814F-1E77-142E-F55C-BE452945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3CDF-468F-F34E-866B-14F3754B9FCD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D7141-9A08-290A-33C5-AE45B742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76259-23A4-A8B4-21AD-21FCC67E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1B1-0FD7-874E-9707-67F6C0BC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05F7F-39B5-B46F-C5D7-7EDB96238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401EE-DABE-BCF4-296E-4D6CDD9B7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3574-FF77-E661-D486-D6B9404D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3CDF-468F-F34E-866B-14F3754B9FCD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FB7AD-540C-C18A-6F56-18273AEF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6AEB5-02ED-0FE6-7A14-64031BE7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1B1-0FD7-874E-9707-67F6C0BC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4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9408-8497-74F9-9718-2387FC48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2D2B-7ACF-10FC-B66E-CAF939FC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7695-1E1A-2BE8-B1A6-E5115FB5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3CDF-468F-F34E-866B-14F3754B9FCD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5A09-674A-4112-84DA-C90599E9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9D4D-2095-9F4C-6E3C-FB898AE3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1B1-0FD7-874E-9707-67F6C0BC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5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EBCB-7A0D-7373-C5E2-F8E5051E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2DC7E-C8FA-7D7C-031D-F7C1BA1B3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9B10-A78A-8451-4B53-F439476E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3CDF-468F-F34E-866B-14F3754B9FCD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BFCAC-5C93-8754-1EBE-D1163F7B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16E6-EEAE-B59D-D2F9-E5208599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1B1-0FD7-874E-9707-67F6C0BC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8CF5-545C-CE58-EBC1-65AADA1C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B9B4-3B5C-A82F-6D50-D710B04DD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7000C-6CEA-8488-10CF-2CAB7CEAF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FE5AF-E37C-A229-97CF-09194AF8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3CDF-468F-F34E-866B-14F3754B9FCD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FF86E-675D-559C-EF6B-AEA2B01F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42612-EC0B-2770-C6D4-1E4C36DB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1B1-0FD7-874E-9707-67F6C0BC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0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2434-53F2-23B2-5BE2-F638FEF0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6A4EA-2757-EAAA-AD86-7A2E26CC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FF40E-E8B6-FF13-1F51-31E47F5A0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B4C1A-7E60-9781-AF97-C01BBE31D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BD4DB-540C-9FCC-20AC-A08A5136F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D904B-BFE6-E4F8-AEFD-8CD9EA77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3CDF-468F-F34E-866B-14F3754B9FCD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C770B-00DB-0A00-FD5D-1290617F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658D7-7C77-0137-589E-22B100AB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1B1-0FD7-874E-9707-67F6C0BC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5887-08DF-1D45-008D-120CE5B5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2D5A0-DD86-A938-1AFB-BDD82EBD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3CDF-468F-F34E-866B-14F3754B9FCD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CA052-FB88-4F0A-374D-1CDE3B8D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34E9A-3EDA-B6A0-A483-C8C1E655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1B1-0FD7-874E-9707-67F6C0BC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2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301BF-68D7-6D69-458E-1A579DC3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3CDF-468F-F34E-866B-14F3754B9FCD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40F82-5B27-CE7B-841A-0F8BD8C6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45E00-0F81-0A59-EB24-EA6269F1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1B1-0FD7-874E-9707-67F6C0BC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E309-F260-7649-DE64-6EF09C0D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08A7-1E97-F547-D08D-4F1D8615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2AE34-8C25-7475-8DFB-97439A684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30321-7237-C1E8-993C-A6478119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3CDF-468F-F34E-866B-14F3754B9FCD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04CF8-207E-1476-5A67-26C4D597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47884-0478-2BF1-1BE7-E30AE26B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1B1-0FD7-874E-9707-67F6C0BC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9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45C5-E0CF-79B9-95A2-6D2A83D3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972AE-B077-0283-7C41-73109C3FC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685E3-8272-958A-B4CC-AA1BD01A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A649F-2542-B3D6-A055-26EEE996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3CDF-468F-F34E-866B-14F3754B9FCD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B7E0-AD5C-2C3B-BC37-743D5310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E5C1D-3FFE-4531-99D9-91162815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1B1-0FD7-874E-9707-67F6C0BC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4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1BC92-52C5-8D82-639F-77DD41D4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7F4EA-CA6C-1E4B-C0F9-55886EA71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5BF9-C6A6-33B6-8A2A-986825455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3CDF-468F-F34E-866B-14F3754B9FCD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2BD2A-877F-4542-7742-1E2C7F0D5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E13D-BF8D-5EE6-5F2F-8724436E1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BC1B1-0FD7-874E-9707-67F6C0BC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1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3AAFAFE-AE79-8A9F-23A0-6F450255994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E608ED-FA66-53C0-F15C-729CBCE7580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509D2BE-9F22-0251-5A92-AE0A5C100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25" y="104192"/>
              <a:ext cx="11636830" cy="6649616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242B09-5D0A-240B-62AB-5E55C266E160}"/>
                </a:ext>
              </a:extLst>
            </p:cNvPr>
            <p:cNvCxnSpPr/>
            <p:nvPr/>
          </p:nvCxnSpPr>
          <p:spPr>
            <a:xfrm>
              <a:off x="2155371" y="3631474"/>
              <a:ext cx="0" cy="1489166"/>
            </a:xfrm>
            <a:prstGeom prst="line">
              <a:avLst/>
            </a:prstGeom>
            <a:ln w="85725">
              <a:solidFill>
                <a:schemeClr val="bg1">
                  <a:alpha val="70914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AC4596-60DF-2499-2425-B67A36195728}"/>
                </a:ext>
              </a:extLst>
            </p:cNvPr>
            <p:cNvCxnSpPr>
              <a:cxnSpLocks/>
            </p:cNvCxnSpPr>
            <p:nvPr/>
          </p:nvCxnSpPr>
          <p:spPr>
            <a:xfrm>
              <a:off x="3248297" y="3143794"/>
              <a:ext cx="0" cy="1820092"/>
            </a:xfrm>
            <a:prstGeom prst="line">
              <a:avLst/>
            </a:prstGeom>
            <a:ln w="85725">
              <a:solidFill>
                <a:schemeClr val="bg1">
                  <a:alpha val="70914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30065D7-B9FF-076A-4BC0-3989029A1AAF}"/>
                </a:ext>
              </a:extLst>
            </p:cNvPr>
            <p:cNvCxnSpPr>
              <a:cxnSpLocks/>
            </p:cNvCxnSpPr>
            <p:nvPr/>
          </p:nvCxnSpPr>
          <p:spPr>
            <a:xfrm>
              <a:off x="4341223" y="3143794"/>
              <a:ext cx="0" cy="1820092"/>
            </a:xfrm>
            <a:prstGeom prst="line">
              <a:avLst/>
            </a:prstGeom>
            <a:ln w="85725">
              <a:solidFill>
                <a:schemeClr val="bg1">
                  <a:alpha val="70914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3ADF60-8580-EBBC-6F04-345C641DF445}"/>
                </a:ext>
              </a:extLst>
            </p:cNvPr>
            <p:cNvCxnSpPr>
              <a:cxnSpLocks/>
            </p:cNvCxnSpPr>
            <p:nvPr/>
          </p:nvCxnSpPr>
          <p:spPr>
            <a:xfrm>
              <a:off x="5434149" y="3570514"/>
              <a:ext cx="0" cy="1820092"/>
            </a:xfrm>
            <a:prstGeom prst="line">
              <a:avLst/>
            </a:prstGeom>
            <a:ln w="85725">
              <a:solidFill>
                <a:schemeClr val="bg1">
                  <a:alpha val="70914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0A017F-C02A-27B4-67AA-D391FA9E0E59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14" y="3008811"/>
              <a:ext cx="0" cy="2569029"/>
            </a:xfrm>
            <a:prstGeom prst="line">
              <a:avLst/>
            </a:prstGeom>
            <a:ln w="85725">
              <a:solidFill>
                <a:schemeClr val="bg1">
                  <a:alpha val="70914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84AEC21-43B3-1DDC-05A5-3A096D7F7366}"/>
                </a:ext>
              </a:extLst>
            </p:cNvPr>
            <p:cNvCxnSpPr>
              <a:cxnSpLocks/>
            </p:cNvCxnSpPr>
            <p:nvPr/>
          </p:nvCxnSpPr>
          <p:spPr>
            <a:xfrm>
              <a:off x="8969829" y="3008811"/>
              <a:ext cx="0" cy="2686595"/>
            </a:xfrm>
            <a:prstGeom prst="line">
              <a:avLst/>
            </a:prstGeom>
            <a:ln w="85725">
              <a:solidFill>
                <a:schemeClr val="bg1">
                  <a:alpha val="70914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0FA699-1E05-CE7A-4A38-32DD5C66A9A9}"/>
                </a:ext>
              </a:extLst>
            </p:cNvPr>
            <p:cNvCxnSpPr>
              <a:cxnSpLocks/>
            </p:cNvCxnSpPr>
            <p:nvPr/>
          </p:nvCxnSpPr>
          <p:spPr>
            <a:xfrm>
              <a:off x="10101944" y="2704011"/>
              <a:ext cx="0" cy="2686595"/>
            </a:xfrm>
            <a:prstGeom prst="line">
              <a:avLst/>
            </a:prstGeom>
            <a:ln w="85725">
              <a:solidFill>
                <a:schemeClr val="bg1">
                  <a:alpha val="70914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F6D65B5-3D69-EEBB-5DE5-1420CD8CF15E}"/>
                </a:ext>
              </a:extLst>
            </p:cNvPr>
            <p:cNvCxnSpPr>
              <a:cxnSpLocks/>
            </p:cNvCxnSpPr>
            <p:nvPr/>
          </p:nvCxnSpPr>
          <p:spPr>
            <a:xfrm>
              <a:off x="11234058" y="3143794"/>
              <a:ext cx="0" cy="2551612"/>
            </a:xfrm>
            <a:prstGeom prst="line">
              <a:avLst/>
            </a:prstGeom>
            <a:ln w="85725">
              <a:solidFill>
                <a:schemeClr val="bg1">
                  <a:alpha val="70914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077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Gallois</dc:creator>
  <cp:lastModifiedBy>Elise Gallois</cp:lastModifiedBy>
  <cp:revision>2</cp:revision>
  <dcterms:created xsi:type="dcterms:W3CDTF">2023-07-20T13:58:33Z</dcterms:created>
  <dcterms:modified xsi:type="dcterms:W3CDTF">2023-08-01T13:34:48Z</dcterms:modified>
</cp:coreProperties>
</file>