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00"/>
  </p:normalViewPr>
  <p:slideViewPr>
    <p:cSldViewPr snapToGrid="0">
      <p:cViewPr>
        <p:scale>
          <a:sx n="96" d="100"/>
          <a:sy n="96" d="100"/>
        </p:scale>
        <p:origin x="11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1138-6993-FF4C-8935-2676EB9A8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FCD75-CCAC-290C-36C9-482BA153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0336-397C-E60C-99C2-2EB07475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2637-A5AB-C243-5176-404EFE9F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1F4-7CB7-C899-BCD2-DE683168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731C-5E45-E9A9-5E8E-77D51EAB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EBE4-D708-7AC6-458B-BA9E3FFB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1988-233F-0D0C-60AB-8C34C7AA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89C2-FB5D-7787-9273-79490877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E4F0-7163-70CB-128F-6DF2F21A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03D6F-4470-C79E-FA7C-C0C007953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184CA-6480-CE1F-8A7C-866B9A0B1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8963-7A1A-D797-E75B-552393E0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10EC-552A-D4C0-4164-4558C596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C796-1B19-F095-0783-A9427BBC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6684-A574-110B-E0CB-01B2140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04C0-A1F6-7EFE-B2B5-B619694F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0540-C583-E063-AE1C-81D68301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0C8B-1587-2F8F-9C4F-504C7DB6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B341-98C0-D81C-DC0E-2A22BC5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269-82C9-FB81-C8BB-E2343CC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765F-A0DB-B793-2434-F9391DD6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5818-F3FA-BD7F-2FF3-095E50F6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008-C1CD-D6B2-0D13-35BB171D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947F-ACC1-7732-FE99-F58565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884C-CF67-5FE3-5776-FF41E54C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84A8-9774-1B5B-A7FB-2453FA28D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098C-4DD8-3504-D1E7-A37F9FBC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78E2-4501-DBC6-BB61-213609B9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9FCB0-013B-0A72-081B-5C599C31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0660-478C-3B83-DB2A-EE088FA8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42DC-9EF0-757B-7326-8213A0E9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F98F9-E49D-CB42-FE41-35A91ABA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14F5C-33B9-6699-FD3E-928D4DB2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5C15E-A77F-460D-24B0-858D182B4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BFCF8-17C9-D8F5-FB3F-121E9584C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C017A-4188-5BA9-25E5-1B3556AC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D6610-1BA6-5734-3C68-42A79BE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09D21-8CBD-E66C-602B-AACE57C4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D62E-8308-AAD4-92E7-6503E90B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90BB4-96E3-5011-6EBC-699C7A0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D864B-E0CE-1C25-B434-68E5C05A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5A02F-15A1-AC6D-FD7B-492C2080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64CBC-8E76-B615-E577-705E6A17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45FE0-D53B-A2CF-B1EE-F998DEE3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1F2E-7C0D-216E-7F13-D8ABA14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2C7E-3EEE-D4FC-7B49-47A2B3D2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754-207D-2C89-E7C8-737C236B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B36C9-588E-516B-93C5-DBC7C1E69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D754C-EC22-CAB9-9DC9-31A92C7F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7B3B-169A-2E83-F522-3C9BB82E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1FA0-7EF2-7D02-9473-578DF0CC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95FC-CA59-2D41-6348-9D237D63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20934-4DF0-E9C0-016D-8B078293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E75A-ED99-E313-50BC-D7D5362B4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45E5-560F-54B2-BC84-C171AFB0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A187-2890-8A9F-044C-A9C4C6A4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B371-14E1-20C5-C6FF-19CBA18D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F24B0-F0DA-169B-89E4-75E03AE8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D927-0F1B-FA10-2D4C-57AA8957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F18-C602-06AB-25F2-068B92B65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2BF0A-E8A9-0348-9406-E8A489C1630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BD96-8DD7-6F52-6E5B-BC087EB2A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C6ED-DDAD-94D5-3904-6797BA535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5B078-7A6C-0442-89AC-65E5B5A5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786AC97-7158-222A-5FBC-5D269B0AFD19}"/>
              </a:ext>
            </a:extLst>
          </p:cNvPr>
          <p:cNvGrpSpPr/>
          <p:nvPr/>
        </p:nvGrpSpPr>
        <p:grpSpPr>
          <a:xfrm>
            <a:off x="0" y="530087"/>
            <a:ext cx="12192000" cy="5473148"/>
            <a:chOff x="0" y="530087"/>
            <a:chExt cx="12192000" cy="54731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91C25A-388A-B159-35E4-CF62A203FA90}"/>
                </a:ext>
              </a:extLst>
            </p:cNvPr>
            <p:cNvSpPr/>
            <p:nvPr/>
          </p:nvSpPr>
          <p:spPr>
            <a:xfrm>
              <a:off x="0" y="530087"/>
              <a:ext cx="12192000" cy="5473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4A0D33-D1F3-A012-42FD-8C6241D87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" y="1252695"/>
              <a:ext cx="5887184" cy="43526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37A185-2876-6A2E-B174-201F7DCE2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52695"/>
              <a:ext cx="5887184" cy="43526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AFF30-F7E0-AF44-51D3-7A3FB5003D8C}"/>
                </a:ext>
              </a:extLst>
            </p:cNvPr>
            <p:cNvSpPr txBox="1"/>
            <p:nvPr/>
          </p:nvSpPr>
          <p:spPr>
            <a:xfrm>
              <a:off x="553107" y="809297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4E427D-F06E-6A85-EA41-E7BD2A44D594}"/>
                </a:ext>
              </a:extLst>
            </p:cNvPr>
            <p:cNvSpPr txBox="1"/>
            <p:nvPr/>
          </p:nvSpPr>
          <p:spPr>
            <a:xfrm>
              <a:off x="6230084" y="80929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EA181E-AC0F-F9B8-016A-FF04B8584DA9}"/>
                </a:ext>
              </a:extLst>
            </p:cNvPr>
            <p:cNvSpPr txBox="1"/>
            <p:nvPr/>
          </p:nvSpPr>
          <p:spPr>
            <a:xfrm>
              <a:off x="731846" y="1252695"/>
              <a:ext cx="11315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snow-free date (</a:t>
              </a:r>
              <a:r>
                <a:rPr lang="en-US" sz="11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phenocams</a:t>
              </a:r>
              <a:r>
                <a:rPr lang="en-US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0A4A76-92C6-92E5-A0D0-13103857D7C9}"/>
                </a:ext>
              </a:extLst>
            </p:cNvPr>
            <p:cNvSpPr txBox="1"/>
            <p:nvPr/>
          </p:nvSpPr>
          <p:spPr>
            <a:xfrm>
              <a:off x="2495097" y="1337333"/>
              <a:ext cx="144870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green-up date (</a:t>
              </a:r>
              <a:r>
                <a:rPr lang="en-US" sz="11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phenocams</a:t>
              </a:r>
              <a:r>
                <a:rPr lang="en-US" sz="11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7DA956-D21A-2208-A35C-43DEB218BF6C}"/>
                </a:ext>
              </a:extLst>
            </p:cNvPr>
            <p:cNvSpPr txBox="1"/>
            <p:nvPr/>
          </p:nvSpPr>
          <p:spPr>
            <a:xfrm>
              <a:off x="4819554" y="1252695"/>
              <a:ext cx="1448707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senescence date (</a:t>
              </a:r>
              <a:r>
                <a:rPr lang="en-US" sz="11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phenocams</a:t>
              </a:r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8EAFBF-B632-C1C9-0728-1BA8BA8BE892}"/>
                </a:ext>
              </a:extLst>
            </p:cNvPr>
            <p:cNvSpPr txBox="1"/>
            <p:nvPr/>
          </p:nvSpPr>
          <p:spPr>
            <a:xfrm>
              <a:off x="6952662" y="1287819"/>
              <a:ext cx="144870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green-up date (</a:t>
              </a:r>
              <a:r>
                <a:rPr lang="en-US" sz="11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phenocams</a:t>
              </a:r>
              <a:r>
                <a:rPr lang="en-US" sz="11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FF26A-164C-179B-E5C0-951840AFC34B}"/>
                </a:ext>
              </a:extLst>
            </p:cNvPr>
            <p:cNvSpPr txBox="1"/>
            <p:nvPr/>
          </p:nvSpPr>
          <p:spPr>
            <a:xfrm>
              <a:off x="9202004" y="1193289"/>
              <a:ext cx="1448707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senescence date (</a:t>
              </a:r>
              <a:r>
                <a:rPr lang="en-US" sz="11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phenocams</a:t>
              </a:r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18" name="Graphic 17" descr="Line arrow: Anti-clockwise curve with solid fill">
              <a:extLst>
                <a:ext uri="{FF2B5EF4-FFF2-40B4-BE49-F238E27FC236}">
                  <a16:creationId xmlns:a16="http://schemas.microsoft.com/office/drawing/2014/main" id="{F7070FA7-0C21-503F-D002-895DCFAB0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159977" flipH="1">
              <a:off x="4836312" y="1796852"/>
              <a:ext cx="450568" cy="450568"/>
            </a:xfrm>
            <a:prstGeom prst="rect">
              <a:avLst/>
            </a:prstGeom>
          </p:spPr>
        </p:pic>
        <p:pic>
          <p:nvPicPr>
            <p:cNvPr id="19" name="Graphic 18" descr="Line arrow: Anti-clockwise curve with solid fill">
              <a:extLst>
                <a:ext uri="{FF2B5EF4-FFF2-40B4-BE49-F238E27FC236}">
                  <a16:creationId xmlns:a16="http://schemas.microsoft.com/office/drawing/2014/main" id="{71C39885-A19B-DC53-415D-AB0C222B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159977" flipH="1">
              <a:off x="2514459" y="1729174"/>
              <a:ext cx="450568" cy="450568"/>
            </a:xfrm>
            <a:prstGeom prst="rect">
              <a:avLst/>
            </a:prstGeom>
          </p:spPr>
        </p:pic>
        <p:pic>
          <p:nvPicPr>
            <p:cNvPr id="20" name="Graphic 19" descr="Line arrow: Anti-clockwise curve with solid fill">
              <a:extLst>
                <a:ext uri="{FF2B5EF4-FFF2-40B4-BE49-F238E27FC236}">
                  <a16:creationId xmlns:a16="http://schemas.microsoft.com/office/drawing/2014/main" id="{C2143D1C-377F-B5F0-82A1-EF4F7EAB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18915" flipH="1" flipV="1">
              <a:off x="1169801" y="1945157"/>
              <a:ext cx="445677" cy="445677"/>
            </a:xfrm>
            <a:prstGeom prst="rect">
              <a:avLst/>
            </a:prstGeom>
          </p:spPr>
        </p:pic>
        <p:pic>
          <p:nvPicPr>
            <p:cNvPr id="21" name="Graphic 20" descr="Line arrow: Anti-clockwise curve with solid fill">
              <a:extLst>
                <a:ext uri="{FF2B5EF4-FFF2-40B4-BE49-F238E27FC236}">
                  <a16:creationId xmlns:a16="http://schemas.microsoft.com/office/drawing/2014/main" id="{ACC21A76-A475-1231-11F6-C7930AF28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18915" flipH="1" flipV="1">
              <a:off x="7961829" y="1676344"/>
              <a:ext cx="445677" cy="445677"/>
            </a:xfrm>
            <a:prstGeom prst="rect">
              <a:avLst/>
            </a:prstGeom>
          </p:spPr>
        </p:pic>
        <p:pic>
          <p:nvPicPr>
            <p:cNvPr id="22" name="Graphic 21" descr="Line arrow: Anti-clockwise curve with solid fill">
              <a:extLst>
                <a:ext uri="{FF2B5EF4-FFF2-40B4-BE49-F238E27FC236}">
                  <a16:creationId xmlns:a16="http://schemas.microsoft.com/office/drawing/2014/main" id="{3633F035-553D-3F4A-17E6-90B9D856F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18915" flipH="1" flipV="1">
              <a:off x="10193372" y="1733526"/>
              <a:ext cx="445677" cy="445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207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1</cp:revision>
  <dcterms:created xsi:type="dcterms:W3CDTF">2024-04-30T09:26:09Z</dcterms:created>
  <dcterms:modified xsi:type="dcterms:W3CDTF">2024-04-30T09:41:54Z</dcterms:modified>
</cp:coreProperties>
</file>