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>
      <p:cViewPr>
        <p:scale>
          <a:sx n="86" d="100"/>
          <a:sy n="86" d="100"/>
        </p:scale>
        <p:origin x="213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8ED8-D8A9-D781-96C1-232D67B1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8D90-4B90-7A77-6158-7FE8E7E2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E4B1-7431-B431-979F-0F2960D3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9D74-2F1B-AF48-AA86-C5D69201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483D-E51C-FF0D-CA11-F5D7CE3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0F1C-EE30-5230-C8CA-D9F3F468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5CD83-294E-EA75-ADA6-C0553EDF3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13C8-2BCE-66EF-3DE5-0F2E3F9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B836-464C-AFDF-2235-6C893202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398D5-D40A-44B4-B484-933E2821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BA947-ADC3-0F3E-0A4D-C35712C33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D1E3F-7EC1-5582-B0A1-1DE5575D1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82BDA-4F4F-5A0F-5FC4-515D1A51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F1B0-BB7E-0F6A-63CE-8164AE13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98EA-9AF3-42F9-6F82-08F2C5A3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AAC8-5868-E3DF-8266-6705AAD9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C6A6-1E25-2063-8348-24ED3892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4433-9CBD-A170-5E90-FF142263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5A2C4-B862-34AA-B664-F798694E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E249-074D-6392-9897-ED943D10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D692-60AE-69F9-A456-060B71FC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F3B92-E6BC-75C8-D849-9FE9EC8B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D0D8-C3B4-820B-649C-B46A0639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6AF5-7DB0-2B31-462A-EAD5D357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E76C-91DC-8255-6EAD-1A2DB36B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B543-57C4-A600-3B19-418D354E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6CEB-E93D-945F-D467-6473E5089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42BD8-9C2B-E5CA-9A5B-3C15D65C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335F-2759-673F-B6C0-CE513434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3EDB2-DB86-C049-534F-E64D42B1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4E124-73A1-370C-6E4B-FEF6FD97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6102-CBE1-8DBF-57DD-044BC490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7FC12-3F6D-C1B1-CD63-013D47A4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F3903-3E19-BE5E-09FF-FA82A7EFB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1423D-A4C8-0C0D-582A-7D8D4A586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12689-949F-D79B-138D-9A5B0A807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1C105-194E-E28C-592C-2B7CF594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F3043-03CD-E2F3-6D83-FC52CD23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CB14F-1ECA-5272-8B0A-D75582CE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2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BA94-AC54-A9E3-A145-16BE922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47CEA-4376-D704-6B9B-CF7E3A9D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2931D-3877-A7FD-BB77-FFBC3B96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61F04-A3D9-2335-1AE4-19A32ABB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307A6-2403-7FBB-1CDF-E971286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C25D1-5CE0-5C55-E526-9DA54135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26C59-4CBD-0C6A-0979-6B123A46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1CD0-1578-EF68-FE4E-18268955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9BA1-F185-98FF-2D68-35FCEB3A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99A89-43A7-391D-38D7-9B1D50E7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CB649-A2C3-0C24-0A7F-5C24DD2F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F492-315D-8FD8-1441-41133075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98488-A7BB-0E49-BDBC-02730C40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BBEC-7580-555B-A2FD-8BD058DC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74E70-D95B-48FF-EC12-46C203DE2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537E9-0E24-2E04-671B-EFDEEA65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259E-42DF-FADA-A576-EBB670DF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998B-CCE0-F054-F113-6FC178D7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6EAB-70C4-4BF3-CEDF-5CF07127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3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6E134-53ED-C4E6-C29F-C2D8B476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D983-DD32-EB9E-5C4D-2C8A07D4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CB0B-9298-6AB0-EE99-2A8A1B891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84AF1-F18D-7C41-9FE1-36C62D0A3CA1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A418-6D86-7B20-277E-0AFCC0F42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4291-F995-786F-6DE4-05E38961D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D07CB-F338-C84E-B413-E4B6134C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269310C-5179-F7B3-97D5-B2E17BB2E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2666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3ADE4-4D1C-0393-5D62-5B5E9702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44"/>
            <a:ext cx="11246069" cy="6716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AA3C2-1E97-2B03-02C0-707785147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1" t="2988" b="3955"/>
          <a:stretch/>
        </p:blipFill>
        <p:spPr>
          <a:xfrm>
            <a:off x="1166647" y="374072"/>
            <a:ext cx="10131973" cy="60272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30289B-A92D-ACF8-4EF9-C284B2CF7126}"/>
              </a:ext>
            </a:extLst>
          </p:cNvPr>
          <p:cNvSpPr/>
          <p:nvPr/>
        </p:nvSpPr>
        <p:spPr>
          <a:xfrm>
            <a:off x="110836" y="141744"/>
            <a:ext cx="762000" cy="625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2CBB12-F738-5BB1-BA38-E309F9352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974"/>
          <a:stretch/>
        </p:blipFill>
        <p:spPr>
          <a:xfrm>
            <a:off x="171270" y="180560"/>
            <a:ext cx="701566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9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4F9F-CC39-CDCA-D629-F142068E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64A8-D8E8-930B-B54E-A13D44C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875A3006-BA65-14FA-1727-D1506B71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" y="-10452"/>
            <a:ext cx="12173474" cy="68684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30E81-66C2-1E01-265D-86CEACEDED50}"/>
              </a:ext>
            </a:extLst>
          </p:cNvPr>
          <p:cNvSpPr/>
          <p:nvPr/>
        </p:nvSpPr>
        <p:spPr>
          <a:xfrm>
            <a:off x="18526" y="6477856"/>
            <a:ext cx="2044558" cy="38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7E273-236F-4742-03B7-1A9F756A6844}"/>
              </a:ext>
            </a:extLst>
          </p:cNvPr>
          <p:cNvSpPr/>
          <p:nvPr/>
        </p:nvSpPr>
        <p:spPr>
          <a:xfrm>
            <a:off x="308224" y="0"/>
            <a:ext cx="529975" cy="38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6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1</cp:revision>
  <dcterms:created xsi:type="dcterms:W3CDTF">2024-04-30T09:47:31Z</dcterms:created>
  <dcterms:modified xsi:type="dcterms:W3CDTF">2024-04-30T09:58:53Z</dcterms:modified>
</cp:coreProperties>
</file>