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4" r:id="rId6"/>
    <p:sldId id="269" r:id="rId7"/>
    <p:sldId id="261" r:id="rId8"/>
    <p:sldId id="263" r:id="rId9"/>
    <p:sldId id="262" r:id="rId10"/>
    <p:sldId id="260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3BCD51C-3250-4117-80CF-E66F327E6821}">
          <p14:sldIdLst>
            <p14:sldId id="256"/>
            <p14:sldId id="257"/>
            <p14:sldId id="258"/>
            <p14:sldId id="259"/>
          </p14:sldIdLst>
        </p14:section>
        <p14:section name="Berlin" id="{93BC31A1-D61F-4F64-A45C-71F97874FE84}">
          <p14:sldIdLst>
            <p14:sldId id="264"/>
            <p14:sldId id="269"/>
            <p14:sldId id="261"/>
            <p14:sldId id="263"/>
            <p14:sldId id="262"/>
            <p14:sldId id="260"/>
          </p14:sldIdLst>
        </p14:section>
        <p14:section name="Paris" id="{3BDFA45B-757D-47F5-8F8E-ED2C928C4159}">
          <p14:sldIdLst>
            <p14:sldId id="265"/>
            <p14:sldId id="266"/>
          </p14:sldIdLst>
        </p14:section>
        <p14:section name="Londres" id="{5A4C6961-4374-4794-A0CF-488986EFDEEC}">
          <p14:sldIdLst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nélope Béranger" userId="0b35886fca88072a" providerId="LiveId" clId="{D3A17DE4-E4BC-493F-B6C2-AD75629EDE28}"/>
    <pc:docChg chg="custSel modSld">
      <pc:chgData name="Pénélope Béranger" userId="0b35886fca88072a" providerId="LiveId" clId="{D3A17DE4-E4BC-493F-B6C2-AD75629EDE28}" dt="2020-10-12T19:25:32.598" v="11" actId="1076"/>
      <pc:docMkLst>
        <pc:docMk/>
      </pc:docMkLst>
      <pc:sldChg chg="addSp delSp modSp mod">
        <pc:chgData name="Pénélope Béranger" userId="0b35886fca88072a" providerId="LiveId" clId="{D3A17DE4-E4BC-493F-B6C2-AD75629EDE28}" dt="2020-10-12T19:20:42.483" v="6" actId="22"/>
        <pc:sldMkLst>
          <pc:docMk/>
          <pc:sldMk cId="2563388337" sldId="258"/>
        </pc:sldMkLst>
        <pc:spChg chg="del">
          <ac:chgData name="Pénélope Béranger" userId="0b35886fca88072a" providerId="LiveId" clId="{D3A17DE4-E4BC-493F-B6C2-AD75629EDE28}" dt="2020-10-12T19:19:29.003" v="0" actId="478"/>
          <ac:spMkLst>
            <pc:docMk/>
            <pc:sldMk cId="2563388337" sldId="258"/>
            <ac:spMk id="7" creationId="{ECE6533E-0235-4842-ADE8-F8578467C6B3}"/>
          </ac:spMkLst>
        </pc:spChg>
        <pc:spChg chg="del mod">
          <ac:chgData name="Pénélope Béranger" userId="0b35886fca88072a" providerId="LiveId" clId="{D3A17DE4-E4BC-493F-B6C2-AD75629EDE28}" dt="2020-10-12T19:20:38.694" v="3" actId="478"/>
          <ac:spMkLst>
            <pc:docMk/>
            <pc:sldMk cId="2563388337" sldId="258"/>
            <ac:spMk id="8" creationId="{A75B4B99-1FEF-4727-9688-39DFACBC0F8D}"/>
          </ac:spMkLst>
        </pc:spChg>
        <pc:spChg chg="add del mod">
          <ac:chgData name="Pénélope Béranger" userId="0b35886fca88072a" providerId="LiveId" clId="{D3A17DE4-E4BC-493F-B6C2-AD75629EDE28}" dt="2020-10-12T19:20:40.452" v="4" actId="478"/>
          <ac:spMkLst>
            <pc:docMk/>
            <pc:sldMk cId="2563388337" sldId="258"/>
            <ac:spMk id="10" creationId="{7AB78F5C-62A9-4E94-B8F3-D0CB0CF43836}"/>
          </ac:spMkLst>
        </pc:spChg>
        <pc:picChg chg="del mod">
          <ac:chgData name="Pénélope Béranger" userId="0b35886fca88072a" providerId="LiveId" clId="{D3A17DE4-E4BC-493F-B6C2-AD75629EDE28}" dt="2020-10-12T19:20:41.380" v="5" actId="478"/>
          <ac:picMkLst>
            <pc:docMk/>
            <pc:sldMk cId="2563388337" sldId="258"/>
            <ac:picMk id="5" creationId="{816EB839-4D65-4A41-8C28-212DE89EFF2D}"/>
          </ac:picMkLst>
        </pc:picChg>
        <pc:picChg chg="add">
          <ac:chgData name="Pénélope Béranger" userId="0b35886fca88072a" providerId="LiveId" clId="{D3A17DE4-E4BC-493F-B6C2-AD75629EDE28}" dt="2020-10-12T19:20:42.483" v="6" actId="22"/>
          <ac:picMkLst>
            <pc:docMk/>
            <pc:sldMk cId="2563388337" sldId="258"/>
            <ac:picMk id="12" creationId="{030361A8-DC24-40DA-B411-A9C3B95CCC3D}"/>
          </ac:picMkLst>
        </pc:picChg>
      </pc:sldChg>
      <pc:sldChg chg="modSp mod">
        <pc:chgData name="Pénélope Béranger" userId="0b35886fca88072a" providerId="LiveId" clId="{D3A17DE4-E4BC-493F-B6C2-AD75629EDE28}" dt="2020-10-12T19:25:32.598" v="11" actId="1076"/>
        <pc:sldMkLst>
          <pc:docMk/>
          <pc:sldMk cId="2570096420" sldId="267"/>
        </pc:sldMkLst>
        <pc:spChg chg="mod">
          <ac:chgData name="Pénélope Béranger" userId="0b35886fca88072a" providerId="LiveId" clId="{D3A17DE4-E4BC-493F-B6C2-AD75629EDE28}" dt="2020-10-12T19:25:27.924" v="9" actId="1076"/>
          <ac:spMkLst>
            <pc:docMk/>
            <pc:sldMk cId="2570096420" sldId="267"/>
            <ac:spMk id="2" creationId="{2D11A4AA-76B5-4250-AB2A-315397236B77}"/>
          </ac:spMkLst>
        </pc:spChg>
        <pc:spChg chg="mod">
          <ac:chgData name="Pénélope Béranger" userId="0b35886fca88072a" providerId="LiveId" clId="{D3A17DE4-E4BC-493F-B6C2-AD75629EDE28}" dt="2020-10-12T19:25:31.537" v="10" actId="1076"/>
          <ac:spMkLst>
            <pc:docMk/>
            <pc:sldMk cId="2570096420" sldId="267"/>
            <ac:spMk id="7" creationId="{9C540E18-EC19-4AE7-B50C-EE045228D15F}"/>
          </ac:spMkLst>
        </pc:spChg>
        <pc:picChg chg="mod">
          <ac:chgData name="Pénélope Béranger" userId="0b35886fca88072a" providerId="LiveId" clId="{D3A17DE4-E4BC-493F-B6C2-AD75629EDE28}" dt="2020-10-12T19:25:32.598" v="11" actId="1076"/>
          <ac:picMkLst>
            <pc:docMk/>
            <pc:sldMk cId="2570096420" sldId="267"/>
            <ac:picMk id="11" creationId="{04095891-47C1-4F1D-A518-C5BA376E92D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4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8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2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1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4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4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9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9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6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5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29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qicn.org/data-platform/regist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15E473-88C3-4311-90F0-8B1DB6A84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5334000" cy="1985963"/>
          </a:xfrm>
        </p:spPr>
        <p:txBody>
          <a:bodyPr>
            <a:normAutofit fontScale="90000"/>
          </a:bodyPr>
          <a:lstStyle/>
          <a:p>
            <a:pPr algn="l"/>
            <a:r>
              <a:rPr lang="fr-FR" sz="8000" dirty="0"/>
              <a:t>Pollution et confinement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3923FC-45EB-40D9-AE6E-A9C9B034B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Quel a été l’impact du confinement sur la pollution et la qualité de l’air?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EA073D2B-1FEA-4C2B-8CD1-FA9B628BC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73" r="16644" b="-1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7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317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1CF41-461F-40BD-A622-BD8B3A0D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13" y="681543"/>
            <a:ext cx="9144000" cy="1263649"/>
          </a:xfrm>
        </p:spPr>
        <p:txBody>
          <a:bodyPr>
            <a:normAutofit/>
          </a:bodyPr>
          <a:lstStyle/>
          <a:p>
            <a:pPr algn="ctr"/>
            <a:r>
              <a:rPr lang="fr-FR" sz="6700" dirty="0"/>
              <a:t>Berlin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60C8C-D522-4C9F-A8CA-688D8094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75" y="2465895"/>
            <a:ext cx="2743200" cy="512064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2018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8CF0B9-C406-4921-A525-22F965619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80" y="3168268"/>
            <a:ext cx="2630595" cy="9811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98B8867-3A85-4E12-B20C-F0FF11C7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387" y="3168267"/>
            <a:ext cx="2753052" cy="98114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005E341-C1AE-48D5-962F-01FE696A6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203" y="3188523"/>
            <a:ext cx="2581482" cy="96088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BBDBB6F-C3CA-417E-A46C-C41421CB5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4783" y="4572000"/>
            <a:ext cx="2854228" cy="98114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9904787-B2B2-49E7-B7AD-701AF56E7A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4027" y="4603622"/>
            <a:ext cx="2653190" cy="960885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262E63A-A332-48E7-A898-DAC9BACEF256}"/>
              </a:ext>
            </a:extLst>
          </p:cNvPr>
          <p:cNvSpPr txBox="1">
            <a:spLocks/>
          </p:cNvSpPr>
          <p:nvPr/>
        </p:nvSpPr>
        <p:spPr>
          <a:xfrm>
            <a:off x="4724400" y="2465895"/>
            <a:ext cx="2743200" cy="51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2019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EA8A7BB5-2679-43D6-A206-D681A73F159D}"/>
              </a:ext>
            </a:extLst>
          </p:cNvPr>
          <p:cNvSpPr txBox="1">
            <a:spLocks/>
          </p:cNvSpPr>
          <p:nvPr/>
        </p:nvSpPr>
        <p:spPr>
          <a:xfrm>
            <a:off x="8301419" y="2443220"/>
            <a:ext cx="2743200" cy="51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58412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54B1C2-D20A-4B3E-B1E6-1F2128B60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432045"/>
            <a:ext cx="10668000" cy="1086037"/>
          </a:xfrm>
        </p:spPr>
        <p:txBody>
          <a:bodyPr/>
          <a:lstStyle/>
          <a:p>
            <a:r>
              <a:rPr lang="fr-FR" dirty="0"/>
              <a:t>Paris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F4C176-236A-44DB-9F54-2346D2009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386429"/>
            <a:ext cx="11506200" cy="37719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EDDB0F03-F4C4-451D-870F-BE0A455560B1}"/>
              </a:ext>
            </a:extLst>
          </p:cNvPr>
          <p:cNvSpPr txBox="1">
            <a:spLocks/>
          </p:cNvSpPr>
          <p:nvPr/>
        </p:nvSpPr>
        <p:spPr>
          <a:xfrm>
            <a:off x="762000" y="1518083"/>
            <a:ext cx="10668000" cy="56817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dirty="0"/>
              <a:t>Type de distribution : </a:t>
            </a:r>
            <a:r>
              <a:rPr lang="fr-FR" sz="2800" dirty="0" err="1"/>
              <a:t>Left</a:t>
            </a:r>
            <a:r>
              <a:rPr lang="fr-FR" sz="2800" dirty="0"/>
              <a:t> </a:t>
            </a:r>
            <a:r>
              <a:rPr lang="fr-FR" sz="2800" dirty="0" err="1"/>
              <a:t>Skewed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687181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6957E4-4973-4C0E-B27C-5BBB514B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581" y="1053484"/>
            <a:ext cx="6372836" cy="951295"/>
          </a:xfrm>
        </p:spPr>
        <p:txBody>
          <a:bodyPr/>
          <a:lstStyle/>
          <a:p>
            <a:pPr algn="ctr"/>
            <a:r>
              <a:rPr lang="fr-FR" dirty="0"/>
              <a:t>Paris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D4BB21C-B3B6-4D88-BEF1-E8E28450E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15" y="2949666"/>
            <a:ext cx="2988519" cy="117880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9B1288F-4FF1-43B4-8EDD-38E357D19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357" y="3007787"/>
            <a:ext cx="2899285" cy="106256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0799A09-C606-4F95-8333-3EF4D658A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276" y="3007786"/>
            <a:ext cx="3015806" cy="106256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8C5BE31-6DA3-429D-8789-B10A1AA6D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058" y="4563579"/>
            <a:ext cx="2975182" cy="106256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0128719-D5DB-43EA-905C-42F97C4C4C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4760" y="4532457"/>
            <a:ext cx="2899286" cy="1131040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1BF62B4-8B28-40FD-A913-437DB95BD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74" y="2325543"/>
            <a:ext cx="2743200" cy="512064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2018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CC1CF8CF-87D8-437F-8E3E-4F38774DFA4D}"/>
              </a:ext>
            </a:extLst>
          </p:cNvPr>
          <p:cNvSpPr txBox="1">
            <a:spLocks/>
          </p:cNvSpPr>
          <p:nvPr/>
        </p:nvSpPr>
        <p:spPr>
          <a:xfrm>
            <a:off x="4724399" y="2297611"/>
            <a:ext cx="2743200" cy="51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2019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4E896DF3-DAB1-4681-B009-9FEDBB10C302}"/>
              </a:ext>
            </a:extLst>
          </p:cNvPr>
          <p:cNvSpPr txBox="1">
            <a:spLocks/>
          </p:cNvSpPr>
          <p:nvPr/>
        </p:nvSpPr>
        <p:spPr>
          <a:xfrm>
            <a:off x="8682361" y="2325543"/>
            <a:ext cx="2743200" cy="51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811789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11A4AA-76B5-4250-AB2A-315397236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936" y="116124"/>
            <a:ext cx="9144000" cy="1263649"/>
          </a:xfrm>
        </p:spPr>
        <p:txBody>
          <a:bodyPr/>
          <a:lstStyle/>
          <a:p>
            <a:pPr algn="ctr"/>
            <a:r>
              <a:rPr lang="fr-FR" dirty="0"/>
              <a:t>Londres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C540E18-EC19-4AE7-B50C-EE045228D15F}"/>
              </a:ext>
            </a:extLst>
          </p:cNvPr>
          <p:cNvSpPr txBox="1">
            <a:spLocks/>
          </p:cNvSpPr>
          <p:nvPr/>
        </p:nvSpPr>
        <p:spPr>
          <a:xfrm>
            <a:off x="762000" y="914461"/>
            <a:ext cx="10668000" cy="56817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dirty="0"/>
              <a:t>Type de distribution : </a:t>
            </a:r>
            <a:r>
              <a:rPr lang="fr-FR" sz="2800" dirty="0" err="1"/>
              <a:t>Left</a:t>
            </a:r>
            <a:r>
              <a:rPr lang="fr-FR" sz="2800" dirty="0"/>
              <a:t> </a:t>
            </a:r>
            <a:r>
              <a:rPr lang="fr-FR" sz="2800" dirty="0" err="1"/>
              <a:t>Skewed</a:t>
            </a:r>
            <a:r>
              <a:rPr lang="fr-FR" sz="2800" dirty="0"/>
              <a:t> / Loi normale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4095891-47C1-4F1D-A518-C5BA376E9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807" y="1667580"/>
            <a:ext cx="7989903" cy="490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96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F444473-F97D-413B-B996-9C9334B1D5AB}"/>
              </a:ext>
            </a:extLst>
          </p:cNvPr>
          <p:cNvSpPr txBox="1">
            <a:spLocks/>
          </p:cNvSpPr>
          <p:nvPr/>
        </p:nvSpPr>
        <p:spPr>
          <a:xfrm>
            <a:off x="1310936" y="285272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/>
              <a:t>Londres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8ED4E78-EB03-4930-9338-494B0E589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30" y="3036481"/>
            <a:ext cx="2751278" cy="98153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B84B1AC-3F07-4298-B313-6AAFFB8F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706" y="4811696"/>
            <a:ext cx="2858002" cy="98153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9D9D046-E8FA-4FCF-A93A-0B966E83F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918" y="3039951"/>
            <a:ext cx="2665707" cy="9548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420F105-8A19-4B05-8168-577237C4B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4846" y="4852964"/>
            <a:ext cx="2477733" cy="94026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8B7264F-10D7-45EC-9862-599E5540FD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2361" y="3057115"/>
            <a:ext cx="2503146" cy="940268"/>
          </a:xfrm>
          <a:prstGeom prst="rect">
            <a:avLst/>
          </a:prstGeom>
        </p:spPr>
      </p:pic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D7B951E0-2380-46B0-B715-D7F5CEBF3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74" y="2325543"/>
            <a:ext cx="2743200" cy="512064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2018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80CC7F8C-ED82-4223-B659-A59A01B0C372}"/>
              </a:ext>
            </a:extLst>
          </p:cNvPr>
          <p:cNvSpPr txBox="1">
            <a:spLocks/>
          </p:cNvSpPr>
          <p:nvPr/>
        </p:nvSpPr>
        <p:spPr>
          <a:xfrm>
            <a:off x="4724399" y="2297611"/>
            <a:ext cx="2743200" cy="51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2019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F5E13779-ACB3-4574-A35A-D92F642A175B}"/>
              </a:ext>
            </a:extLst>
          </p:cNvPr>
          <p:cNvSpPr txBox="1">
            <a:spLocks/>
          </p:cNvSpPr>
          <p:nvPr/>
        </p:nvSpPr>
        <p:spPr>
          <a:xfrm>
            <a:off x="8682361" y="2325543"/>
            <a:ext cx="2743200" cy="51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96914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44C43-6CEB-461E-A40C-95A1FB6B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Dateset</a:t>
            </a:r>
            <a:r>
              <a:rPr lang="fr-FR" dirty="0"/>
              <a:t> utilisés et lieu: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82AB2-54F0-4CCE-B0DE-C98590B40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Source : </a:t>
            </a:r>
            <a:r>
              <a:rPr lang="fr-FR" dirty="0">
                <a:hlinkClick r:id="rId2"/>
              </a:rPr>
              <a:t>https://aqicn.org/data-platform/register/</a:t>
            </a:r>
            <a:r>
              <a:rPr lang="fr-FR" dirty="0"/>
              <a:t> </a:t>
            </a:r>
          </a:p>
          <a:p>
            <a:r>
              <a:rPr lang="fr-FR" dirty="0"/>
              <a:t>Relevé journalier des taux de pollution par type de polluant et par ville</a:t>
            </a:r>
          </a:p>
          <a:p>
            <a:pPr lvl="5"/>
            <a:r>
              <a:rPr lang="fr-FR" dirty="0"/>
              <a:t>Pm10 : Particule fine de 10µm (µg/m3) </a:t>
            </a:r>
          </a:p>
          <a:p>
            <a:pPr lvl="6"/>
            <a:r>
              <a:rPr lang="fr-FR" dirty="0"/>
              <a:t>=&gt; Dangereux à partir de 40 µg/m3 moyenne annuelle</a:t>
            </a:r>
          </a:p>
          <a:p>
            <a:pPr lvl="5"/>
            <a:r>
              <a:rPr lang="fr-FR" dirty="0"/>
              <a:t>O3: Ozone (</a:t>
            </a:r>
            <a:r>
              <a:rPr lang="el-GR" dirty="0"/>
              <a:t>μ</a:t>
            </a:r>
            <a:r>
              <a:rPr lang="fr-FR" dirty="0"/>
              <a:t>g/m3)</a:t>
            </a:r>
          </a:p>
          <a:p>
            <a:pPr lvl="6"/>
            <a:r>
              <a:rPr lang="fr-FR" dirty="0"/>
              <a:t>=&gt; Dangereux à partir de </a:t>
            </a:r>
            <a:r>
              <a:rPr lang="el-GR" dirty="0"/>
              <a:t>100 μ</a:t>
            </a:r>
            <a:r>
              <a:rPr lang="fr-FR" dirty="0"/>
              <a:t>g/m3 moyenne 8 heures</a:t>
            </a:r>
          </a:p>
          <a:p>
            <a:pPr lvl="5"/>
            <a:r>
              <a:rPr lang="fr-FR" dirty="0"/>
              <a:t>No2: Dioxyde d’azote (</a:t>
            </a:r>
            <a:r>
              <a:rPr lang="el-GR" dirty="0"/>
              <a:t>μ</a:t>
            </a:r>
            <a:r>
              <a:rPr lang="fr-FR" dirty="0"/>
              <a:t>g/m3)</a:t>
            </a:r>
          </a:p>
          <a:p>
            <a:pPr lvl="6"/>
            <a:r>
              <a:rPr lang="fr-FR" dirty="0"/>
              <a:t>=&gt; Dangereux à partir de 40 µg/m3 moyenne annuelle</a:t>
            </a:r>
          </a:p>
          <a:p>
            <a:pPr marL="2286000" lvl="5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322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96A95-651C-4953-B9A1-AFD10DB1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936" y="288363"/>
            <a:ext cx="7629144" cy="1263649"/>
          </a:xfrm>
        </p:spPr>
        <p:txBody>
          <a:bodyPr/>
          <a:lstStyle/>
          <a:p>
            <a:r>
              <a:rPr lang="fr-FR" dirty="0"/>
              <a:t>Exemple de </a:t>
            </a:r>
            <a:r>
              <a:rPr lang="fr-FR" dirty="0" err="1"/>
              <a:t>dataset</a:t>
            </a:r>
            <a:r>
              <a:rPr lang="fr-FR" dirty="0"/>
              <a:t> non nettoyé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30361A8-DC24-40DA-B411-A9C3B95CC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2" y="1547812"/>
            <a:ext cx="43338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8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49C37-3345-4351-AB91-1AAEF29F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Filtrage de date: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D40A76-62BD-421E-BF50-14ADF5457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partir de chaque </a:t>
            </a:r>
            <a:r>
              <a:rPr lang="fr-FR" dirty="0" err="1"/>
              <a:t>dataset</a:t>
            </a:r>
            <a:r>
              <a:rPr lang="fr-FR" dirty="0"/>
              <a:t>, élaborer des sous-</a:t>
            </a:r>
            <a:r>
              <a:rPr lang="fr-FR" dirty="0" err="1"/>
              <a:t>dataset</a:t>
            </a:r>
            <a:r>
              <a:rPr lang="fr-FR" dirty="0"/>
              <a:t> en fonction des plage de date prédéfini:</a:t>
            </a:r>
          </a:p>
          <a:p>
            <a:pPr lvl="3"/>
            <a:r>
              <a:rPr lang="fr-FR" dirty="0"/>
              <a:t>01/03/2020 – 31/05/2020</a:t>
            </a:r>
          </a:p>
          <a:p>
            <a:pPr lvl="3"/>
            <a:r>
              <a:rPr lang="fr-FR" dirty="0"/>
              <a:t>01/03/2019 – 31/05/2019</a:t>
            </a:r>
          </a:p>
          <a:p>
            <a:pPr lvl="3"/>
            <a:r>
              <a:rPr lang="fr-FR" dirty="0"/>
              <a:t>01/03/2018 – 31/05/2018</a:t>
            </a:r>
          </a:p>
          <a:p>
            <a:pPr lvl="3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095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08144EF-56CD-4604-9784-04CA9E22E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03" y="1576387"/>
            <a:ext cx="11668125" cy="3705225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2D94E68B-B1DD-402E-8494-E7F4C4DFC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11" y="504912"/>
            <a:ext cx="9144000" cy="1263649"/>
          </a:xfrm>
        </p:spPr>
        <p:txBody>
          <a:bodyPr>
            <a:normAutofit/>
          </a:bodyPr>
          <a:lstStyle/>
          <a:p>
            <a:pPr algn="ctr"/>
            <a:r>
              <a:rPr lang="fr-FR" sz="6700" dirty="0"/>
              <a:t>Berlin</a:t>
            </a: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88196F6-E147-4D38-A23B-D79DE955796C}"/>
              </a:ext>
            </a:extLst>
          </p:cNvPr>
          <p:cNvSpPr txBox="1">
            <a:spLocks/>
          </p:cNvSpPr>
          <p:nvPr/>
        </p:nvSpPr>
        <p:spPr>
          <a:xfrm>
            <a:off x="1524000" y="5406866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Type de distribution: </a:t>
            </a:r>
            <a:r>
              <a:rPr lang="fr-FR" sz="2400" dirty="0" err="1"/>
              <a:t>Left</a:t>
            </a:r>
            <a:r>
              <a:rPr lang="fr-FR" sz="2400" dirty="0"/>
              <a:t> </a:t>
            </a:r>
            <a:r>
              <a:rPr lang="fr-FR" sz="2400" dirty="0" err="1"/>
              <a:t>Skewed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0915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CC217A8-F75A-4920-B583-63B3C3C43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173" y="2190195"/>
            <a:ext cx="8753475" cy="1905000"/>
          </a:xfr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8EA912DE-E94C-45D2-A879-E5E2CB174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11" y="504912"/>
            <a:ext cx="9144000" cy="1263649"/>
          </a:xfrm>
        </p:spPr>
        <p:txBody>
          <a:bodyPr>
            <a:normAutofit/>
          </a:bodyPr>
          <a:lstStyle/>
          <a:p>
            <a:pPr algn="ctr"/>
            <a:r>
              <a:rPr lang="fr-FR" sz="6700" dirty="0"/>
              <a:t>Berlin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4BEB568-10B6-42D7-B6C6-9CB007EC8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978" y="4359166"/>
            <a:ext cx="54197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6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12D116F-0931-47AB-9656-F9CC0DC1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11" y="504912"/>
            <a:ext cx="9144000" cy="1263649"/>
          </a:xfrm>
        </p:spPr>
        <p:txBody>
          <a:bodyPr>
            <a:normAutofit/>
          </a:bodyPr>
          <a:lstStyle/>
          <a:p>
            <a:pPr algn="ctr"/>
            <a:r>
              <a:rPr lang="fr-FR" sz="6700" dirty="0"/>
              <a:t>Berlin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0B416BF-1AC8-4A0B-B813-0717BA34B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087" y="2412425"/>
            <a:ext cx="5744481" cy="189528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201BB6E-3FD1-4418-9D31-55B9590AD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671" y="4720949"/>
            <a:ext cx="5744481" cy="194928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9753A9B-E1AA-475E-98E8-596A2720A8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04" r="2727"/>
          <a:stretch/>
        </p:blipFill>
        <p:spPr>
          <a:xfrm>
            <a:off x="99089" y="2358428"/>
            <a:ext cx="5907024" cy="1949285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CD990DF6-6B50-4AAE-84F2-A48D9541770F}"/>
              </a:ext>
            </a:extLst>
          </p:cNvPr>
          <p:cNvSpPr txBox="1">
            <a:spLocks/>
          </p:cNvSpPr>
          <p:nvPr/>
        </p:nvSpPr>
        <p:spPr>
          <a:xfrm>
            <a:off x="762000" y="1518083"/>
            <a:ext cx="10668000" cy="56817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pm10</a:t>
            </a:r>
          </a:p>
        </p:txBody>
      </p:sp>
    </p:spTree>
    <p:extLst>
      <p:ext uri="{BB962C8B-B14F-4D97-AF65-F5344CB8AC3E}">
        <p14:creationId xmlns:p14="http://schemas.microsoft.com/office/powerpoint/2010/main" val="1757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6AB5D56-3ADD-43BC-8694-69DC2DF65AC9}"/>
              </a:ext>
            </a:extLst>
          </p:cNvPr>
          <p:cNvSpPr txBox="1">
            <a:spLocks/>
          </p:cNvSpPr>
          <p:nvPr/>
        </p:nvSpPr>
        <p:spPr>
          <a:xfrm>
            <a:off x="1524000" y="379059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700"/>
              <a:t>Berlin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A684F5F-670C-4A8D-A758-BE463CFCD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6253"/>
            <a:ext cx="6230106" cy="194238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18ECA4D-2DAC-4B21-A585-B39258DDD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798" y="2116407"/>
            <a:ext cx="5766709" cy="196603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4DF8926-7F38-48A5-9E14-A85CEDC55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342" y="4275611"/>
            <a:ext cx="7123237" cy="2414862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A59473E4-A96B-424F-9430-C188EB07F308}"/>
              </a:ext>
            </a:extLst>
          </p:cNvPr>
          <p:cNvSpPr txBox="1">
            <a:spLocks/>
          </p:cNvSpPr>
          <p:nvPr/>
        </p:nvSpPr>
        <p:spPr>
          <a:xfrm>
            <a:off x="816960" y="1474830"/>
            <a:ext cx="10668000" cy="56817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o3</a:t>
            </a:r>
          </a:p>
        </p:txBody>
      </p:sp>
    </p:spTree>
    <p:extLst>
      <p:ext uri="{BB962C8B-B14F-4D97-AF65-F5344CB8AC3E}">
        <p14:creationId xmlns:p14="http://schemas.microsoft.com/office/powerpoint/2010/main" val="250057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262A2F5-45DA-4163-9280-AFC5F6FEF1B4}"/>
              </a:ext>
            </a:extLst>
          </p:cNvPr>
          <p:cNvSpPr txBox="1">
            <a:spLocks/>
          </p:cNvSpPr>
          <p:nvPr/>
        </p:nvSpPr>
        <p:spPr>
          <a:xfrm>
            <a:off x="1593911" y="389502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700" dirty="0"/>
              <a:t>Berlin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465D20C-301E-444E-9727-1952EE7A2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2" y="2165134"/>
            <a:ext cx="5978858" cy="194522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A7C7E30-EDE5-4D44-8F91-482B36E8A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704" y="2165134"/>
            <a:ext cx="5687154" cy="194522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DDF635D-1E98-4B72-AB1C-B6B8C60DC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221" y="4287709"/>
            <a:ext cx="6613624" cy="2251809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171632EC-BB01-4780-813A-D121D075402D}"/>
              </a:ext>
            </a:extLst>
          </p:cNvPr>
          <p:cNvSpPr txBox="1">
            <a:spLocks/>
          </p:cNvSpPr>
          <p:nvPr/>
        </p:nvSpPr>
        <p:spPr>
          <a:xfrm>
            <a:off x="816960" y="1474830"/>
            <a:ext cx="10668000" cy="56817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no2</a:t>
            </a:r>
          </a:p>
        </p:txBody>
      </p:sp>
    </p:spTree>
    <p:extLst>
      <p:ext uri="{BB962C8B-B14F-4D97-AF65-F5344CB8AC3E}">
        <p14:creationId xmlns:p14="http://schemas.microsoft.com/office/powerpoint/2010/main" val="307116281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311B26"/>
      </a:dk2>
      <a:lt2>
        <a:srgbClr val="F0F3F2"/>
      </a:lt2>
      <a:accent1>
        <a:srgbClr val="E42B83"/>
      </a:accent1>
      <a:accent2>
        <a:srgbClr val="D31ABE"/>
      </a:accent2>
      <a:accent3>
        <a:srgbClr val="AC2BE4"/>
      </a:accent3>
      <a:accent4>
        <a:srgbClr val="5829D5"/>
      </a:accent4>
      <a:accent5>
        <a:srgbClr val="2B45E4"/>
      </a:accent5>
      <a:accent6>
        <a:srgbClr val="1A81D3"/>
      </a:accent6>
      <a:hlink>
        <a:srgbClr val="433FBF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192</Words>
  <Application>Microsoft Office PowerPoint</Application>
  <PresentationFormat>Grand écran</PresentationFormat>
  <Paragraphs>42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Arial Nova Cond</vt:lpstr>
      <vt:lpstr>Impact</vt:lpstr>
      <vt:lpstr>TornVTI</vt:lpstr>
      <vt:lpstr>Pollution et confinement</vt:lpstr>
      <vt:lpstr>Dateset utilisés et lieu:</vt:lpstr>
      <vt:lpstr>Exemple de dataset non nettoyé</vt:lpstr>
      <vt:lpstr>Filtrage de date: </vt:lpstr>
      <vt:lpstr>Berlin</vt:lpstr>
      <vt:lpstr>Berlin</vt:lpstr>
      <vt:lpstr>Berlin</vt:lpstr>
      <vt:lpstr>Présentation PowerPoint</vt:lpstr>
      <vt:lpstr>Présentation PowerPoint</vt:lpstr>
      <vt:lpstr>Berlin</vt:lpstr>
      <vt:lpstr>Paris</vt:lpstr>
      <vt:lpstr>Paris</vt:lpstr>
      <vt:lpstr>Londres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Pollution et confinement</dc:title>
  <dc:creator>Pénélope Béranger</dc:creator>
  <cp:lastModifiedBy>Pénélope Béranger</cp:lastModifiedBy>
  <cp:revision>14</cp:revision>
  <dcterms:created xsi:type="dcterms:W3CDTF">2020-10-12T16:47:49Z</dcterms:created>
  <dcterms:modified xsi:type="dcterms:W3CDTF">2020-10-12T19:54:03Z</dcterms:modified>
</cp:coreProperties>
</file>