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15139-8DD5-B442-85BF-08F91F10C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B4221F-6F9D-0D4F-84FA-F405699C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F620A9-63A2-5042-9353-2107B0B3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B894B-5AF0-E949-B36C-76F2D841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CB0625-4E3C-6C46-A76E-F458E83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DA98E-B246-5A4C-B02C-E2A2845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FD4115-A9C9-604E-952B-0E3DE247C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A4F5B2-7A53-F045-B104-FFE72604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22BC8-1206-5A47-85BB-A0AFA53E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E5831-775F-9945-B446-FAB4FD6A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78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C58482-563D-F049-8D62-29D080076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F70317-6924-6F47-A2C1-8EE06138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2C45B-29DA-F94B-AA7E-4EB913B0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ADE5E-7427-2C4B-A856-2BB231D5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D962E-9B4A-9944-B931-4CE673C5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28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DCA44-F106-A446-A373-38822F14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95140-9FB1-B846-BE9A-68EED558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C820CE-A289-F347-B2DF-30CD5896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D10C0-DB1C-CD45-9904-FC7740B5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D951CC-2141-EA4E-A2D2-D2D7B32C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13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5DE59-16B2-6B49-89D0-C817ADA4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2321F-0093-8744-80BD-7895BDE7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FC4923-0C32-E747-9AA2-D59789BE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68181-11EB-B44C-A665-99C79A63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9CC57-8AAA-FF4C-810A-2E943235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5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76F31-72E9-4C43-98DA-12F01692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E69F4-1978-7143-BF87-CBCC78554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37694D-86E5-8144-9989-4CC947B8B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F4960-B407-4348-B466-83414BCE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F506EB-1233-2A42-8543-80128B0C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94C69-EC46-8E40-9196-258D2A30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0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B8DB6-8E31-024F-909B-83888726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E2A777-CB80-5E46-B0E0-872BF65AA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E4B04-4F51-9640-8975-E43CD1162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A570F6-394C-A54B-A8A8-E2195B0B1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E760A-3B5F-E148-829A-77E29911D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AE2650-AD1C-6549-B21A-79592A88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4A9541-00AE-AE45-9D00-786F6964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C9D2C7-B2E6-F148-9A9A-7AC2A10D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11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86323-9E26-A945-A335-4BD0575A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A52340-C897-3F4B-A824-4FDF2B1C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264908-960F-4A4E-B4AB-493B21F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A51518-D3A5-F341-ACCE-8F9B159A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82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068887-1062-3046-8F9A-42135219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2590E8-5220-6C4E-AF6B-23C40BDD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C25C0-F342-6649-902D-BA48072E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9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3353C-EF68-A544-BFB1-A3F8EFAB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B7C0B-B3E2-3646-BBDC-CA8776B5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6EDE6E-1867-994B-B2DF-8ABA16B3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89392-A94D-7047-9ED6-5AEA4714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B5A52F-A078-1546-86EB-556A921E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012972-DA7A-284B-A48F-342A3A40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60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D8B0C-9B6D-774A-98DD-45367117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452ADC-18BC-3E49-AB25-22B20B032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B76631-0262-9A44-BCAF-1DD077A20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54929-3D08-B44B-8A08-8C5D5348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B0478-EA12-8941-9601-2AFD5B7B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D66791-3966-954D-B34C-8F3E68B2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A60FBF-530D-5148-95C0-85FB9650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C8C4A-EE8D-E54A-81AA-1D2DDD17B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09FC2-4513-894C-AC05-DB9608EF4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E900-2420-F349-84DF-9238CEBC00B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5C7D7-3367-2A45-AA81-34CF0A637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7F57F-29F0-EE41-94E9-DCA4C40E7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5DAF-906A-9543-9F14-2BA4555FE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32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029A438-F9E2-F34C-9E55-407FA10B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fr-FR" sz="32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COVID 19 PRECONDITION ANALYSIS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5E4FDB-7029-B046-8CCD-330B6B62F689}"/>
              </a:ext>
            </a:extLst>
          </p:cNvPr>
          <p:cNvSpPr txBox="1"/>
          <p:nvPr/>
        </p:nvSpPr>
        <p:spPr>
          <a:xfrm>
            <a:off x="838200" y="1134945"/>
            <a:ext cx="9559636" cy="544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Rows</a:t>
            </a:r>
            <a:r>
              <a:rPr lang="fr-FR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500 000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rows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1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row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one patient – no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Columns</a:t>
            </a:r>
            <a:r>
              <a:rPr lang="fr-FR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Categorial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datas about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chronical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deseases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gender</a:t>
            </a:r>
            <a:endParaRPr lang="fr-FR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Numerical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datas: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age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symptome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dates,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death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dates,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hospital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entry 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fr-FR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Cleaning</a:t>
            </a:r>
            <a:r>
              <a:rPr lang="fr-FR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Recode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with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  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true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or false on the patient condition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Compute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symptomes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duration and time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from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symptom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death</a:t>
            </a:r>
            <a:endParaRPr lang="fr-FR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Withdraw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patient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with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« not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specified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 » / «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awaiting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result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 » (= N/A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68K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row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left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split in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two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 set to test the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endParaRPr lang="fr-FR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728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CC1D67A-30F4-BF43-BB90-614D195F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151" y="1840675"/>
            <a:ext cx="6298849" cy="3645725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6029A438-F9E2-F34C-9E55-407FA10B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fr-FR" sz="32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CONTINGENCY TEST ON DEATH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CE99D2-3E69-8348-85C9-73996AC6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57" y="1840675"/>
            <a:ext cx="5780231" cy="381376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846D67-EFC1-2A4E-9B95-F961B4047336}"/>
              </a:ext>
            </a:extLst>
          </p:cNvPr>
          <p:cNvSpPr txBox="1"/>
          <p:nvPr/>
        </p:nvSpPr>
        <p:spPr>
          <a:xfrm>
            <a:off x="6096000" y="1092529"/>
            <a:ext cx="189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20% SAMPLE TEST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FED9A7-54AD-294A-A7F3-74908F1C3435}"/>
              </a:ext>
            </a:extLst>
          </p:cNvPr>
          <p:cNvSpPr txBox="1"/>
          <p:nvPr/>
        </p:nvSpPr>
        <p:spPr>
          <a:xfrm>
            <a:off x="286987" y="1092529"/>
            <a:ext cx="189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80% SAMPLE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BBE7A9-0D97-8B4F-9DC0-EE44BB1EF403}"/>
              </a:ext>
            </a:extLst>
          </p:cNvPr>
          <p:cNvSpPr/>
          <p:nvPr/>
        </p:nvSpPr>
        <p:spPr>
          <a:xfrm>
            <a:off x="838200" y="6123543"/>
            <a:ext cx="632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['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asthma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', '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inmsupr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', '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tobacco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’]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did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not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pass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the </a:t>
            </a:r>
            <a:r>
              <a:rPr lang="fr-FR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sample</a:t>
            </a:r>
            <a:r>
              <a:rPr lang="fr-FR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5991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029A438-F9E2-F34C-9E55-407FA10B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fr-FR" sz="32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ANALYSIS ON SYMPTOMES, HOSPITALISATION &amp; DEATH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00562F3-4A58-D348-8372-4733D623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" y="1198423"/>
            <a:ext cx="6040405" cy="290639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BADE3C1-7309-F04B-BD1C-86CB9D8CD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" y="3951603"/>
            <a:ext cx="5880979" cy="29063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6698577-5A5C-C949-8302-5F6F28AB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520" y="1852046"/>
            <a:ext cx="5321907" cy="32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1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029A438-F9E2-F34C-9E55-407FA10B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fr-FR" sz="32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ANALYSIS ON DEATH FOR GENDER &amp; AGES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53FD10-119B-8946-A312-A965F0BA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56" y="1013512"/>
            <a:ext cx="5161293" cy="25160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8701B6-6ED0-5745-8D49-D67FFC2B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71" y="3572519"/>
            <a:ext cx="4598902" cy="30820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FDA96E-4C47-8942-ABE3-6482F864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63" y="2135188"/>
            <a:ext cx="5415482" cy="26606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8733D98-08C9-A146-B451-48465349A7AA}"/>
              </a:ext>
            </a:extLst>
          </p:cNvPr>
          <p:cNvSpPr txBox="1"/>
          <p:nvPr/>
        </p:nvSpPr>
        <p:spPr>
          <a:xfrm>
            <a:off x="4090314" y="343693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32%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45F2E9C-92C8-3C47-B1D8-D01154ED069F}"/>
              </a:ext>
            </a:extLst>
          </p:cNvPr>
          <p:cNvSpPr txBox="1"/>
          <p:nvPr/>
        </p:nvSpPr>
        <p:spPr>
          <a:xfrm>
            <a:off x="2051057" y="29115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68%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0A43AC7-133E-9645-8FD4-B50E347CF20B}"/>
              </a:ext>
            </a:extLst>
          </p:cNvPr>
          <p:cNvSpPr txBox="1"/>
          <p:nvPr/>
        </p:nvSpPr>
        <p:spPr>
          <a:xfrm>
            <a:off x="1187457" y="23151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62%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93681B-E59B-DE49-9FBE-00ADC1EC712D}"/>
              </a:ext>
            </a:extLst>
          </p:cNvPr>
          <p:cNvSpPr txBox="1"/>
          <p:nvPr/>
        </p:nvSpPr>
        <p:spPr>
          <a:xfrm>
            <a:off x="3270819" y="306760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38% </a:t>
            </a:r>
          </a:p>
        </p:txBody>
      </p:sp>
    </p:spTree>
    <p:extLst>
      <p:ext uri="{BB962C8B-B14F-4D97-AF65-F5344CB8AC3E}">
        <p14:creationId xmlns:p14="http://schemas.microsoft.com/office/powerpoint/2010/main" val="40549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029A438-F9E2-F34C-9E55-407FA10B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fr-FR" sz="32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ANALYSIS ON OBESITY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32DAD1-441A-6647-87A9-053E47D1F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2"/>
          <a:stretch/>
        </p:blipFill>
        <p:spPr>
          <a:xfrm>
            <a:off x="6091340" y="327646"/>
            <a:ext cx="5838619" cy="287815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87CC29A-3E16-AF4A-87B0-9BC5B00B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3652198"/>
            <a:ext cx="4686300" cy="32058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15672D-4B64-1E4D-A9A4-A21940808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5474"/>
            <a:ext cx="5838619" cy="28600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941A89-5FB1-8C4F-9AAE-79EA2F8DCCAC}"/>
              </a:ext>
            </a:extLst>
          </p:cNvPr>
          <p:cNvSpPr txBox="1"/>
          <p:nvPr/>
        </p:nvSpPr>
        <p:spPr>
          <a:xfrm>
            <a:off x="4160253" y="30211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35%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EDD16D-0E43-524A-A05C-4C2A748F4EF5}"/>
              </a:ext>
            </a:extLst>
          </p:cNvPr>
          <p:cNvSpPr txBox="1"/>
          <p:nvPr/>
        </p:nvSpPr>
        <p:spPr>
          <a:xfrm>
            <a:off x="1862371" y="224385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65%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D1F307-8E01-0C41-87C1-EFF51DBF5FC7}"/>
              </a:ext>
            </a:extLst>
          </p:cNvPr>
          <p:cNvSpPr txBox="1"/>
          <p:nvPr/>
        </p:nvSpPr>
        <p:spPr>
          <a:xfrm>
            <a:off x="1021374" y="346312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62%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EDEFBC-69F2-9F45-91C3-67F6A7E0934A}"/>
              </a:ext>
            </a:extLst>
          </p:cNvPr>
          <p:cNvSpPr txBox="1"/>
          <p:nvPr/>
        </p:nvSpPr>
        <p:spPr>
          <a:xfrm>
            <a:off x="3111640" y="36521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38% </a:t>
            </a:r>
          </a:p>
        </p:txBody>
      </p:sp>
    </p:spTree>
    <p:extLst>
      <p:ext uri="{BB962C8B-B14F-4D97-AF65-F5344CB8AC3E}">
        <p14:creationId xmlns:p14="http://schemas.microsoft.com/office/powerpoint/2010/main" val="328537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14437D5-4D89-0343-BCC0-E27EF03F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09" y="702286"/>
            <a:ext cx="5946322" cy="6071628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6029A438-F9E2-F34C-9E55-407FA10B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fr-FR" sz="32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CRAMER MATRIX</a:t>
            </a:r>
          </a:p>
        </p:txBody>
      </p:sp>
    </p:spTree>
    <p:extLst>
      <p:ext uri="{BB962C8B-B14F-4D97-AF65-F5344CB8AC3E}">
        <p14:creationId xmlns:p14="http://schemas.microsoft.com/office/powerpoint/2010/main" val="3464147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151</Words>
  <Application>Microsoft Macintosh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Medium</vt:lpstr>
      <vt:lpstr>Thème Office</vt:lpstr>
      <vt:lpstr>COVID 19 PRECONDITION ANALYSIS</vt:lpstr>
      <vt:lpstr>CONTINGENCY TEST ON DEATH</vt:lpstr>
      <vt:lpstr>ANALYSIS ON SYMPTOMES, HOSPITALISATION &amp; DEATH</vt:lpstr>
      <vt:lpstr>ANALYSIS ON DEATH FOR GENDER &amp; AGES</vt:lpstr>
      <vt:lpstr>ANALYSIS ON OBESITY</vt:lpstr>
      <vt:lpstr>CRAMER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PRECONDITION ANALYSIS</dc:title>
  <dc:creator>solène balaire</dc:creator>
  <cp:lastModifiedBy>solène balaire</cp:lastModifiedBy>
  <cp:revision>14</cp:revision>
  <dcterms:created xsi:type="dcterms:W3CDTF">2020-10-11T20:05:55Z</dcterms:created>
  <dcterms:modified xsi:type="dcterms:W3CDTF">2020-10-12T19:55:41Z</dcterms:modified>
</cp:coreProperties>
</file>