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67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54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anmolkumar/health-insurance-cross-sell-prediction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E3E06-5143-4DD9-8001-F90BBA4C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fr-FR" b="1"/>
              <a:t>Projet final module 2: </a:t>
            </a:r>
            <a:br>
              <a:rPr lang="fr-FR"/>
            </a:b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7DF1AD-49A6-49E1-BB85-30E3C2CF4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451349" cy="152097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700" b="1"/>
              <a:t>Les facteurs qui influencent un client à avoir 2 contrats d’assurances chez le même Assureurs : </a:t>
            </a:r>
          </a:p>
          <a:p>
            <a:pPr>
              <a:lnSpc>
                <a:spcPct val="115000"/>
              </a:lnSpc>
            </a:pPr>
            <a:r>
              <a:rPr lang="fr-FR" sz="1700" b="1"/>
              <a:t>Complémentaire santé et Assurance Auto</a:t>
            </a:r>
            <a:endParaRPr lang="fr-FR" sz="1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 descr="Une image contenant assis, table, homme, pièce&#10;&#10;Description générée automatiquement">
            <a:extLst>
              <a:ext uri="{FF2B5EF4-FFF2-40B4-BE49-F238E27FC236}">
                <a16:creationId xmlns:a16="http://schemas.microsoft.com/office/drawing/2014/main" id="{4E1B1E1D-C7A4-4B11-8465-538D5FE89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6" r="11502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E3E06-5143-4DD9-8001-F90BBA4C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fr-FR" b="1" dirty="0"/>
              <a:t>Projet final module 2: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7DF1AD-49A6-49E1-BB85-30E3C2CF4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451349" cy="152097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700" b="1" dirty="0"/>
              <a:t>Les facteurs qui influencent un client à avoir 2 contrats d’assurances chez le même Assureurs : </a:t>
            </a:r>
          </a:p>
          <a:p>
            <a:pPr>
              <a:lnSpc>
                <a:spcPct val="115000"/>
              </a:lnSpc>
            </a:pPr>
            <a:r>
              <a:rPr lang="fr-FR" sz="1700" b="1" dirty="0"/>
              <a:t>Complémentaire santé et Assurance Auto</a:t>
            </a:r>
            <a:endParaRPr lang="fr-FR" sz="1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 descr="Une image contenant assis, table, homme, pièce&#10;&#10;Description générée automatiquement">
            <a:extLst>
              <a:ext uri="{FF2B5EF4-FFF2-40B4-BE49-F238E27FC236}">
                <a16:creationId xmlns:a16="http://schemas.microsoft.com/office/drawing/2014/main" id="{4E1B1E1D-C7A4-4B11-8465-538D5FE89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6" r="11502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CF018F-59C2-41A2-94E0-3372A2891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2" b="-1"/>
          <a:stretch/>
        </p:blipFill>
        <p:spPr>
          <a:xfrm>
            <a:off x="568160" y="540000"/>
            <a:ext cx="4996212" cy="2890800"/>
          </a:xfrm>
          <a:prstGeom prst="rect">
            <a:avLst/>
          </a:prstGeom>
        </p:spPr>
      </p:pic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6DAA0ECE-F7AB-4E35-A232-EB93D5CA6A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1" b="-1"/>
          <a:stretch/>
        </p:blipFill>
        <p:spPr>
          <a:xfrm>
            <a:off x="568160" y="3350031"/>
            <a:ext cx="4996212" cy="2890800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BE65A9BC-3BDA-4386-85E4-CD5E14EDC2E6}"/>
              </a:ext>
            </a:extLst>
          </p:cNvPr>
          <p:cNvSpPr txBox="1">
            <a:spLocks/>
          </p:cNvSpPr>
          <p:nvPr/>
        </p:nvSpPr>
        <p:spPr>
          <a:xfrm>
            <a:off x="6926094" y="764238"/>
            <a:ext cx="4453624" cy="5081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fr-FR" sz="2000" dirty="0">
                <a:solidFill>
                  <a:schemeClr val="bg1">
                    <a:alpha val="70000"/>
                  </a:schemeClr>
                </a:solidFill>
                <a:latin typeface="Abadi" panose="020B0604020202020204" pitchFamily="34" charset="0"/>
              </a:rPr>
              <a:t>Source : </a:t>
            </a:r>
            <a:r>
              <a:rPr lang="fr-FR" sz="2000" dirty="0">
                <a:solidFill>
                  <a:schemeClr val="bg1">
                    <a:alpha val="70000"/>
                  </a:schemeClr>
                </a:solidFill>
                <a:latin typeface="Abadi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https://www.kaggle.com/anmolkumar/health-insurance-cross-sell-prediction</a:t>
            </a:r>
            <a:endParaRPr lang="fr-FR" sz="2000" dirty="0">
              <a:solidFill>
                <a:schemeClr val="bg1">
                  <a:alpha val="70000"/>
                </a:schemeClr>
              </a:solidFill>
              <a:latin typeface="Abadi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lang="fr-FR" sz="2000" dirty="0">
                <a:solidFill>
                  <a:schemeClr val="bg1">
                    <a:alpha val="70000"/>
                  </a:schemeClr>
                </a:solidFill>
                <a:latin typeface="Abadi" panose="020B0604020202020204" pitchFamily="34" charset="0"/>
              </a:rPr>
              <a:t>381 109 clients  (lignes)</a:t>
            </a:r>
          </a:p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lang="fr-FR" sz="2000" dirty="0">
                <a:solidFill>
                  <a:schemeClr val="bg1">
                    <a:alpha val="70000"/>
                  </a:schemeClr>
                </a:solidFill>
                <a:latin typeface="Abadi" panose="020B0604020202020204" pitchFamily="34" charset="0"/>
              </a:rPr>
              <a:t>- Démographie, Police d’assurance ,Utilisation automobile ( 12 colonnes)</a:t>
            </a:r>
          </a:p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lang="fr-FR" sz="2000" dirty="0">
                <a:solidFill>
                  <a:schemeClr val="bg1">
                    <a:alpha val="70000"/>
                  </a:schemeClr>
                </a:solidFill>
                <a:latin typeface="Abadi" panose="020B0604020202020204" pitchFamily="34" charset="0"/>
              </a:rPr>
              <a:t>Variables catégorielles : Genre, Permis de conduire, l’intérêt</a:t>
            </a:r>
          </a:p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lang="fr-FR" sz="2000" dirty="0">
                <a:solidFill>
                  <a:schemeClr val="bg1">
                    <a:alpha val="70000"/>
                  </a:schemeClr>
                </a:solidFill>
                <a:latin typeface="Abadi" panose="020B0604020202020204" pitchFamily="34" charset="0"/>
              </a:rPr>
              <a:t>Variable continue : Prime annuelle ,Age etc…</a:t>
            </a:r>
          </a:p>
          <a:p>
            <a:pPr marL="342900" indent="-342900">
              <a:lnSpc>
                <a:spcPct val="115000"/>
              </a:lnSpc>
              <a:buFontTx/>
              <a:buChar char="-"/>
            </a:pPr>
            <a:endParaRPr lang="fr-FR" sz="2000" dirty="0">
              <a:solidFill>
                <a:schemeClr val="bg1">
                  <a:alpha val="70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buFontTx/>
              <a:buChar char="-"/>
            </a:pPr>
            <a:endParaRPr lang="fr-FR" sz="2000" dirty="0">
              <a:solidFill>
                <a:schemeClr val="bg1">
                  <a:alpha val="70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fr-FR" sz="20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E3E06-5143-4DD9-8001-F90BBA4C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br>
              <a:rPr lang="fr-FR"/>
            </a:br>
            <a:endParaRPr lang="fr-FR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ous-titre 11">
            <a:extLst>
              <a:ext uri="{FF2B5EF4-FFF2-40B4-BE49-F238E27FC236}">
                <a16:creationId xmlns:a16="http://schemas.microsoft.com/office/drawing/2014/main" id="{84EB26C1-1FB5-4C75-822B-0DDA569A2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251619"/>
            <a:ext cx="5575300" cy="93900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badi" panose="020B0604020104020204" pitchFamily="34" charset="0"/>
              </a:rPr>
              <a:t>Analyse univarié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CC1347E-F310-4766-A4E3-CAFD0097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" y="799169"/>
            <a:ext cx="4019013" cy="2699061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02E2A6B-448F-48A7-B49C-1515343D6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59" y="668903"/>
            <a:ext cx="4154938" cy="271794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B395EA48-2D29-4229-B8DD-6CBEAF717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6" y="3844546"/>
            <a:ext cx="4019013" cy="266713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27D5259-57B9-4523-A78F-AC588C8E4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60" y="3652683"/>
            <a:ext cx="4281092" cy="30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CD5BD1-A456-4D33-9CDA-4D6232C2E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2" y="852480"/>
            <a:ext cx="4788146" cy="299735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4950B4-0104-49B7-93C2-8D0B325CF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35" y="931859"/>
            <a:ext cx="4851649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5BB3B-E30B-43D8-923C-FFC20E5A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6213"/>
            <a:ext cx="4792980" cy="655637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Analyse bivariées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D72587-E7EE-4DF7-84A4-C57B166C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9" y="2498795"/>
            <a:ext cx="4694061" cy="36988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53D93E-0C8D-4A61-873E-10E2D39DB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2" y="2498795"/>
            <a:ext cx="4622940" cy="3698805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8D70DC0-44E9-4237-A216-0E86A15F8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9" y="995363"/>
            <a:ext cx="4694061" cy="1339919"/>
          </a:xfrm>
          <a:prstGeom prst="rect">
            <a:avLst/>
          </a:prstGeom>
        </p:spPr>
      </p:pic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013F560-8EB1-423B-AC60-1D0F25CD3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2" y="995363"/>
            <a:ext cx="4622940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6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5BB3B-E30B-43D8-923C-FFC20E5A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6213"/>
            <a:ext cx="4792980" cy="655637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Analyse bivariées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741ADB-D69B-4141-8491-95B93DB8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2499881"/>
            <a:ext cx="4383790" cy="39399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86DF18-A14B-4F3C-9A1C-E40583CF4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88" y="2499880"/>
            <a:ext cx="4189208" cy="3939961"/>
          </a:xfrm>
          <a:prstGeom prst="rect">
            <a:avLst/>
          </a:prstGeom>
        </p:spPr>
      </p:pic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F805FA6E-3C34-4808-87E0-830A52506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831850"/>
            <a:ext cx="4383790" cy="1263715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222C528-8F06-42D3-BC20-4D8F54CD9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88" y="831850"/>
            <a:ext cx="4189208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8D1C9D-2785-4468-B716-0E5C38AA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1832196"/>
            <a:ext cx="4768978" cy="382289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543701-52F9-43D2-8490-C31CE35B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1" y="1816640"/>
            <a:ext cx="3420110" cy="3822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8DE427-62E9-493A-8950-EF9048F14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57" y="1832196"/>
            <a:ext cx="3667759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80630-72DC-4F4C-8405-0460844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TEST INDEPENDANCE</a:t>
            </a:r>
          </a:p>
        </p:txBody>
      </p:sp>
    </p:spTree>
    <p:extLst>
      <p:ext uri="{BB962C8B-B14F-4D97-AF65-F5344CB8AC3E}">
        <p14:creationId xmlns:p14="http://schemas.microsoft.com/office/powerpoint/2010/main" val="307101025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3F89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116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Abadi</vt:lpstr>
      <vt:lpstr>Arial</vt:lpstr>
      <vt:lpstr>Avenir Next LT Pro Light</vt:lpstr>
      <vt:lpstr>Rockwell Nova Light</vt:lpstr>
      <vt:lpstr>Wingdings</vt:lpstr>
      <vt:lpstr>LeafVTI</vt:lpstr>
      <vt:lpstr>Projet final module 2:  </vt:lpstr>
      <vt:lpstr>Projet final module 2:  </vt:lpstr>
      <vt:lpstr> </vt:lpstr>
      <vt:lpstr>Présentation PowerPoint</vt:lpstr>
      <vt:lpstr> Analyse bivariées</vt:lpstr>
      <vt:lpstr> Analyse bivariées</vt:lpstr>
      <vt:lpstr>Présentation PowerPoint</vt:lpstr>
      <vt:lpstr> TEST INDEPENDANCE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module 2:</dc:title>
  <dc:creator>Patrick Nkomane</dc:creator>
  <cp:lastModifiedBy>Patrick Nkomane</cp:lastModifiedBy>
  <cp:revision>10</cp:revision>
  <dcterms:created xsi:type="dcterms:W3CDTF">2020-10-10T09:48:34Z</dcterms:created>
  <dcterms:modified xsi:type="dcterms:W3CDTF">2020-10-11T19:13:53Z</dcterms:modified>
</cp:coreProperties>
</file>