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CareConnect: Mental Health Support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 by Elisee Kaneza</a:t>
            </a:r>
          </a:p>
          <a:p>
            <a:r>
              <a:t>CIS129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CareConnect is a beginner-friendly mental health support app designed for students and young adults.</a:t>
            </a:r>
          </a:p>
          <a:p/>
          <a:p>
            <a:r>
              <a:t>It offers mood tracking, journaling, motivational messages, and access to help resources—all private and login-free.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young adults suffer silently due to stress or anxiety but avoid tools due to cost or embarrassment.</a:t>
            </a:r>
          </a:p>
          <a:p/>
          <a:p>
            <a:r>
              <a:t>Research from college health journals and government mental health sites shows a strong need for simple, stigma-free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Current Tools vs CareConnect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apps are expensive, require sign-ups, or feel too clinical.</a:t>
            </a:r>
          </a:p>
          <a:p/>
          <a:p>
            <a:r>
              <a:t>CareConnect is:</a:t>
            </a:r>
          </a:p>
          <a:p>
            <a:r>
              <a:t>- Free</a:t>
            </a:r>
          </a:p>
          <a:p>
            <a:r>
              <a:t>- Easy to use</a:t>
            </a:r>
          </a:p>
          <a:p>
            <a:r>
              <a:t>- Emotionally engaging</a:t>
            </a:r>
          </a:p>
          <a:p>
            <a:r>
              <a:t>- Requires no login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Mood Tracker using emoji icons</a:t>
            </a:r>
          </a:p>
          <a:p>
            <a:r>
              <a:t>- Quick Journal for thoughts</a:t>
            </a:r>
          </a:p>
          <a:p>
            <a:r>
              <a:t>- Daily Motivational Message</a:t>
            </a:r>
          </a:p>
          <a:p>
            <a:r>
              <a:t>- Help Button with support resources</a:t>
            </a:r>
          </a:p>
          <a:p/>
          <a:p>
            <a:r>
              <a:t>These tools make checking in with yourself feel normal and safe.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Pseudocode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app opens:</a:t>
            </a:r>
          </a:p>
          <a:p>
            <a:r>
              <a:t>    Ask: 'How are you feeling today?'</a:t>
            </a:r>
          </a:p>
          <a:p>
            <a:r>
              <a:t>    Save selected emoji</a:t>
            </a:r>
          </a:p>
          <a:p/>
          <a:p>
            <a:r>
              <a:t>If user writes journal:</a:t>
            </a:r>
          </a:p>
          <a:p>
            <a:r>
              <a:t>    Save entry</a:t>
            </a:r>
          </a:p>
          <a:p/>
          <a:p>
            <a:r>
              <a:t>At 9 AM daily:</a:t>
            </a:r>
          </a:p>
          <a:p>
            <a:r>
              <a:t>    Send motivational message</a:t>
            </a:r>
          </a:p>
          <a:p/>
          <a:p>
            <a:r>
              <a:t>If Help is clicked:</a:t>
            </a:r>
          </a:p>
          <a:p>
            <a:r>
              <a:t>    Show support links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Design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Using Canva for UI mockups</a:t>
            </a:r>
          </a:p>
          <a:p>
            <a:r>
              <a:t>- Testing privacy features without logins</a:t>
            </a:r>
          </a:p>
          <a:p>
            <a:r>
              <a:t>- Creating messages that uplift different users</a:t>
            </a:r>
          </a:p>
          <a:p>
            <a:r>
              <a:t>- Exploring offline access options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Open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How can user data be safely stored without requiring accounts?</a:t>
            </a:r>
          </a:p>
          <a:p>
            <a:r>
              <a:t>2. What kind of motivational content works best for diverse users?</a:t>
            </a:r>
          </a:p>
          <a:p/>
          <a:p>
            <a:r>
              <a:t>Surprise: Many students avoid apps even when they're free—just because they feel 'too official.'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Journal of American College Health (2022)</a:t>
            </a:r>
          </a:p>
          <a:p>
            <a:r>
              <a:t>- MentalHealth.gov</a:t>
            </a:r>
          </a:p>
          <a:p>
            <a:r>
              <a:t>- PCC Library: 'Tech Tools for Emotional Wellness' (2023)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