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505C"/>
    <a:srgbClr val="FFFFFF"/>
    <a:srgbClr val="E0E0E0"/>
    <a:srgbClr val="E3E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78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slide" Target="../slides/slide14.xml"/><Relationship Id="rId1" Type="http://schemas.openxmlformats.org/officeDocument/2006/relationships/slide" Target="../slides/slide13.xml"/><Relationship Id="rId6" Type="http://schemas.openxmlformats.org/officeDocument/2006/relationships/slide" Target="../slides/slide18.xml"/><Relationship Id="rId5" Type="http://schemas.openxmlformats.org/officeDocument/2006/relationships/slide" Target="../slides/slide17.xml"/><Relationship Id="rId4" Type="http://schemas.openxmlformats.org/officeDocument/2006/relationships/slide" Target="../slides/slide1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EB787E-548D-4FA5-816B-2BCBC5AF0F0D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9D5E4439-AA15-481D-BF4C-0514C390374F}">
      <dgm:prSet phldrT="[Текст]"/>
      <dgm:spPr/>
      <dgm:t>
        <a:bodyPr/>
        <a:lstStyle/>
        <a:p>
          <a:r>
            <a:rPr lang="ru-RU" b="0" i="0" dirty="0" smtClean="0"/>
            <a:t>Консенсусное принятие решений</a:t>
          </a:r>
          <a:endParaRPr lang="ru-RU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46156BE2-A9F1-47BA-8438-4BDB8C0FBFFA}" type="parTrans" cxnId="{E547A44D-5703-4050-BF47-9D79E59FDCAF}">
      <dgm:prSet/>
      <dgm:spPr/>
      <dgm:t>
        <a:bodyPr/>
        <a:lstStyle/>
        <a:p>
          <a:endParaRPr lang="ru-RU"/>
        </a:p>
      </dgm:t>
    </dgm:pt>
    <dgm:pt modelId="{9CFF1618-B9EE-45B3-BA95-A175EB39DF8A}" type="sibTrans" cxnId="{E547A44D-5703-4050-BF47-9D79E59FDCAF}">
      <dgm:prSet/>
      <dgm:spPr/>
      <dgm:t>
        <a:bodyPr/>
        <a:lstStyle/>
        <a:p>
          <a:endParaRPr lang="ru-RU"/>
        </a:p>
      </dgm:t>
    </dgm:pt>
    <dgm:pt modelId="{97A3D323-C14F-4E32-84F7-79C817526F54}">
      <dgm:prSet phldrT="[Текст]"/>
      <dgm:spPr/>
      <dgm:t>
        <a:bodyPr/>
        <a:lstStyle/>
        <a:p>
          <a:r>
            <a:rPr lang="ru-RU" b="0" i="0" dirty="0" smtClean="0"/>
            <a:t>Голосование</a:t>
          </a:r>
          <a:endParaRPr lang="ru-RU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8621772E-14E6-4D70-956A-6D9ABC3A8742}" type="parTrans" cxnId="{BAF761CB-6978-4357-BECF-F056F3BAD87B}">
      <dgm:prSet/>
      <dgm:spPr/>
      <dgm:t>
        <a:bodyPr/>
        <a:lstStyle/>
        <a:p>
          <a:endParaRPr lang="ru-RU"/>
        </a:p>
      </dgm:t>
    </dgm:pt>
    <dgm:pt modelId="{DDD2720D-731C-45DD-83C2-B31A805E8826}" type="sibTrans" cxnId="{BAF761CB-6978-4357-BECF-F056F3BAD87B}">
      <dgm:prSet/>
      <dgm:spPr/>
      <dgm:t>
        <a:bodyPr/>
        <a:lstStyle/>
        <a:p>
          <a:endParaRPr lang="ru-RU"/>
        </a:p>
      </dgm:t>
    </dgm:pt>
    <dgm:pt modelId="{F050C55C-BBAF-4F7C-B43C-728435516C5E}">
      <dgm:prSet phldrT="[Текст]"/>
      <dgm:spPr/>
      <dgm:t>
        <a:bodyPr/>
        <a:lstStyle/>
        <a:p>
          <a:r>
            <a:rPr lang="ru-RU" b="0" i="0" dirty="0" smtClean="0"/>
            <a:t>Делегирование принятия решений</a:t>
          </a:r>
          <a:endParaRPr lang="ru-RU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6D0DF1F0-40E1-4D95-9B0A-89FBEF8F8A10}" type="parTrans" cxnId="{7E0E6C38-06F9-4119-94A3-8AAB5A68F489}">
      <dgm:prSet/>
      <dgm:spPr/>
      <dgm:t>
        <a:bodyPr/>
        <a:lstStyle/>
        <a:p>
          <a:endParaRPr lang="ru-RU"/>
        </a:p>
      </dgm:t>
    </dgm:pt>
    <dgm:pt modelId="{E1955FB4-D30E-4AEE-84BA-D5D66F2CD0D7}" type="sibTrans" cxnId="{7E0E6C38-06F9-4119-94A3-8AAB5A68F489}">
      <dgm:prSet/>
      <dgm:spPr/>
      <dgm:t>
        <a:bodyPr/>
        <a:lstStyle/>
        <a:p>
          <a:endParaRPr lang="ru-RU"/>
        </a:p>
      </dgm:t>
    </dgm:pt>
    <dgm:pt modelId="{66CDC1CA-F1D0-426F-BCF8-8845456952B2}">
      <dgm:prSet/>
      <dgm:spPr/>
      <dgm:t>
        <a:bodyPr/>
        <a:lstStyle/>
        <a:p>
          <a:r>
            <a:rPr lang="ru-RU" b="0" i="0" smtClean="0"/>
            <a:t>Брейншторминг</a:t>
          </a:r>
          <a:endParaRPr lang="ru-RU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DA3D962E-93F0-4F8E-81B4-446CFF10D7EC}" type="parTrans" cxnId="{1BBB5A12-EDDD-48DB-95D7-C984BB0382AE}">
      <dgm:prSet/>
      <dgm:spPr/>
      <dgm:t>
        <a:bodyPr/>
        <a:lstStyle/>
        <a:p>
          <a:endParaRPr lang="ru-RU"/>
        </a:p>
      </dgm:t>
    </dgm:pt>
    <dgm:pt modelId="{61039C2F-6C8C-4AD1-95BA-D9DE5DB3A725}" type="sibTrans" cxnId="{1BBB5A12-EDDD-48DB-95D7-C984BB0382AE}">
      <dgm:prSet/>
      <dgm:spPr/>
      <dgm:t>
        <a:bodyPr/>
        <a:lstStyle/>
        <a:p>
          <a:endParaRPr lang="ru-RU"/>
        </a:p>
      </dgm:t>
    </dgm:pt>
    <dgm:pt modelId="{7A14CBC9-8755-40F3-9101-6BBD347F2986}">
      <dgm:prSet/>
      <dgm:spPr/>
      <dgm:t>
        <a:bodyPr/>
        <a:lstStyle/>
        <a:p>
          <a:r>
            <a:rPr lang="ru-RU" b="0" i="0" dirty="0" smtClean="0"/>
            <a:t>Экспертное мнение</a:t>
          </a:r>
          <a:endParaRPr lang="ru-RU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5" action="ppaction://hlinksldjump"/>
          </dgm14:cNvPr>
        </a:ext>
      </dgm:extLst>
    </dgm:pt>
    <dgm:pt modelId="{B4C63A45-CF6D-4F22-A7E6-DE9DEB938524}" type="parTrans" cxnId="{317A522D-CFFC-4609-9D65-86C1C078716A}">
      <dgm:prSet/>
      <dgm:spPr/>
      <dgm:t>
        <a:bodyPr/>
        <a:lstStyle/>
        <a:p>
          <a:endParaRPr lang="ru-RU"/>
        </a:p>
      </dgm:t>
    </dgm:pt>
    <dgm:pt modelId="{D5946D9A-0582-4346-8D3D-81B775C6FE93}" type="sibTrans" cxnId="{317A522D-CFFC-4609-9D65-86C1C078716A}">
      <dgm:prSet/>
      <dgm:spPr/>
      <dgm:t>
        <a:bodyPr/>
        <a:lstStyle/>
        <a:p>
          <a:endParaRPr lang="ru-RU"/>
        </a:p>
      </dgm:t>
    </dgm:pt>
    <dgm:pt modelId="{4BC369BA-1FA2-4A5E-A2FD-E02E1852B268}">
      <dgm:prSet/>
      <dgm:spPr/>
      <dgm:t>
        <a:bodyPr/>
        <a:lstStyle/>
        <a:p>
          <a:r>
            <a:rPr lang="ru-RU" b="0" i="0" smtClean="0"/>
            <a:t>Групповое согласование</a:t>
          </a:r>
          <a:endParaRPr lang="ru-RU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6" action="ppaction://hlinksldjump"/>
          </dgm14:cNvPr>
        </a:ext>
      </dgm:extLst>
    </dgm:pt>
    <dgm:pt modelId="{9F2B9C84-436C-4443-B5C0-CAE76A6FB762}" type="parTrans" cxnId="{FDE24BBA-F9E2-4630-8141-84373FFE8CCE}">
      <dgm:prSet/>
      <dgm:spPr/>
      <dgm:t>
        <a:bodyPr/>
        <a:lstStyle/>
        <a:p>
          <a:endParaRPr lang="ru-RU"/>
        </a:p>
      </dgm:t>
    </dgm:pt>
    <dgm:pt modelId="{10C783BF-0B62-474A-A7F5-289EFCC086FB}" type="sibTrans" cxnId="{FDE24BBA-F9E2-4630-8141-84373FFE8CCE}">
      <dgm:prSet/>
      <dgm:spPr/>
      <dgm:t>
        <a:bodyPr/>
        <a:lstStyle/>
        <a:p>
          <a:endParaRPr lang="ru-RU"/>
        </a:p>
      </dgm:t>
    </dgm:pt>
    <dgm:pt modelId="{7FABFB41-D3D2-42FB-AEB1-29922D5EF480}" type="pres">
      <dgm:prSet presAssocID="{64EB787E-548D-4FA5-816B-2BCBC5AF0F0D}" presName="linear" presStyleCnt="0">
        <dgm:presLayoutVars>
          <dgm:dir/>
          <dgm:animLvl val="lvl"/>
          <dgm:resizeHandles val="exact"/>
        </dgm:presLayoutVars>
      </dgm:prSet>
      <dgm:spPr/>
    </dgm:pt>
    <dgm:pt modelId="{B93B64B1-21B6-4322-9D3E-68E1D2F1037C}" type="pres">
      <dgm:prSet presAssocID="{9D5E4439-AA15-481D-BF4C-0514C390374F}" presName="parentLin" presStyleCnt="0"/>
      <dgm:spPr/>
    </dgm:pt>
    <dgm:pt modelId="{AF2B85B8-F5CE-47AA-B2A4-3E3C6C9D572B}" type="pres">
      <dgm:prSet presAssocID="{9D5E4439-AA15-481D-BF4C-0514C390374F}" presName="parentLeftMargin" presStyleLbl="node1" presStyleIdx="0" presStyleCnt="6"/>
      <dgm:spPr/>
    </dgm:pt>
    <dgm:pt modelId="{C94559D9-35DC-49E1-A244-BE89F4F55C6F}" type="pres">
      <dgm:prSet presAssocID="{9D5E4439-AA15-481D-BF4C-0514C390374F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BC40A41-0A86-4ADA-99CA-65992F40ABE8}" type="pres">
      <dgm:prSet presAssocID="{9D5E4439-AA15-481D-BF4C-0514C390374F}" presName="negativeSpace" presStyleCnt="0"/>
      <dgm:spPr/>
    </dgm:pt>
    <dgm:pt modelId="{7AF33A19-273A-4C45-9AC5-9157F4EE313A}" type="pres">
      <dgm:prSet presAssocID="{9D5E4439-AA15-481D-BF4C-0514C390374F}" presName="childText" presStyleLbl="conFgAcc1" presStyleIdx="0" presStyleCnt="6">
        <dgm:presLayoutVars>
          <dgm:bulletEnabled val="1"/>
        </dgm:presLayoutVars>
      </dgm:prSet>
      <dgm:spPr/>
    </dgm:pt>
    <dgm:pt modelId="{B6BD9905-D223-49A8-92D3-31E0D949E530}" type="pres">
      <dgm:prSet presAssocID="{9CFF1618-B9EE-45B3-BA95-A175EB39DF8A}" presName="spaceBetweenRectangles" presStyleCnt="0"/>
      <dgm:spPr/>
    </dgm:pt>
    <dgm:pt modelId="{1645A1B9-2CA4-4B6F-9108-06AA84BB39FF}" type="pres">
      <dgm:prSet presAssocID="{97A3D323-C14F-4E32-84F7-79C817526F54}" presName="parentLin" presStyleCnt="0"/>
      <dgm:spPr/>
    </dgm:pt>
    <dgm:pt modelId="{55AF7ACC-E955-41C9-B96E-1D2B4E1126F4}" type="pres">
      <dgm:prSet presAssocID="{97A3D323-C14F-4E32-84F7-79C817526F54}" presName="parentLeftMargin" presStyleLbl="node1" presStyleIdx="0" presStyleCnt="6"/>
      <dgm:spPr/>
    </dgm:pt>
    <dgm:pt modelId="{034438C4-7352-4A2A-AB69-DAFCB7FAA048}" type="pres">
      <dgm:prSet presAssocID="{97A3D323-C14F-4E32-84F7-79C817526F54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B9A36EB-B3B2-4169-B898-CD345F4D6657}" type="pres">
      <dgm:prSet presAssocID="{97A3D323-C14F-4E32-84F7-79C817526F54}" presName="negativeSpace" presStyleCnt="0"/>
      <dgm:spPr/>
    </dgm:pt>
    <dgm:pt modelId="{A30B3F5D-DF6F-45D7-A797-A7A1F4D8F495}" type="pres">
      <dgm:prSet presAssocID="{97A3D323-C14F-4E32-84F7-79C817526F54}" presName="childText" presStyleLbl="conFgAcc1" presStyleIdx="1" presStyleCnt="6">
        <dgm:presLayoutVars>
          <dgm:bulletEnabled val="1"/>
        </dgm:presLayoutVars>
      </dgm:prSet>
      <dgm:spPr/>
    </dgm:pt>
    <dgm:pt modelId="{7DE8C6E8-AF14-4EC7-8290-4BFBF8245B02}" type="pres">
      <dgm:prSet presAssocID="{DDD2720D-731C-45DD-83C2-B31A805E8826}" presName="spaceBetweenRectangles" presStyleCnt="0"/>
      <dgm:spPr/>
    </dgm:pt>
    <dgm:pt modelId="{6AA8AD2B-BE7E-4914-9E20-FE6111987D9E}" type="pres">
      <dgm:prSet presAssocID="{F050C55C-BBAF-4F7C-B43C-728435516C5E}" presName="parentLin" presStyleCnt="0"/>
      <dgm:spPr/>
    </dgm:pt>
    <dgm:pt modelId="{332AD504-927C-421A-A0A4-C2974178A924}" type="pres">
      <dgm:prSet presAssocID="{F050C55C-BBAF-4F7C-B43C-728435516C5E}" presName="parentLeftMargin" presStyleLbl="node1" presStyleIdx="1" presStyleCnt="6"/>
      <dgm:spPr/>
    </dgm:pt>
    <dgm:pt modelId="{F49A6C31-B536-4150-8860-24252EFF3BBA}" type="pres">
      <dgm:prSet presAssocID="{F050C55C-BBAF-4F7C-B43C-728435516C5E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5DC2AC0-EE02-4AD0-882D-F465AB05CC73}" type="pres">
      <dgm:prSet presAssocID="{F050C55C-BBAF-4F7C-B43C-728435516C5E}" presName="negativeSpace" presStyleCnt="0"/>
      <dgm:spPr/>
    </dgm:pt>
    <dgm:pt modelId="{02C0254D-749E-48CF-96E1-AD6705F01FA4}" type="pres">
      <dgm:prSet presAssocID="{F050C55C-BBAF-4F7C-B43C-728435516C5E}" presName="childText" presStyleLbl="conFgAcc1" presStyleIdx="2" presStyleCnt="6">
        <dgm:presLayoutVars>
          <dgm:bulletEnabled val="1"/>
        </dgm:presLayoutVars>
      </dgm:prSet>
      <dgm:spPr/>
    </dgm:pt>
    <dgm:pt modelId="{E6578F56-9624-4E68-96F0-23F617FD8227}" type="pres">
      <dgm:prSet presAssocID="{E1955FB4-D30E-4AEE-84BA-D5D66F2CD0D7}" presName="spaceBetweenRectangles" presStyleCnt="0"/>
      <dgm:spPr/>
    </dgm:pt>
    <dgm:pt modelId="{C9CCC453-4E82-4B81-93AC-147D117FE61D}" type="pres">
      <dgm:prSet presAssocID="{66CDC1CA-F1D0-426F-BCF8-8845456952B2}" presName="parentLin" presStyleCnt="0"/>
      <dgm:spPr/>
    </dgm:pt>
    <dgm:pt modelId="{7A75FAAC-E3BC-459F-9D90-3A5E4DBE53BE}" type="pres">
      <dgm:prSet presAssocID="{66CDC1CA-F1D0-426F-BCF8-8845456952B2}" presName="parentLeftMargin" presStyleLbl="node1" presStyleIdx="2" presStyleCnt="6"/>
      <dgm:spPr/>
    </dgm:pt>
    <dgm:pt modelId="{5B11BFE8-D528-4295-AD65-FD24ABDFC315}" type="pres">
      <dgm:prSet presAssocID="{66CDC1CA-F1D0-426F-BCF8-8845456952B2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CA3E0CEF-4817-4707-B897-F627616CD99B}" type="pres">
      <dgm:prSet presAssocID="{66CDC1CA-F1D0-426F-BCF8-8845456952B2}" presName="negativeSpace" presStyleCnt="0"/>
      <dgm:spPr/>
    </dgm:pt>
    <dgm:pt modelId="{908BC9BA-92F8-4164-98BA-58B55290E6DD}" type="pres">
      <dgm:prSet presAssocID="{66CDC1CA-F1D0-426F-BCF8-8845456952B2}" presName="childText" presStyleLbl="conFgAcc1" presStyleIdx="3" presStyleCnt="6">
        <dgm:presLayoutVars>
          <dgm:bulletEnabled val="1"/>
        </dgm:presLayoutVars>
      </dgm:prSet>
      <dgm:spPr/>
    </dgm:pt>
    <dgm:pt modelId="{1A3D57CB-44CB-4F5C-AB9F-C72B83C1BE80}" type="pres">
      <dgm:prSet presAssocID="{61039C2F-6C8C-4AD1-95BA-D9DE5DB3A725}" presName="spaceBetweenRectangles" presStyleCnt="0"/>
      <dgm:spPr/>
    </dgm:pt>
    <dgm:pt modelId="{FA4334BB-2538-4CC3-A519-26E06CF05B5B}" type="pres">
      <dgm:prSet presAssocID="{7A14CBC9-8755-40F3-9101-6BBD347F2986}" presName="parentLin" presStyleCnt="0"/>
      <dgm:spPr/>
    </dgm:pt>
    <dgm:pt modelId="{835C0095-D173-48A6-9763-95FACE33AAEA}" type="pres">
      <dgm:prSet presAssocID="{7A14CBC9-8755-40F3-9101-6BBD347F2986}" presName="parentLeftMargin" presStyleLbl="node1" presStyleIdx="3" presStyleCnt="6"/>
      <dgm:spPr/>
    </dgm:pt>
    <dgm:pt modelId="{CF487C1F-734A-413B-93DE-6292716FFB6D}" type="pres">
      <dgm:prSet presAssocID="{7A14CBC9-8755-40F3-9101-6BBD347F2986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4E91F26A-0889-4981-92AA-BF5C7FE29C80}" type="pres">
      <dgm:prSet presAssocID="{7A14CBC9-8755-40F3-9101-6BBD347F2986}" presName="negativeSpace" presStyleCnt="0"/>
      <dgm:spPr/>
    </dgm:pt>
    <dgm:pt modelId="{02300FF0-4391-4F1D-9864-4DDEAF952AED}" type="pres">
      <dgm:prSet presAssocID="{7A14CBC9-8755-40F3-9101-6BBD347F2986}" presName="childText" presStyleLbl="conFgAcc1" presStyleIdx="4" presStyleCnt="6">
        <dgm:presLayoutVars>
          <dgm:bulletEnabled val="1"/>
        </dgm:presLayoutVars>
      </dgm:prSet>
      <dgm:spPr/>
    </dgm:pt>
    <dgm:pt modelId="{D9FB6670-0B70-4BA0-B998-E3DAB2F8AC77}" type="pres">
      <dgm:prSet presAssocID="{D5946D9A-0582-4346-8D3D-81B775C6FE93}" presName="spaceBetweenRectangles" presStyleCnt="0"/>
      <dgm:spPr/>
    </dgm:pt>
    <dgm:pt modelId="{725645EF-7632-487A-AE54-342257C3F0CE}" type="pres">
      <dgm:prSet presAssocID="{4BC369BA-1FA2-4A5E-A2FD-E02E1852B268}" presName="parentLin" presStyleCnt="0"/>
      <dgm:spPr/>
    </dgm:pt>
    <dgm:pt modelId="{A77EF941-94F6-40F1-8CF7-220D7FA214FA}" type="pres">
      <dgm:prSet presAssocID="{4BC369BA-1FA2-4A5E-A2FD-E02E1852B268}" presName="parentLeftMargin" presStyleLbl="node1" presStyleIdx="4" presStyleCnt="6"/>
      <dgm:spPr/>
    </dgm:pt>
    <dgm:pt modelId="{C2929804-76CA-480A-860B-496E57139C8B}" type="pres">
      <dgm:prSet presAssocID="{4BC369BA-1FA2-4A5E-A2FD-E02E1852B268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885A4E38-77D8-4424-8EB5-660906B5D556}" type="pres">
      <dgm:prSet presAssocID="{4BC369BA-1FA2-4A5E-A2FD-E02E1852B268}" presName="negativeSpace" presStyleCnt="0"/>
      <dgm:spPr/>
    </dgm:pt>
    <dgm:pt modelId="{E9D61C5A-64A1-4A8C-93D5-0AED24897F18}" type="pres">
      <dgm:prSet presAssocID="{4BC369BA-1FA2-4A5E-A2FD-E02E1852B268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8ABD9150-735F-4D29-8A57-2CC6AFB2C04F}" type="presOf" srcId="{97A3D323-C14F-4E32-84F7-79C817526F54}" destId="{55AF7ACC-E955-41C9-B96E-1D2B4E1126F4}" srcOrd="0" destOrd="0" presId="urn:microsoft.com/office/officeart/2005/8/layout/list1"/>
    <dgm:cxn modelId="{317A522D-CFFC-4609-9D65-86C1C078716A}" srcId="{64EB787E-548D-4FA5-816B-2BCBC5AF0F0D}" destId="{7A14CBC9-8755-40F3-9101-6BBD347F2986}" srcOrd="4" destOrd="0" parTransId="{B4C63A45-CF6D-4F22-A7E6-DE9DEB938524}" sibTransId="{D5946D9A-0582-4346-8D3D-81B775C6FE93}"/>
    <dgm:cxn modelId="{8A1474BC-1055-47F0-B476-DDBA6F82229A}" type="presOf" srcId="{7A14CBC9-8755-40F3-9101-6BBD347F2986}" destId="{835C0095-D173-48A6-9763-95FACE33AAEA}" srcOrd="0" destOrd="0" presId="urn:microsoft.com/office/officeart/2005/8/layout/list1"/>
    <dgm:cxn modelId="{E547A44D-5703-4050-BF47-9D79E59FDCAF}" srcId="{64EB787E-548D-4FA5-816B-2BCBC5AF0F0D}" destId="{9D5E4439-AA15-481D-BF4C-0514C390374F}" srcOrd="0" destOrd="0" parTransId="{46156BE2-A9F1-47BA-8438-4BDB8C0FBFFA}" sibTransId="{9CFF1618-B9EE-45B3-BA95-A175EB39DF8A}"/>
    <dgm:cxn modelId="{FDE24BBA-F9E2-4630-8141-84373FFE8CCE}" srcId="{64EB787E-548D-4FA5-816B-2BCBC5AF0F0D}" destId="{4BC369BA-1FA2-4A5E-A2FD-E02E1852B268}" srcOrd="5" destOrd="0" parTransId="{9F2B9C84-436C-4443-B5C0-CAE76A6FB762}" sibTransId="{10C783BF-0B62-474A-A7F5-289EFCC086FB}"/>
    <dgm:cxn modelId="{7E0E6C38-06F9-4119-94A3-8AAB5A68F489}" srcId="{64EB787E-548D-4FA5-816B-2BCBC5AF0F0D}" destId="{F050C55C-BBAF-4F7C-B43C-728435516C5E}" srcOrd="2" destOrd="0" parTransId="{6D0DF1F0-40E1-4D95-9B0A-89FBEF8F8A10}" sibTransId="{E1955FB4-D30E-4AEE-84BA-D5D66F2CD0D7}"/>
    <dgm:cxn modelId="{780627DF-0207-4878-8715-AF4062DBCB66}" type="presOf" srcId="{4BC369BA-1FA2-4A5E-A2FD-E02E1852B268}" destId="{C2929804-76CA-480A-860B-496E57139C8B}" srcOrd="1" destOrd="0" presId="urn:microsoft.com/office/officeart/2005/8/layout/list1"/>
    <dgm:cxn modelId="{39AB7FC8-0112-44C2-B433-434248844DAE}" type="presOf" srcId="{9D5E4439-AA15-481D-BF4C-0514C390374F}" destId="{AF2B85B8-F5CE-47AA-B2A4-3E3C6C9D572B}" srcOrd="0" destOrd="0" presId="urn:microsoft.com/office/officeart/2005/8/layout/list1"/>
    <dgm:cxn modelId="{481DCDBF-3312-4EB0-9152-035DA1A3F065}" type="presOf" srcId="{F050C55C-BBAF-4F7C-B43C-728435516C5E}" destId="{F49A6C31-B536-4150-8860-24252EFF3BBA}" srcOrd="1" destOrd="0" presId="urn:microsoft.com/office/officeart/2005/8/layout/list1"/>
    <dgm:cxn modelId="{1BBB5A12-EDDD-48DB-95D7-C984BB0382AE}" srcId="{64EB787E-548D-4FA5-816B-2BCBC5AF0F0D}" destId="{66CDC1CA-F1D0-426F-BCF8-8845456952B2}" srcOrd="3" destOrd="0" parTransId="{DA3D962E-93F0-4F8E-81B4-446CFF10D7EC}" sibTransId="{61039C2F-6C8C-4AD1-95BA-D9DE5DB3A725}"/>
    <dgm:cxn modelId="{BAF761CB-6978-4357-BECF-F056F3BAD87B}" srcId="{64EB787E-548D-4FA5-816B-2BCBC5AF0F0D}" destId="{97A3D323-C14F-4E32-84F7-79C817526F54}" srcOrd="1" destOrd="0" parTransId="{8621772E-14E6-4D70-956A-6D9ABC3A8742}" sibTransId="{DDD2720D-731C-45DD-83C2-B31A805E8826}"/>
    <dgm:cxn modelId="{FCBBB82A-089E-45A8-A800-DBFC286D51B3}" type="presOf" srcId="{F050C55C-BBAF-4F7C-B43C-728435516C5E}" destId="{332AD504-927C-421A-A0A4-C2974178A924}" srcOrd="0" destOrd="0" presId="urn:microsoft.com/office/officeart/2005/8/layout/list1"/>
    <dgm:cxn modelId="{38C6447B-03E0-41FF-982B-6D9C88D67517}" type="presOf" srcId="{64EB787E-548D-4FA5-816B-2BCBC5AF0F0D}" destId="{7FABFB41-D3D2-42FB-AEB1-29922D5EF480}" srcOrd="0" destOrd="0" presId="urn:microsoft.com/office/officeart/2005/8/layout/list1"/>
    <dgm:cxn modelId="{BC70FE60-D42C-4862-8B7B-ED651350563C}" type="presOf" srcId="{66CDC1CA-F1D0-426F-BCF8-8845456952B2}" destId="{5B11BFE8-D528-4295-AD65-FD24ABDFC315}" srcOrd="1" destOrd="0" presId="urn:microsoft.com/office/officeart/2005/8/layout/list1"/>
    <dgm:cxn modelId="{A4B887CD-10A2-47FA-B21B-DC71C071CE1E}" type="presOf" srcId="{97A3D323-C14F-4E32-84F7-79C817526F54}" destId="{034438C4-7352-4A2A-AB69-DAFCB7FAA048}" srcOrd="1" destOrd="0" presId="urn:microsoft.com/office/officeart/2005/8/layout/list1"/>
    <dgm:cxn modelId="{6B5D6617-0F10-45E0-B1F3-F9C3043A1F21}" type="presOf" srcId="{4BC369BA-1FA2-4A5E-A2FD-E02E1852B268}" destId="{A77EF941-94F6-40F1-8CF7-220D7FA214FA}" srcOrd="0" destOrd="0" presId="urn:microsoft.com/office/officeart/2005/8/layout/list1"/>
    <dgm:cxn modelId="{ADC91726-74FD-4B11-8289-C47F724FFB21}" type="presOf" srcId="{7A14CBC9-8755-40F3-9101-6BBD347F2986}" destId="{CF487C1F-734A-413B-93DE-6292716FFB6D}" srcOrd="1" destOrd="0" presId="urn:microsoft.com/office/officeart/2005/8/layout/list1"/>
    <dgm:cxn modelId="{4C8544FE-A49A-40A5-8A71-BB1834FA7E9A}" type="presOf" srcId="{66CDC1CA-F1D0-426F-BCF8-8845456952B2}" destId="{7A75FAAC-E3BC-459F-9D90-3A5E4DBE53BE}" srcOrd="0" destOrd="0" presId="urn:microsoft.com/office/officeart/2005/8/layout/list1"/>
    <dgm:cxn modelId="{E2973D18-7DCD-4194-A9B2-7F084BB2D143}" type="presOf" srcId="{9D5E4439-AA15-481D-BF4C-0514C390374F}" destId="{C94559D9-35DC-49E1-A244-BE89F4F55C6F}" srcOrd="1" destOrd="0" presId="urn:microsoft.com/office/officeart/2005/8/layout/list1"/>
    <dgm:cxn modelId="{4952D1D9-0D00-4413-B2D6-0C09E231DB8E}" type="presParOf" srcId="{7FABFB41-D3D2-42FB-AEB1-29922D5EF480}" destId="{B93B64B1-21B6-4322-9D3E-68E1D2F1037C}" srcOrd="0" destOrd="0" presId="urn:microsoft.com/office/officeart/2005/8/layout/list1"/>
    <dgm:cxn modelId="{82201BE8-A908-477C-AD26-FFD20A1AB7CD}" type="presParOf" srcId="{B93B64B1-21B6-4322-9D3E-68E1D2F1037C}" destId="{AF2B85B8-F5CE-47AA-B2A4-3E3C6C9D572B}" srcOrd="0" destOrd="0" presId="urn:microsoft.com/office/officeart/2005/8/layout/list1"/>
    <dgm:cxn modelId="{9AE989F5-BEFA-42AB-9BC0-68F2F937086A}" type="presParOf" srcId="{B93B64B1-21B6-4322-9D3E-68E1D2F1037C}" destId="{C94559D9-35DC-49E1-A244-BE89F4F55C6F}" srcOrd="1" destOrd="0" presId="urn:microsoft.com/office/officeart/2005/8/layout/list1"/>
    <dgm:cxn modelId="{FA058979-2305-4AFC-A5EE-1CF8A3AC8B09}" type="presParOf" srcId="{7FABFB41-D3D2-42FB-AEB1-29922D5EF480}" destId="{3BC40A41-0A86-4ADA-99CA-65992F40ABE8}" srcOrd="1" destOrd="0" presId="urn:microsoft.com/office/officeart/2005/8/layout/list1"/>
    <dgm:cxn modelId="{0987B5AD-C1BA-4554-A2E6-20BC16DB0224}" type="presParOf" srcId="{7FABFB41-D3D2-42FB-AEB1-29922D5EF480}" destId="{7AF33A19-273A-4C45-9AC5-9157F4EE313A}" srcOrd="2" destOrd="0" presId="urn:microsoft.com/office/officeart/2005/8/layout/list1"/>
    <dgm:cxn modelId="{CB409C13-EB85-4430-AD33-4C6551E025B4}" type="presParOf" srcId="{7FABFB41-D3D2-42FB-AEB1-29922D5EF480}" destId="{B6BD9905-D223-49A8-92D3-31E0D949E530}" srcOrd="3" destOrd="0" presId="urn:microsoft.com/office/officeart/2005/8/layout/list1"/>
    <dgm:cxn modelId="{7CAB0DBE-835C-4658-9C73-B8B3173E98EE}" type="presParOf" srcId="{7FABFB41-D3D2-42FB-AEB1-29922D5EF480}" destId="{1645A1B9-2CA4-4B6F-9108-06AA84BB39FF}" srcOrd="4" destOrd="0" presId="urn:microsoft.com/office/officeart/2005/8/layout/list1"/>
    <dgm:cxn modelId="{4D2BC4DD-88DA-4E6F-AC45-17F239562DED}" type="presParOf" srcId="{1645A1B9-2CA4-4B6F-9108-06AA84BB39FF}" destId="{55AF7ACC-E955-41C9-B96E-1D2B4E1126F4}" srcOrd="0" destOrd="0" presId="urn:microsoft.com/office/officeart/2005/8/layout/list1"/>
    <dgm:cxn modelId="{F5AAD16A-D7C5-431E-AEDD-2AD6CF9D2691}" type="presParOf" srcId="{1645A1B9-2CA4-4B6F-9108-06AA84BB39FF}" destId="{034438C4-7352-4A2A-AB69-DAFCB7FAA048}" srcOrd="1" destOrd="0" presId="urn:microsoft.com/office/officeart/2005/8/layout/list1"/>
    <dgm:cxn modelId="{2EE26F1F-0CD2-485D-9839-C0BABB40171A}" type="presParOf" srcId="{7FABFB41-D3D2-42FB-AEB1-29922D5EF480}" destId="{CB9A36EB-B3B2-4169-B898-CD345F4D6657}" srcOrd="5" destOrd="0" presId="urn:microsoft.com/office/officeart/2005/8/layout/list1"/>
    <dgm:cxn modelId="{C934519D-635C-4A49-8BF9-F06FAE0028F2}" type="presParOf" srcId="{7FABFB41-D3D2-42FB-AEB1-29922D5EF480}" destId="{A30B3F5D-DF6F-45D7-A797-A7A1F4D8F495}" srcOrd="6" destOrd="0" presId="urn:microsoft.com/office/officeart/2005/8/layout/list1"/>
    <dgm:cxn modelId="{6F44FDC7-17FE-4600-8181-8DE56BC83939}" type="presParOf" srcId="{7FABFB41-D3D2-42FB-AEB1-29922D5EF480}" destId="{7DE8C6E8-AF14-4EC7-8290-4BFBF8245B02}" srcOrd="7" destOrd="0" presId="urn:microsoft.com/office/officeart/2005/8/layout/list1"/>
    <dgm:cxn modelId="{32893065-A9A1-4B85-AEC3-38B0A04BAC08}" type="presParOf" srcId="{7FABFB41-D3D2-42FB-AEB1-29922D5EF480}" destId="{6AA8AD2B-BE7E-4914-9E20-FE6111987D9E}" srcOrd="8" destOrd="0" presId="urn:microsoft.com/office/officeart/2005/8/layout/list1"/>
    <dgm:cxn modelId="{D491792A-EB90-406F-AF2E-B1468551C0F8}" type="presParOf" srcId="{6AA8AD2B-BE7E-4914-9E20-FE6111987D9E}" destId="{332AD504-927C-421A-A0A4-C2974178A924}" srcOrd="0" destOrd="0" presId="urn:microsoft.com/office/officeart/2005/8/layout/list1"/>
    <dgm:cxn modelId="{3C50EE63-CB93-4787-9CB9-A96AE19F147B}" type="presParOf" srcId="{6AA8AD2B-BE7E-4914-9E20-FE6111987D9E}" destId="{F49A6C31-B536-4150-8860-24252EFF3BBA}" srcOrd="1" destOrd="0" presId="urn:microsoft.com/office/officeart/2005/8/layout/list1"/>
    <dgm:cxn modelId="{F7238E8E-919A-47E6-976E-608AFB3B42C1}" type="presParOf" srcId="{7FABFB41-D3D2-42FB-AEB1-29922D5EF480}" destId="{45DC2AC0-EE02-4AD0-882D-F465AB05CC73}" srcOrd="9" destOrd="0" presId="urn:microsoft.com/office/officeart/2005/8/layout/list1"/>
    <dgm:cxn modelId="{5B7266D9-B49B-490C-8B32-0001EE3CFEAB}" type="presParOf" srcId="{7FABFB41-D3D2-42FB-AEB1-29922D5EF480}" destId="{02C0254D-749E-48CF-96E1-AD6705F01FA4}" srcOrd="10" destOrd="0" presId="urn:microsoft.com/office/officeart/2005/8/layout/list1"/>
    <dgm:cxn modelId="{4B11B17B-565F-4B34-9A5D-8FBC787E6E97}" type="presParOf" srcId="{7FABFB41-D3D2-42FB-AEB1-29922D5EF480}" destId="{E6578F56-9624-4E68-96F0-23F617FD8227}" srcOrd="11" destOrd="0" presId="urn:microsoft.com/office/officeart/2005/8/layout/list1"/>
    <dgm:cxn modelId="{ED9FBF52-E087-4BA1-A398-2FE9BE4D944E}" type="presParOf" srcId="{7FABFB41-D3D2-42FB-AEB1-29922D5EF480}" destId="{C9CCC453-4E82-4B81-93AC-147D117FE61D}" srcOrd="12" destOrd="0" presId="urn:microsoft.com/office/officeart/2005/8/layout/list1"/>
    <dgm:cxn modelId="{3F003446-549D-4113-89D5-8C7ECF283FD2}" type="presParOf" srcId="{C9CCC453-4E82-4B81-93AC-147D117FE61D}" destId="{7A75FAAC-E3BC-459F-9D90-3A5E4DBE53BE}" srcOrd="0" destOrd="0" presId="urn:microsoft.com/office/officeart/2005/8/layout/list1"/>
    <dgm:cxn modelId="{CD448B8F-3B7E-4FA5-AD4B-4E5071CADFE7}" type="presParOf" srcId="{C9CCC453-4E82-4B81-93AC-147D117FE61D}" destId="{5B11BFE8-D528-4295-AD65-FD24ABDFC315}" srcOrd="1" destOrd="0" presId="urn:microsoft.com/office/officeart/2005/8/layout/list1"/>
    <dgm:cxn modelId="{028FDA50-D707-4D83-9BCD-1363518CA76C}" type="presParOf" srcId="{7FABFB41-D3D2-42FB-AEB1-29922D5EF480}" destId="{CA3E0CEF-4817-4707-B897-F627616CD99B}" srcOrd="13" destOrd="0" presId="urn:microsoft.com/office/officeart/2005/8/layout/list1"/>
    <dgm:cxn modelId="{7122023D-5ECB-498F-9CDA-685AB853453B}" type="presParOf" srcId="{7FABFB41-D3D2-42FB-AEB1-29922D5EF480}" destId="{908BC9BA-92F8-4164-98BA-58B55290E6DD}" srcOrd="14" destOrd="0" presId="urn:microsoft.com/office/officeart/2005/8/layout/list1"/>
    <dgm:cxn modelId="{7A451466-725A-42D8-A2EA-4BE1638E6E7A}" type="presParOf" srcId="{7FABFB41-D3D2-42FB-AEB1-29922D5EF480}" destId="{1A3D57CB-44CB-4F5C-AB9F-C72B83C1BE80}" srcOrd="15" destOrd="0" presId="urn:microsoft.com/office/officeart/2005/8/layout/list1"/>
    <dgm:cxn modelId="{3FD5D172-C1DA-4B3C-B10A-D79FD7AA68E0}" type="presParOf" srcId="{7FABFB41-D3D2-42FB-AEB1-29922D5EF480}" destId="{FA4334BB-2538-4CC3-A519-26E06CF05B5B}" srcOrd="16" destOrd="0" presId="urn:microsoft.com/office/officeart/2005/8/layout/list1"/>
    <dgm:cxn modelId="{E04037EF-E4C1-4CDE-BF35-AAE058B48B67}" type="presParOf" srcId="{FA4334BB-2538-4CC3-A519-26E06CF05B5B}" destId="{835C0095-D173-48A6-9763-95FACE33AAEA}" srcOrd="0" destOrd="0" presId="urn:microsoft.com/office/officeart/2005/8/layout/list1"/>
    <dgm:cxn modelId="{6D7B19AB-26D2-4477-AA8D-1DB924FE9A7F}" type="presParOf" srcId="{FA4334BB-2538-4CC3-A519-26E06CF05B5B}" destId="{CF487C1F-734A-413B-93DE-6292716FFB6D}" srcOrd="1" destOrd="0" presId="urn:microsoft.com/office/officeart/2005/8/layout/list1"/>
    <dgm:cxn modelId="{FAD416AF-225C-445A-82BF-2E2F7C132EA0}" type="presParOf" srcId="{7FABFB41-D3D2-42FB-AEB1-29922D5EF480}" destId="{4E91F26A-0889-4981-92AA-BF5C7FE29C80}" srcOrd="17" destOrd="0" presId="urn:microsoft.com/office/officeart/2005/8/layout/list1"/>
    <dgm:cxn modelId="{30034A4B-CEED-41F3-B139-4EC9A4F0F879}" type="presParOf" srcId="{7FABFB41-D3D2-42FB-AEB1-29922D5EF480}" destId="{02300FF0-4391-4F1D-9864-4DDEAF952AED}" srcOrd="18" destOrd="0" presId="urn:microsoft.com/office/officeart/2005/8/layout/list1"/>
    <dgm:cxn modelId="{99BDC845-0731-4A49-9617-BF101F170451}" type="presParOf" srcId="{7FABFB41-D3D2-42FB-AEB1-29922D5EF480}" destId="{D9FB6670-0B70-4BA0-B998-E3DAB2F8AC77}" srcOrd="19" destOrd="0" presId="urn:microsoft.com/office/officeart/2005/8/layout/list1"/>
    <dgm:cxn modelId="{7BBE70EB-4B7A-4CB2-9FF7-AEDD077E1C2E}" type="presParOf" srcId="{7FABFB41-D3D2-42FB-AEB1-29922D5EF480}" destId="{725645EF-7632-487A-AE54-342257C3F0CE}" srcOrd="20" destOrd="0" presId="urn:microsoft.com/office/officeart/2005/8/layout/list1"/>
    <dgm:cxn modelId="{2DC4DF99-2002-416D-8B3A-0B2E8AAEB210}" type="presParOf" srcId="{725645EF-7632-487A-AE54-342257C3F0CE}" destId="{A77EF941-94F6-40F1-8CF7-220D7FA214FA}" srcOrd="0" destOrd="0" presId="urn:microsoft.com/office/officeart/2005/8/layout/list1"/>
    <dgm:cxn modelId="{B6F94C11-1FA3-4917-B69F-EA4B60B6973F}" type="presParOf" srcId="{725645EF-7632-487A-AE54-342257C3F0CE}" destId="{C2929804-76CA-480A-860B-496E57139C8B}" srcOrd="1" destOrd="0" presId="urn:microsoft.com/office/officeart/2005/8/layout/list1"/>
    <dgm:cxn modelId="{186F992E-1A09-4189-A5C8-02B4485BE56B}" type="presParOf" srcId="{7FABFB41-D3D2-42FB-AEB1-29922D5EF480}" destId="{885A4E38-77D8-4424-8EB5-660906B5D556}" srcOrd="21" destOrd="0" presId="urn:microsoft.com/office/officeart/2005/8/layout/list1"/>
    <dgm:cxn modelId="{D92D14D1-DEF3-427F-83E2-A5308C45E087}" type="presParOf" srcId="{7FABFB41-D3D2-42FB-AEB1-29922D5EF480}" destId="{E9D61C5A-64A1-4A8C-93D5-0AED24897F18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F33A19-273A-4C45-9AC5-9157F4EE313A}">
      <dsp:nvSpPr>
        <dsp:cNvPr id="0" name=""/>
        <dsp:cNvSpPr/>
      </dsp:nvSpPr>
      <dsp:spPr>
        <a:xfrm>
          <a:off x="0" y="351204"/>
          <a:ext cx="9339942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4559D9-35DC-49E1-A244-BE89F4F55C6F}">
      <dsp:nvSpPr>
        <dsp:cNvPr id="0" name=""/>
        <dsp:cNvSpPr/>
      </dsp:nvSpPr>
      <dsp:spPr>
        <a:xfrm>
          <a:off x="466997" y="56004"/>
          <a:ext cx="6537960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119" tIns="0" rIns="24711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0" i="0" kern="1200" dirty="0" smtClean="0"/>
            <a:t>Консенсусное принятие решений</a:t>
          </a:r>
          <a:endParaRPr lang="ru-RU" sz="2000" kern="1200" dirty="0"/>
        </a:p>
      </dsp:txBody>
      <dsp:txXfrm>
        <a:off x="495818" y="84825"/>
        <a:ext cx="6480318" cy="532758"/>
      </dsp:txXfrm>
    </dsp:sp>
    <dsp:sp modelId="{A30B3F5D-DF6F-45D7-A797-A7A1F4D8F495}">
      <dsp:nvSpPr>
        <dsp:cNvPr id="0" name=""/>
        <dsp:cNvSpPr/>
      </dsp:nvSpPr>
      <dsp:spPr>
        <a:xfrm>
          <a:off x="0" y="1258405"/>
          <a:ext cx="9339942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4438C4-7352-4A2A-AB69-DAFCB7FAA048}">
      <dsp:nvSpPr>
        <dsp:cNvPr id="0" name=""/>
        <dsp:cNvSpPr/>
      </dsp:nvSpPr>
      <dsp:spPr>
        <a:xfrm>
          <a:off x="466997" y="963205"/>
          <a:ext cx="6537960" cy="590400"/>
        </a:xfrm>
        <a:prstGeom prst="round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119" tIns="0" rIns="24711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0" i="0" kern="1200" dirty="0" smtClean="0"/>
            <a:t>Голосование</a:t>
          </a:r>
          <a:endParaRPr lang="ru-RU" sz="2000" kern="1200" dirty="0"/>
        </a:p>
      </dsp:txBody>
      <dsp:txXfrm>
        <a:off x="495818" y="992026"/>
        <a:ext cx="6480318" cy="532758"/>
      </dsp:txXfrm>
    </dsp:sp>
    <dsp:sp modelId="{02C0254D-749E-48CF-96E1-AD6705F01FA4}">
      <dsp:nvSpPr>
        <dsp:cNvPr id="0" name=""/>
        <dsp:cNvSpPr/>
      </dsp:nvSpPr>
      <dsp:spPr>
        <a:xfrm>
          <a:off x="0" y="2165605"/>
          <a:ext cx="9339942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9A6C31-B536-4150-8860-24252EFF3BBA}">
      <dsp:nvSpPr>
        <dsp:cNvPr id="0" name=""/>
        <dsp:cNvSpPr/>
      </dsp:nvSpPr>
      <dsp:spPr>
        <a:xfrm>
          <a:off x="466997" y="1870405"/>
          <a:ext cx="6537960" cy="590400"/>
        </a:xfrm>
        <a:prstGeom prst="round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119" tIns="0" rIns="24711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0" i="0" kern="1200" dirty="0" smtClean="0"/>
            <a:t>Делегирование принятия решений</a:t>
          </a:r>
          <a:endParaRPr lang="ru-RU" sz="2000" kern="1200" dirty="0"/>
        </a:p>
      </dsp:txBody>
      <dsp:txXfrm>
        <a:off x="495818" y="1899226"/>
        <a:ext cx="6480318" cy="532758"/>
      </dsp:txXfrm>
    </dsp:sp>
    <dsp:sp modelId="{908BC9BA-92F8-4164-98BA-58B55290E6DD}">
      <dsp:nvSpPr>
        <dsp:cNvPr id="0" name=""/>
        <dsp:cNvSpPr/>
      </dsp:nvSpPr>
      <dsp:spPr>
        <a:xfrm>
          <a:off x="0" y="3072805"/>
          <a:ext cx="9339942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11BFE8-D528-4295-AD65-FD24ABDFC315}">
      <dsp:nvSpPr>
        <dsp:cNvPr id="0" name=""/>
        <dsp:cNvSpPr/>
      </dsp:nvSpPr>
      <dsp:spPr>
        <a:xfrm>
          <a:off x="466997" y="2777605"/>
          <a:ext cx="6537960" cy="590400"/>
        </a:xfrm>
        <a:prstGeom prst="round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119" tIns="0" rIns="24711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0" i="0" kern="1200" smtClean="0"/>
            <a:t>Брейншторминг</a:t>
          </a:r>
          <a:endParaRPr lang="ru-RU" sz="2000" kern="1200"/>
        </a:p>
      </dsp:txBody>
      <dsp:txXfrm>
        <a:off x="495818" y="2806426"/>
        <a:ext cx="6480318" cy="532758"/>
      </dsp:txXfrm>
    </dsp:sp>
    <dsp:sp modelId="{02300FF0-4391-4F1D-9864-4DDEAF952AED}">
      <dsp:nvSpPr>
        <dsp:cNvPr id="0" name=""/>
        <dsp:cNvSpPr/>
      </dsp:nvSpPr>
      <dsp:spPr>
        <a:xfrm>
          <a:off x="0" y="3980005"/>
          <a:ext cx="9339942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487C1F-734A-413B-93DE-6292716FFB6D}">
      <dsp:nvSpPr>
        <dsp:cNvPr id="0" name=""/>
        <dsp:cNvSpPr/>
      </dsp:nvSpPr>
      <dsp:spPr>
        <a:xfrm>
          <a:off x="466997" y="3684805"/>
          <a:ext cx="6537960" cy="590400"/>
        </a:xfrm>
        <a:prstGeom prst="round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119" tIns="0" rIns="24711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0" i="0" kern="1200" dirty="0" smtClean="0"/>
            <a:t>Экспертное мнение</a:t>
          </a:r>
          <a:endParaRPr lang="ru-RU" sz="2000" kern="1200" dirty="0"/>
        </a:p>
      </dsp:txBody>
      <dsp:txXfrm>
        <a:off x="495818" y="3713626"/>
        <a:ext cx="6480318" cy="532758"/>
      </dsp:txXfrm>
    </dsp:sp>
    <dsp:sp modelId="{E9D61C5A-64A1-4A8C-93D5-0AED24897F18}">
      <dsp:nvSpPr>
        <dsp:cNvPr id="0" name=""/>
        <dsp:cNvSpPr/>
      </dsp:nvSpPr>
      <dsp:spPr>
        <a:xfrm>
          <a:off x="0" y="4887205"/>
          <a:ext cx="9339942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929804-76CA-480A-860B-496E57139C8B}">
      <dsp:nvSpPr>
        <dsp:cNvPr id="0" name=""/>
        <dsp:cNvSpPr/>
      </dsp:nvSpPr>
      <dsp:spPr>
        <a:xfrm>
          <a:off x="466997" y="4592005"/>
          <a:ext cx="6537960" cy="59040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119" tIns="0" rIns="247119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0" i="0" kern="1200" smtClean="0"/>
            <a:t>Групповое согласование</a:t>
          </a:r>
          <a:endParaRPr lang="ru-RU" sz="2000" kern="1200"/>
        </a:p>
      </dsp:txBody>
      <dsp:txXfrm>
        <a:off x="495818" y="4620826"/>
        <a:ext cx="6480318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8853A-74F0-427D-88F2-39D33CB062EA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BC12-604D-4FB4-8FF9-A477BBAE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92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8853A-74F0-427D-88F2-39D33CB062EA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BC12-604D-4FB4-8FF9-A477BBAE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37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8853A-74F0-427D-88F2-39D33CB062EA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BC12-604D-4FB4-8FF9-A477BBAE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76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8853A-74F0-427D-88F2-39D33CB062EA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BC12-604D-4FB4-8FF9-A477BBAE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61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8853A-74F0-427D-88F2-39D33CB062EA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BC12-604D-4FB4-8FF9-A477BBAE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58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8853A-74F0-427D-88F2-39D33CB062EA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BC12-604D-4FB4-8FF9-A477BBAE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17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8853A-74F0-427D-88F2-39D33CB062EA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BC12-604D-4FB4-8FF9-A477BBAE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26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8853A-74F0-427D-88F2-39D33CB062EA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BC12-604D-4FB4-8FF9-A477BBAE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20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8853A-74F0-427D-88F2-39D33CB062EA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BC12-604D-4FB4-8FF9-A477BBAE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34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8853A-74F0-427D-88F2-39D33CB062EA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BC12-604D-4FB4-8FF9-A477BBAE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09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8853A-74F0-427D-88F2-39D33CB062EA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ABC12-604D-4FB4-8FF9-A477BBAE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6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8853A-74F0-427D-88F2-39D33CB062EA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ABC12-604D-4FB4-8FF9-A477BBAE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44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slide" Target="slide19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4.xml"/><Relationship Id="rId7" Type="http://schemas.openxmlformats.org/officeDocument/2006/relationships/slide" Target="slide9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4" Type="http://schemas.openxmlformats.org/officeDocument/2006/relationships/slide" Target="slide5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697" y="543864"/>
            <a:ext cx="11486605" cy="238760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E8505C"/>
                </a:solidFill>
                <a:latin typeface="+mn-lt"/>
              </a:rPr>
              <a:t>Внутриорганизационные процедуры принятия </a:t>
            </a:r>
            <a:r>
              <a:rPr lang="ru-RU" b="1" dirty="0" smtClean="0">
                <a:solidFill>
                  <a:srgbClr val="E8505C"/>
                </a:solidFill>
                <a:latin typeface="+mn-lt"/>
              </a:rPr>
              <a:t>управленческих решений. Индивидуальные </a:t>
            </a:r>
            <a:r>
              <a:rPr lang="ru-RU" b="1" dirty="0">
                <a:solidFill>
                  <a:srgbClr val="E8505C"/>
                </a:solidFill>
                <a:latin typeface="+mn-lt"/>
              </a:rPr>
              <a:t>и коллективные формы принятия решений.</a:t>
            </a:r>
            <a:endParaRPr lang="en-US" b="1" dirty="0">
              <a:solidFill>
                <a:srgbClr val="E8505C"/>
              </a:solidFill>
              <a:latin typeface="+mn-lt"/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7716982" y="4878212"/>
            <a:ext cx="4475018" cy="1655762"/>
          </a:xfrm>
          <a:prstGeom prst="rect">
            <a:avLst/>
          </a:prstGeom>
          <a:gradFill>
            <a:gsLst>
              <a:gs pos="16000">
                <a:srgbClr val="E8505C"/>
              </a:gs>
              <a:gs pos="97000">
                <a:srgbClr val="E3E3E3"/>
              </a:gs>
              <a:gs pos="60000">
                <a:srgbClr val="E67C85"/>
              </a:gs>
              <a:gs pos="94000">
                <a:srgbClr val="E0E0E0"/>
              </a:gs>
              <a:gs pos="100000">
                <a:srgbClr val="FFFFFF"/>
              </a:gs>
            </a:gsLst>
            <a:lin ang="5400000" scaled="1"/>
          </a:gra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 smtClean="0">
                <a:latin typeface="Comic Sans MS" panose="030F0702030302020204" pitchFamily="66" charset="0"/>
              </a:rPr>
              <a:t>Выполнили: студенты 44 группы</a:t>
            </a:r>
          </a:p>
          <a:p>
            <a:pPr algn="just"/>
            <a:r>
              <a:rPr lang="ru-RU" dirty="0" smtClean="0">
                <a:latin typeface="Comic Sans MS" panose="030F0702030302020204" pitchFamily="66" charset="0"/>
              </a:rPr>
              <a:t>Специальность: «Прикладная информатика»</a:t>
            </a:r>
          </a:p>
          <a:p>
            <a:pPr algn="just"/>
            <a:r>
              <a:rPr lang="ru-RU" dirty="0" smtClean="0">
                <a:latin typeface="Comic Sans MS" panose="030F0702030302020204" pitchFamily="66" charset="0"/>
              </a:rPr>
              <a:t>Пятков Георгий</a:t>
            </a:r>
          </a:p>
          <a:p>
            <a:pPr algn="just"/>
            <a:r>
              <a:rPr lang="ru-RU" dirty="0" smtClean="0">
                <a:latin typeface="Comic Sans MS" panose="030F0702030302020204" pitchFamily="66" charset="0"/>
              </a:rPr>
              <a:t>Елисеев Виталий</a:t>
            </a:r>
            <a:endParaRPr lang="ru-RU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74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4800" b="1" dirty="0" smtClean="0">
                <a:solidFill>
                  <a:srgbClr val="C00000"/>
                </a:solidFill>
              </a:rPr>
              <a:t>Вывод</a:t>
            </a:r>
            <a:endParaRPr lang="ru-RU" sz="4800" b="1" dirty="0">
              <a:solidFill>
                <a:srgbClr val="C0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57597" y="1812562"/>
            <a:ext cx="9276806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>
                <a:latin typeface="Comic Sans MS" panose="030F0702030302020204" pitchFamily="66" charset="0"/>
              </a:rPr>
              <a:t>Процедуры принятия управленческих решений могут различаться в зависимости от организации и контекста. Они могут быть формализованными и стандартизированными или неформальными, в зависимости от размера и характера организации. Важно, чтобы процедуры были эффективными, учитывали интересы заинтересованных сторон и способствовали достижению целей организации.</a:t>
            </a:r>
            <a:endParaRPr lang="ru-RU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86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4800" b="1" dirty="0">
                <a:solidFill>
                  <a:srgbClr val="C00000"/>
                </a:solidFill>
              </a:rPr>
              <a:t>Коллективные формы принятия решений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>
                <a:latin typeface="Comic Sans MS" panose="030F0702030302020204" pitchFamily="66" charset="0"/>
              </a:rPr>
              <a:t>Коллективные формы принятия решений представляют собой процесс, включающий участие нескольких людей в процессе принятия решений. Эти формы могут применяться в различных </a:t>
            </a:r>
            <a:r>
              <a:rPr lang="ru-RU" dirty="0" smtClean="0">
                <a:latin typeface="Comic Sans MS" panose="030F0702030302020204" pitchFamily="66" charset="0"/>
              </a:rPr>
              <a:t>ситуациях, </a:t>
            </a:r>
            <a:r>
              <a:rPr lang="ru-RU" dirty="0">
                <a:latin typeface="Comic Sans MS" panose="030F0702030302020204" pitchFamily="66" charset="0"/>
              </a:rPr>
              <a:t>включая деловую среду, командные спортивные игры, групповые проекты и общественную деятельность.</a:t>
            </a:r>
            <a:endParaRPr lang="ru-RU" dirty="0">
              <a:latin typeface="Comic Sans MS" panose="030F0702030302020204" pitchFamily="66" charset="0"/>
            </a:endParaRPr>
          </a:p>
        </p:txBody>
      </p:sp>
      <p:pic>
        <p:nvPicPr>
          <p:cNvPr id="10242" name="Picture 2" descr="https://avatars.mds.yandex.net/i?id=d1f3871900a8910dbb3ae670cafdcf32_l-5884257-images-thumbs&amp;n=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697" y="4280005"/>
            <a:ext cx="2764606" cy="257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27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C00000"/>
                </a:solidFill>
              </a:rPr>
              <a:t>Н</a:t>
            </a:r>
            <a:r>
              <a:rPr lang="ru-RU" b="1" dirty="0" smtClean="0">
                <a:solidFill>
                  <a:srgbClr val="C00000"/>
                </a:solidFill>
              </a:rPr>
              <a:t>аиболее </a:t>
            </a:r>
            <a:r>
              <a:rPr lang="ru-RU" b="1" dirty="0">
                <a:solidFill>
                  <a:srgbClr val="C00000"/>
                </a:solidFill>
              </a:rPr>
              <a:t>распространенных коллективных форм принятия решений: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1278830297"/>
              </p:ext>
            </p:extLst>
          </p:nvPr>
        </p:nvGraphicFramePr>
        <p:xfrm>
          <a:off x="1426028" y="1410790"/>
          <a:ext cx="9339943" cy="5447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4" descr="https://www.pngarts.com/files/8/Forward-Button-Icon-PNG-Transparent-Image.png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6760" y="4584891"/>
            <a:ext cx="2226061" cy="2254534"/>
          </a:xfrm>
          <a:prstGeom prst="rect">
            <a:avLst/>
          </a:prstGeom>
          <a:noFill/>
          <a:effectLst>
            <a:outerShdw blurRad="76200" dist="50800" dir="5400000" sx="103000" sy="103000" algn="ctr" rotWithShape="0">
              <a:srgbClr val="000000">
                <a:alpha val="74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7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b="1" dirty="0">
                <a:solidFill>
                  <a:srgbClr val="C00000"/>
                </a:solidFill>
              </a:rPr>
              <a:t>Консенсусное принятие решений</a:t>
            </a:r>
            <a:endParaRPr lang="ru-RU" sz="4800" b="1" dirty="0">
              <a:solidFill>
                <a:srgbClr val="C0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В этой форме все участники обсуждают проблему, выражают свои мнения, а затем вместе работают, чтобы достичь общего согласия или консенсуса относительно решения. Она подразумевает поиск компромисса, чтобы учесть интересы всех участников.</a:t>
            </a:r>
            <a:endParaRPr lang="ru-RU" dirty="0"/>
          </a:p>
        </p:txBody>
      </p:sp>
      <p:pic>
        <p:nvPicPr>
          <p:cNvPr id="4" name="Picture 4" descr="https://avatars.mds.yandex.net/i?id=af53068d2c08db3dfc365a245f50743b_sr-7011867-images-thumbs&amp;n=1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431837" y="5086350"/>
            <a:ext cx="1771650" cy="1771650"/>
          </a:xfrm>
          <a:prstGeom prst="rect">
            <a:avLst/>
          </a:prstGeom>
          <a:noFill/>
          <a:effectLst>
            <a:outerShdw blurRad="50800" dist="50800" dir="5400000" sx="99000" sy="99000" algn="ctr" rotWithShape="0">
              <a:srgbClr val="000000">
                <a:alpha val="59000"/>
              </a:srgbClr>
            </a:outerShdw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241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b="1" dirty="0">
                <a:solidFill>
                  <a:srgbClr val="C00000"/>
                </a:solidFill>
              </a:rPr>
              <a:t>Голосование</a:t>
            </a:r>
            <a:endParaRPr lang="ru-RU" sz="4800" b="1" dirty="0">
              <a:solidFill>
                <a:srgbClr val="C0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Участники принимают решение, голосуя за выбор определенной альтернативы. Голосование может осуществляться простым большинством, квалифицированным большинством или другими правилами, установленными заранее.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6" name="Picture 4" descr="https://avatars.mds.yandex.net/i?id=af53068d2c08db3dfc365a245f50743b_sr-7011867-images-thumbs&amp;n=1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431837" y="5086350"/>
            <a:ext cx="1771650" cy="1771650"/>
          </a:xfrm>
          <a:prstGeom prst="rect">
            <a:avLst/>
          </a:prstGeom>
          <a:noFill/>
          <a:effectLst>
            <a:outerShdw blurRad="50800" dist="50800" dir="5400000" sx="99000" sy="99000" algn="ctr" rotWithShape="0">
              <a:srgbClr val="000000">
                <a:alpha val="59000"/>
              </a:srgbClr>
            </a:outerShdw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8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b="1" dirty="0">
                <a:solidFill>
                  <a:srgbClr val="C00000"/>
                </a:solidFill>
              </a:rPr>
              <a:t>Делегирование принятия решений</a:t>
            </a:r>
            <a:endParaRPr lang="ru-RU" sz="4800" b="1" dirty="0">
              <a:solidFill>
                <a:srgbClr val="C0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Один или несколько участников могут быть назначены на принятие решения от имени всей группы или команды. Они могут консультироваться и получать обратную связь от остальных участников, но окончательное решение принимается делегированными лицами.</a:t>
            </a:r>
            <a:endParaRPr lang="ru-RU" dirty="0"/>
          </a:p>
        </p:txBody>
      </p:sp>
      <p:pic>
        <p:nvPicPr>
          <p:cNvPr id="4" name="Picture 4" descr="https://avatars.mds.yandex.net/i?id=af53068d2c08db3dfc365a245f50743b_sr-7011867-images-thumbs&amp;n=1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431837" y="5086350"/>
            <a:ext cx="1771650" cy="1771650"/>
          </a:xfrm>
          <a:prstGeom prst="rect">
            <a:avLst/>
          </a:prstGeom>
          <a:noFill/>
          <a:effectLst>
            <a:outerShdw blurRad="50800" dist="50800" dir="5400000" sx="99000" sy="99000" algn="ctr" rotWithShape="0">
              <a:srgbClr val="000000">
                <a:alpha val="59000"/>
              </a:srgbClr>
            </a:outerShdw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99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b="1" dirty="0" err="1">
                <a:solidFill>
                  <a:srgbClr val="C00000"/>
                </a:solidFill>
              </a:rPr>
              <a:t>Брейншторминг</a:t>
            </a:r>
            <a:endParaRPr lang="ru-RU" sz="4800" b="1" dirty="0">
              <a:solidFill>
                <a:srgbClr val="C0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Группа активно генерирует и делится идеями для решения проблемы или достижения определенной цели. Все предложения принимаются без критики и оценки, чтобы поощрить свободное творчество и разнообразие идей.</a:t>
            </a:r>
            <a:endParaRPr lang="ru-RU" dirty="0"/>
          </a:p>
        </p:txBody>
      </p:sp>
      <p:pic>
        <p:nvPicPr>
          <p:cNvPr id="4" name="Picture 4" descr="https://avatars.mds.yandex.net/i?id=af53068d2c08db3dfc365a245f50743b_sr-7011867-images-thumbs&amp;n=1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431837" y="5086350"/>
            <a:ext cx="1771650" cy="1771650"/>
          </a:xfrm>
          <a:prstGeom prst="rect">
            <a:avLst/>
          </a:prstGeom>
          <a:noFill/>
          <a:effectLst>
            <a:outerShdw blurRad="50800" dist="50800" dir="5400000" sx="99000" sy="99000" algn="ctr" rotWithShape="0">
              <a:srgbClr val="000000">
                <a:alpha val="59000"/>
              </a:srgbClr>
            </a:outerShdw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650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b="1">
                <a:solidFill>
                  <a:srgbClr val="C00000"/>
                </a:solidFill>
              </a:rPr>
              <a:t>Экспертное мнение</a:t>
            </a:r>
            <a:endParaRPr lang="ru-RU" sz="4800" b="1">
              <a:solidFill>
                <a:srgbClr val="C0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Решение принимается на основе мнения или рекомендации эксперта, обладающего специализированными знаниями и опытом в данной области.</a:t>
            </a:r>
            <a:endParaRPr lang="ru-RU" dirty="0"/>
          </a:p>
        </p:txBody>
      </p:sp>
      <p:pic>
        <p:nvPicPr>
          <p:cNvPr id="4" name="Picture 4" descr="https://avatars.mds.yandex.net/i?id=af53068d2c08db3dfc365a245f50743b_sr-7011867-images-thumbs&amp;n=1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431837" y="5086350"/>
            <a:ext cx="1771650" cy="1771650"/>
          </a:xfrm>
          <a:prstGeom prst="rect">
            <a:avLst/>
          </a:prstGeom>
          <a:noFill/>
          <a:effectLst>
            <a:outerShdw blurRad="50800" dist="50800" dir="5400000" sx="99000" sy="99000" algn="ctr" rotWithShape="0">
              <a:srgbClr val="000000">
                <a:alpha val="59000"/>
              </a:srgbClr>
            </a:outerShdw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025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b="1" dirty="0">
                <a:solidFill>
                  <a:srgbClr val="C00000"/>
                </a:solidFill>
              </a:rPr>
              <a:t>Групповое согласование</a:t>
            </a:r>
            <a:endParaRPr lang="ru-RU" sz="4800" b="1" dirty="0">
              <a:solidFill>
                <a:srgbClr val="C0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Участники работают вместе, чтобы достичь согласия или единства в принятии решений. Это может включать обсуждение и аргументацию различных точек зрения до тех пор, пока группа не достигнет соглашения.</a:t>
            </a:r>
            <a:endParaRPr lang="ru-RU" dirty="0"/>
          </a:p>
        </p:txBody>
      </p:sp>
      <p:pic>
        <p:nvPicPr>
          <p:cNvPr id="4" name="Picture 4" descr="https://avatars.mds.yandex.net/i?id=af53068d2c08db3dfc365a245f50743b_sr-7011867-images-thumbs&amp;n=1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431837" y="5086350"/>
            <a:ext cx="1771650" cy="1771650"/>
          </a:xfrm>
          <a:prstGeom prst="rect">
            <a:avLst/>
          </a:prstGeom>
          <a:noFill/>
          <a:effectLst>
            <a:outerShdw blurRad="50800" dist="50800" dir="5400000" sx="99000" sy="99000" algn="ctr" rotWithShape="0">
              <a:srgbClr val="000000">
                <a:alpha val="59000"/>
              </a:srgbClr>
            </a:outerShdw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907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b="1" dirty="0" smtClean="0">
                <a:solidFill>
                  <a:srgbClr val="C00000"/>
                </a:solidFill>
              </a:rPr>
              <a:t>Вывод</a:t>
            </a:r>
            <a:endParaRPr lang="ru-RU" sz="4800" b="1" dirty="0">
              <a:solidFill>
                <a:srgbClr val="C00000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200" y="1493116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>
                <a:latin typeface="Comic Sans MS" panose="030F0702030302020204" pitchFamily="66" charset="0"/>
              </a:rPr>
              <a:t>Коллективные формы принятия решений могут обладать преимуществами, такими как учет множества точек зрения, более широкая поддержка решения и получение большего многообразия идей и экспертного мнения. Однако они также могут быть </a:t>
            </a:r>
            <a:r>
              <a:rPr lang="ru-RU" dirty="0" err="1">
                <a:latin typeface="Comic Sans MS" panose="030F0702030302020204" pitchFamily="66" charset="0"/>
              </a:rPr>
              <a:t>времязатратными</a:t>
            </a:r>
            <a:r>
              <a:rPr lang="ru-RU" dirty="0">
                <a:latin typeface="Comic Sans MS" panose="030F0702030302020204" pitchFamily="66" charset="0"/>
              </a:rPr>
              <a:t> и требовать хорошей коммуникации и взаимодействия внутри группы. Конкретная коллективная форма принятия решений может быть выбрана в зависимости от доступных ресурсов, целей и контекста задачи</a:t>
            </a:r>
            <a:r>
              <a:rPr lang="ru-RU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998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4800" b="1" dirty="0">
                <a:solidFill>
                  <a:srgbClr val="C00000"/>
                </a:solidFill>
              </a:rPr>
              <a:t>Внутриорганизационные процедуры принятия управленческих решений.</a:t>
            </a:r>
            <a:endParaRPr lang="ru-RU" sz="6600" dirty="0">
              <a:solidFill>
                <a:srgbClr val="C0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>
                <a:latin typeface="Comic Sans MS" panose="030F0702030302020204" pitchFamily="66" charset="0"/>
              </a:rPr>
              <a:t>Внутри организации процедуры принятия управленческих решений устанавливаются с целью обеспечения эффективного и систематического подхода к принятию решений.</a:t>
            </a:r>
            <a:endParaRPr lang="ru-RU" dirty="0">
              <a:latin typeface="Comic Sans MS" panose="030F0702030302020204" pitchFamily="66" charset="0"/>
            </a:endParaRPr>
          </a:p>
        </p:txBody>
      </p:sp>
      <p:pic>
        <p:nvPicPr>
          <p:cNvPr id="1026" name="Picture 2" descr="https://avatars.mds.yandex.net/i?id=fe4bc33a77de75dcbda3de5c85a2249b_l-9136745-images-thumbs&amp;n=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735" y="3841102"/>
            <a:ext cx="4022529" cy="3016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881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ru-RU" sz="4800" b="1" dirty="0">
                <a:solidFill>
                  <a:srgbClr val="C00000"/>
                </a:solidFill>
              </a:rPr>
              <a:t>Внутриорганизационные процедуры </a:t>
            </a:r>
            <a:r>
              <a:rPr lang="ru-RU" sz="4800" b="1" dirty="0" smtClean="0">
                <a:solidFill>
                  <a:srgbClr val="C00000"/>
                </a:solidFill>
              </a:rPr>
              <a:t>обычно </a:t>
            </a:r>
            <a:r>
              <a:rPr lang="ru-RU" sz="4800" b="1" dirty="0">
                <a:solidFill>
                  <a:srgbClr val="C00000"/>
                </a:solidFill>
              </a:rPr>
              <a:t>включают следующие этапы:</a:t>
            </a:r>
            <a:endParaRPr lang="en-US" sz="4800" b="1" dirty="0">
              <a:solidFill>
                <a:srgbClr val="C00000"/>
              </a:solidFill>
            </a:endParaRPr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3514344" y="4148328"/>
            <a:ext cx="5105400" cy="555625"/>
            <a:chOff x="1248" y="1440"/>
            <a:chExt cx="3216" cy="350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gray">
            <a:xfrm>
              <a:off x="1440" y="17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gray">
            <a:xfrm rot="3419336">
              <a:off x="1261" y="14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7C8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gray">
            <a:xfrm>
              <a:off x="2256" y="1482"/>
              <a:ext cx="145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ru-RU" dirty="0">
                  <a:latin typeface="Comic Sans MS" panose="030F0702030302020204" pitchFamily="66" charset="0"/>
                  <a:hlinkClick r:id="rId2" action="ppaction://hlinksldjump"/>
                </a:rPr>
                <a:t>Принятие решения</a:t>
              </a:r>
              <a:endParaRPr lang="en-US" sz="2400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gray">
            <a:xfrm>
              <a:off x="1296" y="14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3514344" y="1633728"/>
            <a:ext cx="5973763" cy="555625"/>
            <a:chOff x="1248" y="2030"/>
            <a:chExt cx="3763" cy="35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440" y="23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1261" y="20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1736" y="2072"/>
              <a:ext cx="327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ru-RU" dirty="0">
                  <a:latin typeface="Comic Sans MS" panose="030F0702030302020204" pitchFamily="66" charset="0"/>
                  <a:hlinkClick r:id="rId3" action="ppaction://hlinksldjump"/>
                </a:rPr>
                <a:t>Идентификация проблемы или </a:t>
              </a:r>
              <a:r>
                <a:rPr lang="ru-RU" dirty="0" smtClean="0">
                  <a:latin typeface="Comic Sans MS" panose="030F0702030302020204" pitchFamily="66" charset="0"/>
                  <a:hlinkClick r:id="rId3" action="ppaction://hlinksldjump"/>
                </a:rPr>
                <a:t>потребности</a:t>
              </a:r>
              <a:endParaRPr lang="en-US" sz="2400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296" y="204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14" name="Group 12"/>
          <p:cNvGrpSpPr>
            <a:grpSpLocks/>
          </p:cNvGrpSpPr>
          <p:nvPr/>
        </p:nvGrpSpPr>
        <p:grpSpPr bwMode="auto">
          <a:xfrm>
            <a:off x="3514344" y="2471928"/>
            <a:ext cx="5105400" cy="555625"/>
            <a:chOff x="1248" y="2640"/>
            <a:chExt cx="3216" cy="350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66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gray">
            <a:xfrm>
              <a:off x="2032" y="2711"/>
              <a:ext cx="206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ru-RU" dirty="0">
                  <a:latin typeface="Comic Sans MS" panose="030F0702030302020204" pitchFamily="66" charset="0"/>
                  <a:hlinkClick r:id="rId4" action="ppaction://hlinksldjump"/>
                </a:rPr>
                <a:t>Сбор и анализ информации</a:t>
              </a:r>
              <a:endParaRPr lang="en-US" sz="2400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gray">
            <a:xfrm>
              <a:off x="1296" y="26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19" name="Group 17"/>
          <p:cNvGrpSpPr>
            <a:grpSpLocks/>
          </p:cNvGrpSpPr>
          <p:nvPr/>
        </p:nvGrpSpPr>
        <p:grpSpPr bwMode="auto">
          <a:xfrm>
            <a:off x="3514344" y="3310128"/>
            <a:ext cx="5105400" cy="555625"/>
            <a:chOff x="1248" y="3230"/>
            <a:chExt cx="3216" cy="350"/>
          </a:xfrm>
        </p:grpSpPr>
        <p:sp>
          <p:nvSpPr>
            <p:cNvPr id="20" name="Line 18"/>
            <p:cNvSpPr>
              <a:spLocks noChangeShapeType="1"/>
            </p:cNvSpPr>
            <p:nvPr/>
          </p:nvSpPr>
          <p:spPr bwMode="gray">
            <a:xfrm>
              <a:off x="1441" y="3579"/>
              <a:ext cx="3023" cy="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9933"/>
                </a:gs>
                <a:gs pos="100000">
                  <a:srgbClr val="FF99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33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gray">
            <a:xfrm>
              <a:off x="2256" y="3272"/>
              <a:ext cx="14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ru-RU" dirty="0">
                  <a:latin typeface="Comic Sans MS" panose="030F0702030302020204" pitchFamily="66" charset="0"/>
                  <a:hlinkClick r:id="rId5" action="ppaction://hlinksldjump"/>
                </a:rPr>
                <a:t>Выбор</a:t>
              </a:r>
              <a:r>
                <a:rPr lang="ru-RU" dirty="0">
                  <a:hlinkClick r:id="rId5" action="ppaction://hlinksldjump"/>
                </a:rPr>
                <a:t> </a:t>
              </a:r>
              <a:r>
                <a:rPr lang="ru-RU" dirty="0" smtClean="0">
                  <a:latin typeface="Comic Sans MS" panose="030F0702030302020204" pitchFamily="66" charset="0"/>
                  <a:hlinkClick r:id="rId5" action="ppaction://hlinksldjump"/>
                </a:rPr>
                <a:t>альтернатив</a:t>
              </a:r>
              <a:endParaRPr lang="en-US" sz="2400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gray">
            <a:xfrm>
              <a:off x="1296" y="324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24" name="Group 22"/>
          <p:cNvGrpSpPr>
            <a:grpSpLocks/>
          </p:cNvGrpSpPr>
          <p:nvPr/>
        </p:nvGrpSpPr>
        <p:grpSpPr bwMode="auto">
          <a:xfrm>
            <a:off x="3514344" y="5008753"/>
            <a:ext cx="5105400" cy="555625"/>
            <a:chOff x="1248" y="3230"/>
            <a:chExt cx="3216" cy="350"/>
          </a:xfrm>
        </p:grpSpPr>
        <p:sp>
          <p:nvSpPr>
            <p:cNvPr id="25" name="Line 23"/>
            <p:cNvSpPr>
              <a:spLocks noChangeShapeType="1"/>
            </p:cNvSpPr>
            <p:nvPr/>
          </p:nvSpPr>
          <p:spPr bwMode="gray">
            <a:xfrm>
              <a:off x="1440" y="35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0099"/>
                </a:gs>
                <a:gs pos="100000">
                  <a:srgbClr val="9900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00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27" name="Text Box 25"/>
            <p:cNvSpPr txBox="1">
              <a:spLocks noChangeArrowheads="1"/>
            </p:cNvSpPr>
            <p:nvPr/>
          </p:nvSpPr>
          <p:spPr bwMode="gray">
            <a:xfrm>
              <a:off x="2256" y="3272"/>
              <a:ext cx="156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ru-RU" dirty="0">
                  <a:latin typeface="Comic Sans MS" panose="030F0702030302020204" pitchFamily="66" charset="0"/>
                  <a:hlinkClick r:id="rId6" action="ppaction://hlinksldjump"/>
                </a:rPr>
                <a:t>Реализация решения</a:t>
              </a:r>
              <a:endParaRPr lang="en-US" sz="2400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gray">
            <a:xfrm>
              <a:off x="1296" y="324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5</a:t>
              </a:r>
            </a:p>
          </p:txBody>
        </p:sp>
      </p:grpSp>
      <p:grpSp>
        <p:nvGrpSpPr>
          <p:cNvPr id="29" name="Group 22"/>
          <p:cNvGrpSpPr>
            <a:grpSpLocks/>
          </p:cNvGrpSpPr>
          <p:nvPr/>
        </p:nvGrpSpPr>
        <p:grpSpPr bwMode="auto">
          <a:xfrm>
            <a:off x="3543300" y="5842237"/>
            <a:ext cx="5105400" cy="555625"/>
            <a:chOff x="1248" y="3230"/>
            <a:chExt cx="3216" cy="350"/>
          </a:xfrm>
        </p:grpSpPr>
        <p:sp>
          <p:nvSpPr>
            <p:cNvPr id="30" name="Line 23"/>
            <p:cNvSpPr>
              <a:spLocks noChangeShapeType="1"/>
            </p:cNvSpPr>
            <p:nvPr/>
          </p:nvSpPr>
          <p:spPr bwMode="gray">
            <a:xfrm>
              <a:off x="1440" y="35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4"/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00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32" name="Text Box 25"/>
            <p:cNvSpPr txBox="1">
              <a:spLocks noChangeArrowheads="1"/>
            </p:cNvSpPr>
            <p:nvPr/>
          </p:nvSpPr>
          <p:spPr bwMode="gray">
            <a:xfrm>
              <a:off x="2256" y="3272"/>
              <a:ext cx="150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ru-RU" dirty="0">
                  <a:latin typeface="Comic Sans MS" panose="030F0702030302020204" pitchFamily="66" charset="0"/>
                  <a:hlinkClick r:id="rId7" action="ppaction://hlinksldjump"/>
                </a:rPr>
                <a:t>Оценка результатов</a:t>
              </a:r>
              <a:endParaRPr lang="en-US" sz="2400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3" name="Text Box 26"/>
            <p:cNvSpPr txBox="1">
              <a:spLocks noChangeArrowheads="1"/>
            </p:cNvSpPr>
            <p:nvPr/>
          </p:nvSpPr>
          <p:spPr bwMode="gray">
            <a:xfrm>
              <a:off x="1296" y="32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ru-RU" sz="2400" b="1" dirty="0">
                  <a:solidFill>
                    <a:srgbClr val="FFFFFF"/>
                  </a:solidFill>
                </a:rPr>
                <a:t>6</a:t>
              </a:r>
              <a:endParaRPr lang="en-US" sz="2400" b="1" dirty="0">
                <a:solidFill>
                  <a:srgbClr val="FFFFFF"/>
                </a:solidFill>
              </a:endParaRPr>
            </a:p>
          </p:txBody>
        </p:sp>
      </p:grpSp>
      <p:pic>
        <p:nvPicPr>
          <p:cNvPr id="4100" name="Picture 4" descr="https://www.pngarts.com/files/8/Forward-Button-Icon-PNG-Transparent-Image.png">
            <a:hlinkClick r:id="rId8" action="ppaction://hlinksldjump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6760" y="4584891"/>
            <a:ext cx="2226061" cy="2254534"/>
          </a:xfrm>
          <a:prstGeom prst="rect">
            <a:avLst/>
          </a:prstGeom>
          <a:noFill/>
          <a:effectLst>
            <a:outerShdw blurRad="76200" dist="50800" dir="5400000" sx="103000" sy="103000" algn="ctr" rotWithShape="0">
              <a:srgbClr val="000000">
                <a:alpha val="74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004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638211" cy="1325563"/>
          </a:xfrm>
        </p:spPr>
        <p:txBody>
          <a:bodyPr>
            <a:noAutofit/>
          </a:bodyPr>
          <a:lstStyle/>
          <a:p>
            <a:r>
              <a:rPr lang="ru-RU" sz="4800" b="1" dirty="0">
                <a:solidFill>
                  <a:srgbClr val="C00000"/>
                </a:solidFill>
              </a:rPr>
              <a:t>Идентификация проблемы или </a:t>
            </a:r>
            <a:r>
              <a:rPr lang="ru-RU" sz="4800" b="1" dirty="0" smtClean="0">
                <a:solidFill>
                  <a:srgbClr val="C00000"/>
                </a:solidFill>
              </a:rPr>
              <a:t>потребности</a:t>
            </a:r>
            <a:endParaRPr lang="ru-RU" sz="4800" b="1" dirty="0">
              <a:solidFill>
                <a:srgbClr val="C0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Comic Sans MS" panose="030F0702030302020204" pitchFamily="66" charset="0"/>
              </a:rPr>
              <a:t>Этот этап включает определение проблемы или возникшей потребности, которая требует принятия управленческого решения. Важно четко определить суть проблемы и ее воздействие на организацию.</a:t>
            </a:r>
            <a:endParaRPr lang="ru-RU" dirty="0">
              <a:latin typeface="Comic Sans MS" panose="030F0702030302020204" pitchFamily="66" charset="0"/>
            </a:endParaRPr>
          </a:p>
        </p:txBody>
      </p:sp>
      <p:pic>
        <p:nvPicPr>
          <p:cNvPr id="7" name="Picture 4" descr="https://avatars.mds.yandex.net/i?id=af53068d2c08db3dfc365a245f50743b_sr-7011867-images-thumbs&amp;n=1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431837" y="5086350"/>
            <a:ext cx="1771650" cy="1771650"/>
          </a:xfrm>
          <a:prstGeom prst="rect">
            <a:avLst/>
          </a:prstGeom>
          <a:noFill/>
          <a:effectLst>
            <a:outerShdw blurRad="50800" dist="50800" dir="5400000" sx="99000" sy="99000" algn="ctr" rotWithShape="0">
              <a:srgbClr val="000000">
                <a:alpha val="59000"/>
              </a:srgbClr>
            </a:outerShdw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avatars.mds.yandex.net/i?id=a2a214da1068eaeb20e0f2bf50e142dc_l-5243009-images-thumbs&amp;n=1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55" t="-1163" r="16936"/>
          <a:stretch/>
        </p:blipFill>
        <p:spPr bwMode="auto">
          <a:xfrm>
            <a:off x="4059381" y="3783331"/>
            <a:ext cx="4073238" cy="2890750"/>
          </a:xfrm>
          <a:prstGeom prst="rect">
            <a:avLst/>
          </a:prstGeom>
          <a:noFill/>
          <a:effectLst>
            <a:outerShdw blurRad="127000" dist="50800" dir="5400000" algn="ctr" rotWithShape="0">
              <a:srgbClr val="000000">
                <a:alpha val="91000"/>
              </a:srgbClr>
            </a:outerShdw>
            <a:reflection endPos="0" dist="50800" dir="5400000" sy="-100000" algn="bl" rotWithShape="0"/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687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b="1" dirty="0">
                <a:solidFill>
                  <a:srgbClr val="C00000"/>
                </a:solidFill>
              </a:rPr>
              <a:t>Сбор и анализ информации</a:t>
            </a:r>
            <a:endParaRPr lang="ru-RU" sz="4800" b="1" dirty="0">
              <a:solidFill>
                <a:srgbClr val="C0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Comic Sans MS" panose="030F0702030302020204" pitchFamily="66" charset="0"/>
              </a:rPr>
              <a:t>На этом этапе собираются все необходимые данные и проводится анализ. Это может включать сбор фактической информации, исследование рынка, анализ конкурентов и другие методы исследования. Цель - получить полную и достоверную информацию для принятия обоснованных решений.</a:t>
            </a:r>
            <a:endParaRPr lang="ru-RU" dirty="0">
              <a:latin typeface="Comic Sans MS" panose="030F0702030302020204" pitchFamily="66" charset="0"/>
            </a:endParaRPr>
          </a:p>
        </p:txBody>
      </p:sp>
      <p:pic>
        <p:nvPicPr>
          <p:cNvPr id="5" name="Picture 4" descr="https://avatars.mds.yandex.net/i?id=af53068d2c08db3dfc365a245f50743b_sr-7011867-images-thumbs&amp;n=1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431837" y="5086350"/>
            <a:ext cx="1771650" cy="1771650"/>
          </a:xfrm>
          <a:prstGeom prst="rect">
            <a:avLst/>
          </a:prstGeom>
          <a:noFill/>
          <a:effectLst>
            <a:outerShdw blurRad="50800" dist="50800" dir="5400000" sx="99000" sy="99000" algn="ctr" rotWithShape="0">
              <a:srgbClr val="000000">
                <a:alpha val="59000"/>
              </a:srgbClr>
            </a:outerShdw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https://avatars.mds.yandex.net/i?id=d8b2ee5920eceff39d10d66aaf2e19a1_l-5233155-images-thumbs&amp;n=1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686" y="4312043"/>
            <a:ext cx="2130628" cy="2473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49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b="1" dirty="0">
                <a:solidFill>
                  <a:srgbClr val="C00000"/>
                </a:solidFill>
              </a:rPr>
              <a:t>Выбор альтернатив:</a:t>
            </a:r>
            <a:endParaRPr lang="ru-RU" sz="4800" b="1" dirty="0">
              <a:solidFill>
                <a:srgbClr val="C0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Comic Sans MS" panose="030F0702030302020204" pitchFamily="66" charset="0"/>
              </a:rPr>
              <a:t>На этом этапе рассматриваются различные альтернативы решения проблемы. Каждая альтернатива оценивается с учетом ее достоинств и недостатков, рисков и потенциальных выгод. Основываясь на анализе, выбирается наиболее подходящая альтернатива.</a:t>
            </a:r>
            <a:r>
              <a:rPr lang="ru-RU" dirty="0">
                <a:latin typeface="Comic Sans MS" panose="030F0702030302020204" pitchFamily="66" charset="0"/>
              </a:rPr>
              <a:t/>
            </a:r>
            <a:br>
              <a:rPr lang="ru-RU" dirty="0">
                <a:latin typeface="Comic Sans MS" panose="030F0702030302020204" pitchFamily="66" charset="0"/>
              </a:rPr>
            </a:br>
            <a:endParaRPr lang="ru-RU" dirty="0">
              <a:latin typeface="Comic Sans MS" panose="030F0702030302020204" pitchFamily="66" charset="0"/>
            </a:endParaRPr>
          </a:p>
        </p:txBody>
      </p:sp>
      <p:pic>
        <p:nvPicPr>
          <p:cNvPr id="5" name="Picture 4" descr="https://avatars.mds.yandex.net/i?id=af53068d2c08db3dfc365a245f50743b_sr-7011867-images-thumbs&amp;n=1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431837" y="5086350"/>
            <a:ext cx="1771650" cy="1771650"/>
          </a:xfrm>
          <a:prstGeom prst="rect">
            <a:avLst/>
          </a:prstGeom>
          <a:noFill/>
          <a:effectLst>
            <a:outerShdw blurRad="50800" dist="50800" dir="5400000" sx="99000" sy="99000" algn="ctr" rotWithShape="0">
              <a:srgbClr val="000000">
                <a:alpha val="59000"/>
              </a:srgbClr>
            </a:outerShdw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https://avatars.mds.yandex.net/i?id=bdaf5d97277b980cbff026b213dddc32_l-2427501-images-thumbs&amp;n=1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195" y="3910938"/>
            <a:ext cx="3751610" cy="2947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114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b="1" dirty="0">
                <a:solidFill>
                  <a:srgbClr val="C00000"/>
                </a:solidFill>
              </a:rPr>
              <a:t>Принятие решения</a:t>
            </a:r>
            <a:endParaRPr lang="ru-RU" sz="4800" b="1" dirty="0">
              <a:solidFill>
                <a:srgbClr val="C0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Comic Sans MS" panose="030F0702030302020204" pitchFamily="66" charset="0"/>
              </a:rPr>
              <a:t>После выбора альтернативы принимается окончательное решение. Важно учесть все факторы, связанные с проблемой, а также принципы и цели организации.</a:t>
            </a:r>
            <a:endParaRPr lang="ru-RU" dirty="0">
              <a:latin typeface="Comic Sans MS" panose="030F0702030302020204" pitchFamily="66" charset="0"/>
            </a:endParaRPr>
          </a:p>
        </p:txBody>
      </p:sp>
      <p:pic>
        <p:nvPicPr>
          <p:cNvPr id="5" name="Picture 4" descr="https://avatars.mds.yandex.net/i?id=af53068d2c08db3dfc365a245f50743b_sr-7011867-images-thumbs&amp;n=1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431837" y="5086350"/>
            <a:ext cx="1771650" cy="1771650"/>
          </a:xfrm>
          <a:prstGeom prst="rect">
            <a:avLst/>
          </a:prstGeom>
          <a:noFill/>
          <a:effectLst>
            <a:outerShdw blurRad="50800" dist="50800" dir="5400000" sx="99000" sy="99000" algn="ctr" rotWithShape="0">
              <a:srgbClr val="000000">
                <a:alpha val="59000"/>
              </a:srgbClr>
            </a:outerShdw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https://avatars.mds.yandex.net/i?id=f3814a8b6c28c863b6d271f0ce1f75e6_l-5221522-images-thumbs&amp;n=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707" y="3380556"/>
            <a:ext cx="5696585" cy="341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38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b="1" dirty="0">
                <a:solidFill>
                  <a:srgbClr val="C00000"/>
                </a:solidFill>
              </a:rPr>
              <a:t>Реализация решения</a:t>
            </a:r>
            <a:endParaRPr lang="ru-RU" sz="4800" b="1" dirty="0">
              <a:solidFill>
                <a:srgbClr val="C0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Comic Sans MS" panose="030F0702030302020204" pitchFamily="66" charset="0"/>
              </a:rPr>
              <a:t>После принятия решения необходимо разработать план и приступить к его реализации. Это может включать определение ролей и ответственностей, распределение ресурсов, установление сроков и другие действия, необходимые для осуществления решения.</a:t>
            </a:r>
            <a:endParaRPr lang="ru-RU" dirty="0">
              <a:latin typeface="Comic Sans MS" panose="030F0702030302020204" pitchFamily="66" charset="0"/>
            </a:endParaRPr>
          </a:p>
        </p:txBody>
      </p:sp>
      <p:pic>
        <p:nvPicPr>
          <p:cNvPr id="6" name="Picture 4" descr="https://avatars.mds.yandex.net/i?id=af53068d2c08db3dfc365a245f50743b_sr-7011867-images-thumbs&amp;n=1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431837" y="5086350"/>
            <a:ext cx="1771650" cy="1771650"/>
          </a:xfrm>
          <a:prstGeom prst="rect">
            <a:avLst/>
          </a:prstGeom>
          <a:noFill/>
          <a:effectLst>
            <a:outerShdw blurRad="50800" dist="50800" dir="5400000" sx="99000" sy="99000" algn="ctr" rotWithShape="0">
              <a:srgbClr val="000000">
                <a:alpha val="59000"/>
              </a:srgbClr>
            </a:outerShdw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avatars.mds.yandex.net/i?id=f36fb4f80476e26225cb88f3fee3be55_l-8366204-images-thumbs&amp;n=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172" y="3805206"/>
            <a:ext cx="6031576" cy="2895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59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b="1" dirty="0">
                <a:solidFill>
                  <a:srgbClr val="C00000"/>
                </a:solidFill>
              </a:rPr>
              <a:t>Оценка результатов</a:t>
            </a:r>
            <a:endParaRPr lang="ru-RU" sz="4800" b="1" dirty="0">
              <a:solidFill>
                <a:srgbClr val="C0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Comic Sans MS" panose="030F0702030302020204" pitchFamily="66" charset="0"/>
              </a:rPr>
              <a:t>После реализации решения необходимо оценить его эффективность и результаты. Это может включать сравнение фактических результатов с ожидаемыми, измерение эффективности и корректировку или дальнейшее улучшение принятого решения.</a:t>
            </a:r>
            <a:endParaRPr lang="ru-RU" dirty="0">
              <a:latin typeface="Comic Sans MS" panose="030F0702030302020204" pitchFamily="66" charset="0"/>
            </a:endParaRPr>
          </a:p>
        </p:txBody>
      </p:sp>
      <p:pic>
        <p:nvPicPr>
          <p:cNvPr id="4" name="Picture 4" descr="https://avatars.mds.yandex.net/i?id=af53068d2c08db3dfc365a245f50743b_sr-7011867-images-thumbs&amp;n=13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431837" y="5086350"/>
            <a:ext cx="1771650" cy="1771650"/>
          </a:xfrm>
          <a:prstGeom prst="rect">
            <a:avLst/>
          </a:prstGeom>
          <a:noFill/>
          <a:effectLst>
            <a:outerShdw blurRad="50800" dist="50800" dir="5400000" sx="99000" sy="99000" algn="ctr" rotWithShape="0">
              <a:srgbClr val="000000">
                <a:alpha val="59000"/>
              </a:srgbClr>
            </a:outerShdw>
            <a:softEdge rad="101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s://avatars.mds.yandex.net/i?id=47327f9a7f447465c156ee0d6829885f_l-5246115-images-thumbs&amp;n=1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587" y="4035881"/>
            <a:ext cx="3762826" cy="282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26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645</Words>
  <Application>Microsoft Office PowerPoint</Application>
  <PresentationFormat>Широкоэкранный</PresentationFormat>
  <Paragraphs>57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Comic Sans MS</vt:lpstr>
      <vt:lpstr>Office Theme</vt:lpstr>
      <vt:lpstr>Внутриорганизационные процедуры принятия управленческих решений. Индивидуальные и коллективные формы принятия решений.</vt:lpstr>
      <vt:lpstr>Внутриорганизационные процедуры принятия управленческих решений.</vt:lpstr>
      <vt:lpstr>Внутриорганизационные процедуры обычно включают следующие этапы:</vt:lpstr>
      <vt:lpstr>Идентификация проблемы или потребности</vt:lpstr>
      <vt:lpstr>Сбор и анализ информации</vt:lpstr>
      <vt:lpstr>Выбор альтернатив:</vt:lpstr>
      <vt:lpstr>Принятие решения</vt:lpstr>
      <vt:lpstr>Реализация решения</vt:lpstr>
      <vt:lpstr>Оценка результатов</vt:lpstr>
      <vt:lpstr>Вывод</vt:lpstr>
      <vt:lpstr>Коллективные формы принятия решений</vt:lpstr>
      <vt:lpstr>Наиболее распространенных коллективных форм принятия решений: </vt:lpstr>
      <vt:lpstr>Консенсусное принятие решений</vt:lpstr>
      <vt:lpstr>Голосование</vt:lpstr>
      <vt:lpstr>Делегирование принятия решений</vt:lpstr>
      <vt:lpstr>Брейншторминг</vt:lpstr>
      <vt:lpstr>Экспертное мнение</vt:lpstr>
      <vt:lpstr>Групповое согласование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User</cp:lastModifiedBy>
  <cp:revision>11</cp:revision>
  <dcterms:created xsi:type="dcterms:W3CDTF">2020-05-19T07:01:45Z</dcterms:created>
  <dcterms:modified xsi:type="dcterms:W3CDTF">2023-09-20T05:03:14Z</dcterms:modified>
</cp:coreProperties>
</file>