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82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06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66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4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69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0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0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52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76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1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15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589E-56F6-423B-BA85-9BDCB7F87C7E}" type="datetimeFigureOut">
              <a:rPr lang="es-MX" smtClean="0"/>
              <a:t>27/02/2020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9EAE-776A-4C4D-98D5-00642AA8D0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98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xpl/articleDetails.jsp?arnumber=621867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8847" y="570154"/>
            <a:ext cx="9144000" cy="960401"/>
          </a:xfrm>
        </p:spPr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PARA QUE ?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5374" y="2037767"/>
            <a:ext cx="10491218" cy="1813016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LA PRINCIPAL RAZON DE QUE ELEGIERAMOS ESTE TEMA ES PARA PRESENTAR:</a:t>
            </a:r>
          </a:p>
          <a:p>
            <a:pPr algn="just"/>
            <a:r>
              <a:rPr lang="es-MX" dirty="0" smtClean="0"/>
              <a:t> QUE ES DE MUCHO INTERES COMO ES QUE EL CLIMA TIENE INTERFERENCIA EN LAS SEÑALES DE COMUNICACIÓN </a:t>
            </a:r>
          </a:p>
          <a:p>
            <a:pPr algn="just"/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62913" cy="19569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286250"/>
            <a:ext cx="4572000" cy="25717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0107" y="385078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400" dirty="0">
                <a:solidFill>
                  <a:prstClr val="black"/>
                </a:solidFill>
              </a:rPr>
              <a:t>ADEMAS NOS PODRIA AYUDAR A PREVENIRNOS EN CASO DE EMERGENCIA EN CUANTO A LAS CONDICIONES CLIMATICAS EN QUE NOS ENCONTREMOS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40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0363" y="838383"/>
            <a:ext cx="9144000" cy="1106326"/>
          </a:xfrm>
        </p:spPr>
        <p:txBody>
          <a:bodyPr>
            <a:normAutofit/>
          </a:bodyPr>
          <a:lstStyle/>
          <a:p>
            <a:pPr algn="just"/>
            <a:r>
              <a:rPr lang="es-MX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lluvia, el frío o el calor, y la incidencia solar pueden afectar a estas redes, y los científicos creen que tener esto en cuenta ayudará a mejorar el funcionamiento de las mismas en el futuro.</a:t>
            </a:r>
          </a:p>
          <a:p>
            <a:pPr algn="just"/>
            <a:endParaRPr lang="es-MX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4" y="1994137"/>
            <a:ext cx="5731099" cy="348791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186152" y="2648563"/>
            <a:ext cx="476089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s-MX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que más </a:t>
            </a:r>
            <a:r>
              <a:rPr lang="es-MX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afecta las </a:t>
            </a:r>
            <a:r>
              <a:rPr lang="es-MX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conexiones inalámbricas es la temperatura y la radiación solar.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de Las condiciones meteorológicas AFECTAN  las redes Wi-F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55" y="3875276"/>
            <a:ext cx="4320348" cy="243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1425" y="412124"/>
            <a:ext cx="5443471" cy="1075856"/>
          </a:xfrm>
        </p:spPr>
        <p:txBody>
          <a:bodyPr/>
          <a:lstStyle/>
          <a:p>
            <a:r>
              <a:rPr lang="es-MX" dirty="0" smtClean="0"/>
              <a:t>DESVENTAJAS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324" y="1487981"/>
            <a:ext cx="8302580" cy="143552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Tiene menor velocidad comparada a la conexión por cable, debido a que es propensa a las interferencias o pérdidas de señal del propio entorno.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MX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nos ocasiona un bajo interés científico.</a:t>
            </a:r>
            <a:endParaRPr lang="es-MX" sz="2000" i="0" dirty="0" smtClean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626" y="1068946"/>
            <a:ext cx="2496758" cy="24967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7" y="3988492"/>
            <a:ext cx="4286250" cy="24098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915436" y="4638421"/>
            <a:ext cx="6096000" cy="1328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sabemos que en estos temas hoy por hoy se requiere de una acción inmediata</a:t>
            </a:r>
            <a:r>
              <a:rPr lang="es-MX" sz="20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s-MX" sz="20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provoca una alta prisión por parte de la sociedad</a:t>
            </a:r>
            <a:endParaRPr lang="es-MX" sz="20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8237" y="618187"/>
            <a:ext cx="6988935" cy="1004552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800" i="0" dirty="0" smtClean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es factible </a:t>
            </a:r>
            <a:r>
              <a:rPr lang="es-MX" sz="1800" dirty="0" smtClean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</a:t>
            </a:r>
            <a:r>
              <a:rPr lang="es-MX" sz="1800" i="0" dirty="0" smtClean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sistema de enfriado </a:t>
            </a:r>
            <a:r>
              <a:rPr lang="es-MX" sz="1800" i="0" dirty="0" err="1" smtClean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sz="1800" i="0" dirty="0" smtClean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-Fi al aire libre.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0" i="0" dirty="0" smtClean="0">
                <a:solidFill>
                  <a:srgbClr val="232323"/>
                </a:solidFill>
                <a:effectLst/>
                <a:latin typeface="Rubik"/>
              </a:rPr>
              <a:t> La mayoría del territorio nacional ofrece condiciones climáticas totalmente diferentes.</a:t>
            </a:r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14647" y="3628465"/>
            <a:ext cx="8697532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azotes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 la madre naturaleza (huracanes, inundaciones, deslizamientos de tierra, incendios, etc.) 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No es preciso un estatus del clima en tiempo real.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saturaciones excesiva 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Nos podría dar pauta a un inconveniente con el análisis d nuestro trabajo.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589" y="316740"/>
            <a:ext cx="2143125" cy="2143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620" y="1388302"/>
            <a:ext cx="3866278" cy="17541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411" y="5023384"/>
            <a:ext cx="3045351" cy="18346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172" y="4465591"/>
            <a:ext cx="3666251" cy="20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MX" b="1" i="0" dirty="0" smtClean="0">
                <a:solidFill>
                  <a:srgbClr val="000000"/>
                </a:solidFill>
                <a:effectLst/>
                <a:latin typeface="Source Sans Pro"/>
              </a:rPr>
              <a:t>Referencia bibliográfica: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b="0" i="0" dirty="0" smtClean="0">
                <a:solidFill>
                  <a:srgbClr val="000000"/>
                </a:solidFill>
                <a:effectLst/>
                <a:latin typeface="Source Sans Pro"/>
              </a:rPr>
              <a:t>Diana </a:t>
            </a:r>
            <a:r>
              <a:rPr lang="es-MX" b="0" i="0" dirty="0" err="1" smtClean="0">
                <a:solidFill>
                  <a:srgbClr val="000000"/>
                </a:solidFill>
                <a:effectLst/>
                <a:latin typeface="Source Sans Pro"/>
              </a:rPr>
              <a:t>Bri</a:t>
            </a:r>
            <a:r>
              <a:rPr lang="es-MX" b="0" i="0" dirty="0" smtClean="0">
                <a:solidFill>
                  <a:srgbClr val="000000"/>
                </a:solidFill>
                <a:effectLst/>
                <a:latin typeface="Source Sans Pro"/>
              </a:rPr>
              <a:t>, Marta Fernández-Diego, Miguel </a:t>
            </a:r>
            <a:r>
              <a:rPr lang="es-MX" b="0" i="0" dirty="0" err="1" smtClean="0">
                <a:solidFill>
                  <a:srgbClr val="000000"/>
                </a:solidFill>
                <a:effectLst/>
                <a:latin typeface="Source Sans Pro"/>
              </a:rPr>
              <a:t>Garcia</a:t>
            </a:r>
            <a:r>
              <a:rPr lang="es-MX" b="0" i="0" dirty="0" smtClean="0">
                <a:solidFill>
                  <a:srgbClr val="000000"/>
                </a:solidFill>
                <a:effectLst/>
                <a:latin typeface="Source Sans Pro"/>
              </a:rPr>
              <a:t>, Francisco Ramos, Jaime </a:t>
            </a:r>
            <a:r>
              <a:rPr lang="es-MX" b="0" i="0" dirty="0" err="1" smtClean="0">
                <a:solidFill>
                  <a:srgbClr val="000000"/>
                </a:solidFill>
                <a:effectLst/>
                <a:latin typeface="Source Sans Pro"/>
              </a:rPr>
              <a:t>Lloret</a:t>
            </a:r>
            <a:r>
              <a:rPr lang="es-MX" b="0" i="0" dirty="0" smtClean="0">
                <a:solidFill>
                  <a:srgbClr val="000000"/>
                </a:solidFill>
                <a:effectLst/>
                <a:latin typeface="Source Sans Pro"/>
              </a:rPr>
              <a:t>: </a:t>
            </a:r>
            <a:r>
              <a:rPr lang="es-MX" b="0" u="sng" dirty="0" err="1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How</a:t>
            </a:r>
            <a:r>
              <a:rPr lang="es-MX" b="0" u="sng" dirty="0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 </a:t>
            </a:r>
            <a:r>
              <a:rPr lang="es-MX" b="0" u="sng" dirty="0" err="1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the</a:t>
            </a:r>
            <a:r>
              <a:rPr lang="es-MX" b="0" u="sng" dirty="0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 </a:t>
            </a:r>
            <a:r>
              <a:rPr lang="es-MX" b="0" u="sng" dirty="0" err="1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Weather</a:t>
            </a:r>
            <a:r>
              <a:rPr lang="es-MX" b="0" u="sng" dirty="0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 </a:t>
            </a:r>
            <a:r>
              <a:rPr lang="es-MX" b="0" u="sng" dirty="0" err="1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Impacts</a:t>
            </a:r>
            <a:r>
              <a:rPr lang="es-MX" b="0" u="sng" dirty="0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 </a:t>
            </a:r>
            <a:r>
              <a:rPr lang="es-MX" b="0" u="sng" dirty="0" err="1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on</a:t>
            </a:r>
            <a:r>
              <a:rPr lang="es-MX" b="0" u="sng" dirty="0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 </a:t>
            </a:r>
            <a:r>
              <a:rPr lang="es-MX" b="0" u="sng" dirty="0" err="1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the</a:t>
            </a:r>
            <a:r>
              <a:rPr lang="es-MX" b="0" u="sng" dirty="0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 Performance of </a:t>
            </a:r>
            <a:r>
              <a:rPr lang="es-MX" b="0" u="sng" dirty="0" err="1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an</a:t>
            </a:r>
            <a:r>
              <a:rPr lang="es-MX" b="0" u="sng" dirty="0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 </a:t>
            </a:r>
            <a:r>
              <a:rPr lang="es-MX" b="0" u="sng" dirty="0" err="1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Outdoor</a:t>
            </a:r>
            <a:r>
              <a:rPr lang="es-MX" b="0" u="sng" dirty="0" smtClean="0">
                <a:solidFill>
                  <a:srgbClr val="34A2CA"/>
                </a:solidFill>
                <a:effectLst/>
                <a:latin typeface="Source Sans Pro"/>
                <a:hlinkClick r:id="rId2"/>
              </a:rPr>
              <a:t> WLAN</a:t>
            </a:r>
            <a:r>
              <a:rPr lang="es-MX" b="0" i="0" dirty="0" smtClean="0">
                <a:solidFill>
                  <a:srgbClr val="000000"/>
                </a:solidFill>
                <a:effectLst/>
                <a:latin typeface="Source Sans Pro"/>
              </a:rPr>
              <a:t>. IEEE </a:t>
            </a:r>
            <a:r>
              <a:rPr lang="es-MX" b="0" i="0" dirty="0" err="1" smtClean="0">
                <a:solidFill>
                  <a:srgbClr val="000000"/>
                </a:solidFill>
                <a:effectLst/>
                <a:latin typeface="Source Sans Pro"/>
              </a:rPr>
              <a:t>Communications</a:t>
            </a:r>
            <a:r>
              <a:rPr lang="es-MX" b="0" i="0" dirty="0" smtClean="0">
                <a:solidFill>
                  <a:srgbClr val="000000"/>
                </a:solidFill>
                <a:effectLst/>
                <a:latin typeface="Source Sans Pro"/>
              </a:rPr>
              <a:t> </a:t>
            </a:r>
            <a:r>
              <a:rPr lang="es-MX" b="0" i="0" dirty="0" err="1" smtClean="0">
                <a:solidFill>
                  <a:srgbClr val="000000"/>
                </a:solidFill>
                <a:effectLst/>
                <a:latin typeface="Source Sans Pro"/>
              </a:rPr>
              <a:t>Letters</a:t>
            </a:r>
            <a:r>
              <a:rPr lang="es-MX" b="0" i="0" dirty="0" smtClean="0">
                <a:solidFill>
                  <a:srgbClr val="000000"/>
                </a:solidFill>
                <a:effectLst/>
                <a:latin typeface="Source Sans Pro"/>
              </a:rPr>
              <a:t> 16(8): 1184-1187 (2012)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278836" y="3244334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0" i="0" dirty="0" smtClean="0">
                <a:solidFill>
                  <a:srgbClr val="666666"/>
                </a:solidFill>
                <a:effectLst/>
                <a:latin typeface="Source Sans Pro"/>
              </a:rPr>
              <a:t>Miércoles, 14 de Noviembre 2012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8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186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Rubik</vt:lpstr>
      <vt:lpstr>Source Sans Pro</vt:lpstr>
      <vt:lpstr>Tema de Office</vt:lpstr>
      <vt:lpstr>¿PARA QUE ?</vt:lpstr>
      <vt:lpstr>Presentación de PowerPoint</vt:lpstr>
      <vt:lpstr>DESVENTAJAS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QUE</dc:title>
  <dc:creator>PC1</dc:creator>
  <cp:lastModifiedBy>PC1</cp:lastModifiedBy>
  <cp:revision>7</cp:revision>
  <dcterms:created xsi:type="dcterms:W3CDTF">2020-02-28T01:44:37Z</dcterms:created>
  <dcterms:modified xsi:type="dcterms:W3CDTF">2020-02-28T02:47:37Z</dcterms:modified>
</cp:coreProperties>
</file>