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57" r:id="rId5"/>
    <p:sldId id="265" r:id="rId6"/>
    <p:sldId id="266" r:id="rId7"/>
    <p:sldId id="262" r:id="rId8"/>
    <p:sldId id="26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201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21/08/2019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10 y 17 de diciembre (válidas para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parciales)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Febrero (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finales)</a:t>
            </a:r>
          </a:p>
          <a:p>
            <a:pPr lvl="1"/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12 y 19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válidas para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parciales)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Febrero (sólo finales)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16 de septiembre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07 de octubre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04 de noviembre 10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29 de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noviembre 10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8 de diciembre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federicordavila@gmail.com</a:t>
            </a: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SLACK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Unirse ahora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https://join.slack.com/t/utn-prog2/shared_invite/enQtNzMyMTMwMDkyNjQwLWNlNjUxMDQ5OGI5YWU4OWU2MjE0ZDExYTVkM2MxNmJmNTAyYjE1OWI1MzliNzE5YmExOWE2YjVlMTIwNGZkNjU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SLACK -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no oficial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 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 comunicación oficial está en el campus)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 consultas sobre los temas vistos y ejercicios.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 prácticos.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de Computación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en sus casas.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CUESTIONARIOS TEÓRICOS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ampus, dentro de cada clase, podrán encontrar un cuestionario con preguntas teóricas.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9 de Octubre y 20 de Noviembre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de Octubre y 19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Octubre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Noviembre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550</TotalTime>
  <Words>658</Words>
  <Application>Microsoft Office PowerPoint</Application>
  <PresentationFormat>Panorámica</PresentationFormat>
  <Paragraphs>104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alumno</cp:lastModifiedBy>
  <cp:revision>40</cp:revision>
  <dcterms:created xsi:type="dcterms:W3CDTF">2018-03-20T12:29:42Z</dcterms:created>
  <dcterms:modified xsi:type="dcterms:W3CDTF">2019-08-21T21:37:59Z</dcterms:modified>
</cp:coreProperties>
</file>