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27/06/2011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27/06/2011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27/06/2011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27/06/2011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27/06/2011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27/06/2011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27/06/2011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27/06/2011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27/06/2011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27/06/2011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27/06/2011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27/06/2011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Classificação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auxiliar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definição</a:t>
            </a:r>
            <a:r>
              <a:rPr lang="en-US" dirty="0" smtClean="0"/>
              <a:t> do MIX das </a:t>
            </a:r>
            <a:r>
              <a:rPr lang="en-US" dirty="0" err="1" smtClean="0"/>
              <a:t>lojas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Junho</a:t>
            </a:r>
            <a:r>
              <a:rPr lang="en-US" dirty="0" smtClean="0"/>
              <a:t>/2011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6264696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Sugeridos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Sair</a:t>
            </a:r>
            <a:r>
              <a:rPr lang="en-US" dirty="0" smtClean="0"/>
              <a:t> do MIX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Aqueles</a:t>
            </a:r>
            <a:r>
              <a:rPr lang="en-US" dirty="0" smtClean="0"/>
              <a:t>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classificados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PA,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entraram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ruptura</a:t>
            </a:r>
            <a:r>
              <a:rPr lang="en-US" dirty="0" smtClean="0"/>
              <a:t> </a:t>
            </a:r>
            <a:r>
              <a:rPr lang="en-US" dirty="0" err="1" smtClean="0"/>
              <a:t>significativa</a:t>
            </a:r>
            <a:r>
              <a:rPr lang="en-US" dirty="0" smtClean="0"/>
              <a:t>  (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5 </a:t>
            </a:r>
            <a:r>
              <a:rPr lang="en-US" dirty="0" err="1" smtClean="0"/>
              <a:t>dias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3 </a:t>
            </a:r>
            <a:r>
              <a:rPr lang="en-US" dirty="0" err="1" smtClean="0"/>
              <a:t>meses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)no </a:t>
            </a:r>
            <a:r>
              <a:rPr lang="en-US" dirty="0" err="1" smtClean="0"/>
              <a:t>período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Produtos</a:t>
            </a:r>
            <a:r>
              <a:rPr lang="en-US" dirty="0" smtClean="0"/>
              <a:t> CC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sofrer</a:t>
            </a:r>
            <a:r>
              <a:rPr lang="en-US" dirty="0" smtClean="0"/>
              <a:t> 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ficam</a:t>
            </a:r>
            <a:r>
              <a:rPr lang="en-US" dirty="0" smtClean="0"/>
              <a:t> sob </a:t>
            </a:r>
            <a:r>
              <a:rPr lang="en-US" dirty="0" err="1" smtClean="0"/>
              <a:t>observação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próximo</a:t>
            </a:r>
            <a:r>
              <a:rPr lang="en-US" dirty="0" smtClean="0"/>
              <a:t> </a:t>
            </a:r>
            <a:r>
              <a:rPr lang="en-US" dirty="0" err="1" smtClean="0"/>
              <a:t>período</a:t>
            </a:r>
            <a:r>
              <a:rPr lang="en-US" dirty="0" smtClean="0"/>
              <a:t>.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continuem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CC,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entrar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ruptura</a:t>
            </a:r>
            <a:r>
              <a:rPr lang="en-US" dirty="0" smtClean="0"/>
              <a:t>,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-se </a:t>
            </a:r>
            <a:r>
              <a:rPr lang="en-US" dirty="0" err="1" smtClean="0"/>
              <a:t>retirar</a:t>
            </a:r>
            <a:r>
              <a:rPr lang="en-US" dirty="0" smtClean="0"/>
              <a:t> do MIX </a:t>
            </a:r>
            <a:r>
              <a:rPr lang="en-US" dirty="0" err="1" smtClean="0"/>
              <a:t>da</a:t>
            </a:r>
            <a:r>
              <a:rPr lang="en-US" dirty="0" smtClean="0"/>
              <a:t> Loja</a:t>
            </a:r>
          </a:p>
          <a:p>
            <a:r>
              <a:rPr lang="en-US" dirty="0" smtClean="0"/>
              <a:t>Se o </a:t>
            </a:r>
            <a:r>
              <a:rPr lang="en-US" dirty="0" err="1" smtClean="0"/>
              <a:t>produto</a:t>
            </a:r>
            <a:r>
              <a:rPr lang="en-US" dirty="0" smtClean="0"/>
              <a:t> for </a:t>
            </a:r>
            <a:r>
              <a:rPr lang="en-US" dirty="0" err="1" smtClean="0"/>
              <a:t>avaliado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sair</a:t>
            </a:r>
            <a:r>
              <a:rPr lang="en-US" dirty="0" smtClean="0"/>
              <a:t> do MIX de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lojas</a:t>
            </a:r>
            <a:r>
              <a:rPr lang="en-US" dirty="0" smtClean="0"/>
              <a:t>, </a:t>
            </a:r>
            <a:r>
              <a:rPr lang="en-US" dirty="0" err="1" smtClean="0"/>
              <a:t>retira</a:t>
            </a:r>
            <a:r>
              <a:rPr lang="en-US" dirty="0" smtClean="0"/>
              <a:t>-se o </a:t>
            </a:r>
            <a:r>
              <a:rPr lang="en-US" dirty="0" err="1" smtClean="0"/>
              <a:t>produto</a:t>
            </a:r>
            <a:r>
              <a:rPr lang="en-US" dirty="0" smtClean="0"/>
              <a:t> do MIX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avalia</a:t>
            </a:r>
            <a:r>
              <a:rPr lang="en-US" dirty="0" smtClean="0"/>
              <a:t>-se </a:t>
            </a:r>
            <a:r>
              <a:rPr lang="en-US" dirty="0" err="1" smtClean="0"/>
              <a:t>uma</a:t>
            </a:r>
            <a:r>
              <a:rPr lang="en-US" dirty="0" smtClean="0"/>
              <a:t> nova </a:t>
            </a:r>
            <a:r>
              <a:rPr lang="en-US" dirty="0" err="1" smtClean="0"/>
              <a:t>proposta</a:t>
            </a:r>
            <a:r>
              <a:rPr lang="en-US" dirty="0" smtClean="0"/>
              <a:t> de </a:t>
            </a:r>
            <a:r>
              <a:rPr lang="en-US" dirty="0" err="1" smtClean="0"/>
              <a:t>comercialização</a:t>
            </a:r>
            <a:r>
              <a:rPr lang="en-US" dirty="0" smtClean="0"/>
              <a:t>.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2234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Análises</a:t>
            </a:r>
            <a:r>
              <a:rPr lang="en-US" dirty="0" smtClean="0"/>
              <a:t> </a:t>
            </a:r>
            <a:r>
              <a:rPr lang="en-US" dirty="0" err="1" smtClean="0"/>
              <a:t>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 Ponto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analisado</a:t>
            </a:r>
            <a:r>
              <a:rPr lang="en-US" dirty="0" smtClean="0"/>
              <a:t> </a:t>
            </a:r>
            <a:r>
              <a:rPr lang="en-US" dirty="0" err="1" smtClean="0"/>
              <a:t>conforme</a:t>
            </a:r>
            <a:r>
              <a:rPr lang="en-US" dirty="0" smtClean="0"/>
              <a:t> a </a:t>
            </a:r>
            <a:r>
              <a:rPr lang="en-US" dirty="0" err="1" smtClean="0"/>
              <a:t>proximidade</a:t>
            </a:r>
            <a:r>
              <a:rPr lang="en-US" dirty="0" smtClean="0"/>
              <a:t> dele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eixos</a:t>
            </a:r>
            <a:r>
              <a:rPr lang="en-US" dirty="0" smtClean="0"/>
              <a:t> e a </a:t>
            </a:r>
            <a:r>
              <a:rPr lang="en-US" dirty="0" err="1" smtClean="0"/>
              <a:t>reta</a:t>
            </a:r>
            <a:r>
              <a:rPr lang="en-US" dirty="0" smtClean="0"/>
              <a:t> central x=y.</a:t>
            </a:r>
          </a:p>
          <a:p>
            <a:endParaRPr lang="en-US" dirty="0" smtClean="0"/>
          </a:p>
          <a:p>
            <a:r>
              <a:rPr lang="en-US" dirty="0" smtClean="0"/>
              <a:t>O ideal é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reta</a:t>
            </a:r>
            <a:r>
              <a:rPr lang="en-US" dirty="0" smtClean="0"/>
              <a:t> x=y,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equilibrado</a:t>
            </a:r>
            <a:r>
              <a:rPr lang="en-US" dirty="0" smtClean="0"/>
              <a:t> </a:t>
            </a:r>
            <a:r>
              <a:rPr lang="en-US" dirty="0" err="1" smtClean="0"/>
              <a:t>estará</a:t>
            </a:r>
            <a:r>
              <a:rPr lang="en-US" dirty="0" smtClean="0"/>
              <a:t> o </a:t>
            </a:r>
            <a:r>
              <a:rPr lang="en-US" dirty="0" err="1" smtClean="0"/>
              <a:t>produto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subgrupo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Se o </a:t>
            </a:r>
            <a:r>
              <a:rPr lang="en-US" b="1" dirty="0" err="1" smtClean="0"/>
              <a:t>produto</a:t>
            </a:r>
            <a:r>
              <a:rPr lang="en-US" b="1" dirty="0" smtClean="0"/>
              <a:t> </a:t>
            </a:r>
            <a:r>
              <a:rPr lang="en-US" b="1" dirty="0" err="1" smtClean="0"/>
              <a:t>está</a:t>
            </a:r>
            <a:r>
              <a:rPr lang="en-US" b="1" dirty="0" smtClean="0"/>
              <a:t> </a:t>
            </a:r>
            <a:r>
              <a:rPr lang="en-US" b="1" dirty="0" err="1" smtClean="0"/>
              <a:t>muito</a:t>
            </a:r>
            <a:r>
              <a:rPr lang="en-US" b="1" dirty="0" smtClean="0"/>
              <a:t> </a:t>
            </a:r>
            <a:r>
              <a:rPr lang="en-US" b="1" dirty="0" err="1" smtClean="0"/>
              <a:t>próximo</a:t>
            </a:r>
            <a:r>
              <a:rPr lang="en-US" b="1" dirty="0" smtClean="0"/>
              <a:t> do </a:t>
            </a:r>
            <a:r>
              <a:rPr lang="en-US" b="1" dirty="0" err="1" smtClean="0"/>
              <a:t>eixo</a:t>
            </a:r>
            <a:r>
              <a:rPr lang="en-US" b="1" dirty="0" smtClean="0"/>
              <a:t> </a:t>
            </a:r>
            <a:r>
              <a:rPr lang="en-US" b="1" dirty="0" err="1" smtClean="0"/>
              <a:t>Monenário</a:t>
            </a:r>
            <a:r>
              <a:rPr lang="en-US" b="1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produto</a:t>
            </a:r>
            <a:r>
              <a:rPr lang="en-US" dirty="0" smtClean="0"/>
              <a:t> tem </a:t>
            </a:r>
            <a:r>
              <a:rPr lang="en-US" dirty="0" err="1" smtClean="0"/>
              <a:t>bom</a:t>
            </a:r>
            <a:r>
              <a:rPr lang="en-US" dirty="0" smtClean="0"/>
              <a:t> valor  total de </a:t>
            </a:r>
            <a:r>
              <a:rPr lang="en-US" dirty="0" err="1" smtClean="0"/>
              <a:t>venda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rentabilidade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vendendo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pouca</a:t>
            </a:r>
            <a:r>
              <a:rPr lang="en-US" dirty="0" smtClean="0"/>
              <a:t> </a:t>
            </a:r>
            <a:r>
              <a:rPr lang="en-US" dirty="0" err="1" smtClean="0"/>
              <a:t>quantidade</a:t>
            </a:r>
            <a:r>
              <a:rPr lang="en-US" dirty="0" smtClean="0"/>
              <a:t>. </a:t>
            </a:r>
            <a:r>
              <a:rPr lang="en-US" b="1" dirty="0" err="1" smtClean="0"/>
              <a:t>Uma</a:t>
            </a:r>
            <a:r>
              <a:rPr lang="en-US" b="1" dirty="0" smtClean="0"/>
              <a:t> </a:t>
            </a:r>
            <a:r>
              <a:rPr lang="en-US" b="1" dirty="0" err="1" smtClean="0"/>
              <a:t>campanha</a:t>
            </a:r>
            <a:r>
              <a:rPr lang="en-US" dirty="0" smtClean="0"/>
              <a:t>, </a:t>
            </a:r>
            <a:r>
              <a:rPr lang="en-US" dirty="0" err="1" smtClean="0"/>
              <a:t>baixando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 o valor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produto</a:t>
            </a:r>
            <a:r>
              <a:rPr lang="en-US" dirty="0" smtClean="0"/>
              <a:t> </a:t>
            </a:r>
            <a:r>
              <a:rPr lang="en-US" dirty="0" err="1" smtClean="0"/>
              <a:t>venda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e </a:t>
            </a:r>
            <a:r>
              <a:rPr lang="en-US" dirty="0" err="1" smtClean="0"/>
              <a:t>resulte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venda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, </a:t>
            </a:r>
            <a:r>
              <a:rPr lang="en-US" dirty="0" err="1" smtClean="0"/>
              <a:t>tendo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lucratividade</a:t>
            </a:r>
            <a:r>
              <a:rPr lang="en-US" dirty="0" smtClean="0"/>
              <a:t> individual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baixa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tendo</a:t>
            </a:r>
            <a:r>
              <a:rPr lang="en-US" dirty="0" smtClean="0"/>
              <a:t> um </a:t>
            </a:r>
            <a:r>
              <a:rPr lang="en-US" dirty="0" err="1" smtClean="0"/>
              <a:t>retorno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lucratividade</a:t>
            </a:r>
            <a:r>
              <a:rPr lang="en-US" dirty="0" smtClean="0"/>
              <a:t> </a:t>
            </a:r>
            <a:r>
              <a:rPr lang="en-US" dirty="0" err="1" smtClean="0"/>
              <a:t>devido</a:t>
            </a:r>
            <a:r>
              <a:rPr lang="en-US" dirty="0" smtClean="0"/>
              <a:t> a </a:t>
            </a:r>
            <a:r>
              <a:rPr lang="en-US" dirty="0" err="1" smtClean="0"/>
              <a:t>quantidade</a:t>
            </a:r>
            <a:r>
              <a:rPr lang="en-US" dirty="0" smtClean="0"/>
              <a:t> </a:t>
            </a:r>
            <a:r>
              <a:rPr lang="en-US" dirty="0" err="1" smtClean="0"/>
              <a:t>vendida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Se o </a:t>
            </a:r>
            <a:r>
              <a:rPr lang="en-US" b="1" dirty="0" err="1" smtClean="0"/>
              <a:t>produto</a:t>
            </a:r>
            <a:r>
              <a:rPr lang="en-US" b="1" dirty="0" smtClean="0"/>
              <a:t> </a:t>
            </a:r>
            <a:r>
              <a:rPr lang="en-US" b="1" dirty="0" err="1" smtClean="0"/>
              <a:t>está</a:t>
            </a:r>
            <a:r>
              <a:rPr lang="en-US" b="1" dirty="0" smtClean="0"/>
              <a:t> </a:t>
            </a:r>
            <a:r>
              <a:rPr lang="en-US" b="1" dirty="0" err="1" smtClean="0"/>
              <a:t>muito</a:t>
            </a:r>
            <a:r>
              <a:rPr lang="en-US" b="1" dirty="0" smtClean="0"/>
              <a:t> </a:t>
            </a:r>
            <a:r>
              <a:rPr lang="en-US" b="1" dirty="0" err="1" smtClean="0"/>
              <a:t>próximo</a:t>
            </a:r>
            <a:r>
              <a:rPr lang="en-US" b="1" dirty="0" smtClean="0"/>
              <a:t> do </a:t>
            </a:r>
            <a:r>
              <a:rPr lang="en-US" b="1" dirty="0" err="1" smtClean="0"/>
              <a:t>eixo</a:t>
            </a:r>
            <a:r>
              <a:rPr lang="en-US" b="1" dirty="0" smtClean="0"/>
              <a:t> </a:t>
            </a:r>
            <a:r>
              <a:rPr lang="en-US" b="1" dirty="0" err="1" smtClean="0"/>
              <a:t>Físico</a:t>
            </a:r>
            <a:r>
              <a:rPr lang="en-US" b="1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produto</a:t>
            </a:r>
            <a:r>
              <a:rPr lang="en-US" dirty="0" smtClean="0"/>
              <a:t> tem boa </a:t>
            </a:r>
            <a:r>
              <a:rPr lang="en-US" dirty="0" err="1" smtClean="0"/>
              <a:t>venda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quantidade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alto </a:t>
            </a:r>
            <a:r>
              <a:rPr lang="en-US" dirty="0" err="1" smtClean="0"/>
              <a:t>giro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valor individual </a:t>
            </a:r>
            <a:r>
              <a:rPr lang="en-US" dirty="0" err="1" smtClean="0"/>
              <a:t>baixo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rentabilidade</a:t>
            </a:r>
            <a:r>
              <a:rPr lang="en-US" dirty="0" smtClean="0"/>
              <a:t> </a:t>
            </a:r>
            <a:r>
              <a:rPr lang="en-US" dirty="0" err="1" smtClean="0"/>
              <a:t>baixa</a:t>
            </a:r>
            <a:r>
              <a:rPr lang="en-US" dirty="0" smtClean="0"/>
              <a:t>. </a:t>
            </a:r>
            <a:r>
              <a:rPr lang="en-US" b="1" dirty="0" smtClean="0"/>
              <a:t>Um </a:t>
            </a:r>
            <a:r>
              <a:rPr lang="en-US" b="1" dirty="0" err="1" smtClean="0"/>
              <a:t>Reajuste</a:t>
            </a:r>
            <a:r>
              <a:rPr lang="en-US" b="1" dirty="0" smtClean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preço</a:t>
            </a:r>
            <a:r>
              <a:rPr lang="en-US" dirty="0" smtClean="0"/>
              <a:t> (</a:t>
            </a:r>
            <a:r>
              <a:rPr lang="en-US" dirty="0" err="1" smtClean="0"/>
              <a:t>obs</a:t>
            </a:r>
            <a:r>
              <a:rPr lang="en-US" dirty="0" smtClean="0"/>
              <a:t>: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possibilidade</a:t>
            </a:r>
            <a:r>
              <a:rPr lang="en-US" dirty="0" smtClean="0"/>
              <a:t>), </a:t>
            </a:r>
            <a:r>
              <a:rPr lang="en-US" dirty="0" err="1" smtClean="0"/>
              <a:t>aumentando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rentabilidade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venda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diminua</a:t>
            </a:r>
            <a:r>
              <a:rPr lang="en-US" dirty="0" smtClean="0"/>
              <a:t> a </a:t>
            </a:r>
            <a:r>
              <a:rPr lang="en-US" dirty="0" err="1" smtClean="0"/>
              <a:t>ponto</a:t>
            </a:r>
            <a:r>
              <a:rPr lang="en-US" dirty="0" smtClean="0"/>
              <a:t> de </a:t>
            </a:r>
            <a:r>
              <a:rPr lang="en-US" dirty="0" err="1" smtClean="0"/>
              <a:t>diminuir</a:t>
            </a:r>
            <a:r>
              <a:rPr lang="en-US" dirty="0" smtClean="0"/>
              <a:t> o </a:t>
            </a:r>
            <a:r>
              <a:rPr lang="en-US" dirty="0" err="1" smtClean="0"/>
              <a:t>lucro</a:t>
            </a:r>
            <a:r>
              <a:rPr lang="en-US" dirty="0" smtClean="0"/>
              <a:t> total.</a:t>
            </a:r>
          </a:p>
          <a:p>
            <a:endParaRPr lang="en-US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2234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Análises</a:t>
            </a:r>
            <a:r>
              <a:rPr lang="en-US" dirty="0" smtClean="0"/>
              <a:t> </a:t>
            </a:r>
            <a:r>
              <a:rPr lang="en-US" dirty="0" err="1" smtClean="0"/>
              <a:t>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/>
          </a:bodyPr>
          <a:lstStyle/>
          <a:p>
            <a:r>
              <a:rPr lang="en-US" b="1" noProof="1" smtClean="0"/>
              <a:t>Caso</a:t>
            </a:r>
            <a:r>
              <a:rPr lang="en-US" b="1" dirty="0" smtClean="0"/>
              <a:t> o </a:t>
            </a:r>
            <a:r>
              <a:rPr lang="en-US" b="1" dirty="0" err="1" smtClean="0"/>
              <a:t>Subgrupo</a:t>
            </a:r>
            <a:r>
              <a:rPr lang="en-US" b="1" dirty="0" smtClean="0"/>
              <a:t> </a:t>
            </a:r>
            <a:r>
              <a:rPr lang="en-US" b="1" dirty="0" err="1" smtClean="0"/>
              <a:t>possua</a:t>
            </a:r>
            <a:r>
              <a:rPr lang="en-US" b="1" dirty="0" smtClean="0"/>
              <a:t> </a:t>
            </a:r>
            <a:r>
              <a:rPr lang="en-US" b="1" dirty="0" err="1" smtClean="0"/>
              <a:t>poucos</a:t>
            </a:r>
            <a:r>
              <a:rPr lang="en-US" b="1" dirty="0" smtClean="0"/>
              <a:t> </a:t>
            </a:r>
            <a:r>
              <a:rPr lang="en-US" b="1" dirty="0" err="1" smtClean="0"/>
              <a:t>itens</a:t>
            </a:r>
            <a:r>
              <a:rPr lang="en-US" b="1" dirty="0" smtClean="0"/>
              <a:t> </a:t>
            </a:r>
            <a:r>
              <a:rPr lang="en-US" b="1" dirty="0" smtClean="0"/>
              <a:t>5 e 4</a:t>
            </a:r>
            <a:r>
              <a:rPr lang="en-US" dirty="0" smtClean="0"/>
              <a:t> e </a:t>
            </a:r>
            <a:r>
              <a:rPr lang="en-US" dirty="0" err="1" smtClean="0"/>
              <a:t>muitos</a:t>
            </a:r>
            <a:r>
              <a:rPr lang="en-US" dirty="0" smtClean="0"/>
              <a:t> 0 e 1, </a:t>
            </a:r>
            <a:r>
              <a:rPr lang="en-US" dirty="0" err="1" smtClean="0"/>
              <a:t>então</a:t>
            </a:r>
            <a:r>
              <a:rPr lang="en-US" dirty="0" smtClean="0"/>
              <a:t> o </a:t>
            </a:r>
            <a:r>
              <a:rPr lang="en-US" dirty="0" err="1" smtClean="0"/>
              <a:t>subgrupo</a:t>
            </a:r>
            <a:r>
              <a:rPr lang="en-US" dirty="0" smtClean="0"/>
              <a:t> </a:t>
            </a:r>
            <a:r>
              <a:rPr lang="en-US" dirty="0" err="1" smtClean="0"/>
              <a:t>formado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comparando</a:t>
            </a:r>
            <a:r>
              <a:rPr lang="en-US" dirty="0" smtClean="0"/>
              <a:t> </a:t>
            </a:r>
            <a:r>
              <a:rPr lang="en-US" dirty="0" err="1" smtClean="0"/>
              <a:t>produtos</a:t>
            </a:r>
            <a:r>
              <a:rPr lang="en-US" dirty="0" smtClean="0"/>
              <a:t> de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. </a:t>
            </a:r>
          </a:p>
          <a:p>
            <a:endParaRPr lang="en-US" b="1" dirty="0" smtClean="0"/>
          </a:p>
          <a:p>
            <a:r>
              <a:rPr lang="en-US" b="1" dirty="0" smtClean="0"/>
              <a:t>O ideal </a:t>
            </a:r>
            <a:r>
              <a:rPr lang="en-US" b="1" dirty="0" err="1" smtClean="0"/>
              <a:t>que</a:t>
            </a:r>
            <a:r>
              <a:rPr lang="en-US" b="1" dirty="0" smtClean="0"/>
              <a:t> o </a:t>
            </a:r>
            <a:r>
              <a:rPr lang="en-US" b="1" dirty="0" err="1" smtClean="0"/>
              <a:t>subgrupo</a:t>
            </a:r>
            <a:r>
              <a:rPr lang="en-US" b="1" dirty="0" smtClean="0"/>
              <a:t> </a:t>
            </a:r>
            <a:r>
              <a:rPr lang="en-US" b="1" dirty="0" err="1" smtClean="0"/>
              <a:t>tenho</a:t>
            </a:r>
            <a:r>
              <a:rPr lang="en-US" b="1" dirty="0" smtClean="0"/>
              <a:t> </a:t>
            </a:r>
            <a:r>
              <a:rPr lang="en-US" b="1" dirty="0" err="1" smtClean="0"/>
              <a:t>produtos</a:t>
            </a:r>
            <a:r>
              <a:rPr lang="en-US" b="1" dirty="0" smtClean="0"/>
              <a:t> </a:t>
            </a:r>
            <a:r>
              <a:rPr lang="en-US" b="1" dirty="0" err="1" smtClean="0"/>
              <a:t>todos</a:t>
            </a:r>
            <a:r>
              <a:rPr lang="en-US" b="1" dirty="0" smtClean="0"/>
              <a:t> com </a:t>
            </a:r>
            <a:r>
              <a:rPr lang="en-US" b="1" dirty="0" err="1" smtClean="0"/>
              <a:t>coeficientes</a:t>
            </a:r>
            <a:r>
              <a:rPr lang="en-US" b="1" dirty="0" smtClean="0"/>
              <a:t> </a:t>
            </a:r>
            <a:r>
              <a:rPr lang="en-US" b="1" dirty="0" err="1" smtClean="0"/>
              <a:t>finais</a:t>
            </a:r>
            <a:r>
              <a:rPr lang="en-US" b="1" dirty="0" smtClean="0"/>
              <a:t> </a:t>
            </a:r>
            <a:r>
              <a:rPr lang="en-US" b="1" dirty="0" err="1" smtClean="0"/>
              <a:t>maiores</a:t>
            </a:r>
            <a:r>
              <a:rPr lang="en-US" b="1" dirty="0" smtClean="0"/>
              <a:t> </a:t>
            </a:r>
            <a:r>
              <a:rPr lang="en-US" b="1" dirty="0" err="1" smtClean="0"/>
              <a:t>ou</a:t>
            </a:r>
            <a:r>
              <a:rPr lang="en-US" b="1" dirty="0" smtClean="0"/>
              <a:t> </a:t>
            </a:r>
            <a:r>
              <a:rPr lang="en-US" b="1" dirty="0" err="1" smtClean="0"/>
              <a:t>iguais</a:t>
            </a:r>
            <a:r>
              <a:rPr lang="en-US" b="1" dirty="0" smtClean="0"/>
              <a:t> a 2.</a:t>
            </a:r>
          </a:p>
          <a:p>
            <a:endParaRPr lang="en-US" b="1" dirty="0" smtClean="0"/>
          </a:p>
          <a:p>
            <a:r>
              <a:rPr lang="en-US" dirty="0" err="1" smtClean="0"/>
              <a:t>Caso</a:t>
            </a:r>
            <a:r>
              <a:rPr lang="en-US" dirty="0" smtClean="0"/>
              <a:t> um </a:t>
            </a:r>
            <a:r>
              <a:rPr lang="en-US" dirty="0" err="1" smtClean="0"/>
              <a:t>produto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subgrupos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esteja</a:t>
            </a:r>
            <a:r>
              <a:rPr lang="en-US" dirty="0" smtClean="0"/>
              <a:t> com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baixos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-se </a:t>
            </a:r>
            <a:r>
              <a:rPr lang="en-US" dirty="0" err="1" smtClean="0"/>
              <a:t>promover</a:t>
            </a:r>
            <a:r>
              <a:rPr lang="en-US" dirty="0" smtClean="0"/>
              <a:t> </a:t>
            </a:r>
            <a:r>
              <a:rPr lang="en-US" dirty="0" err="1" smtClean="0"/>
              <a:t>campanhas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divulgar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subgrupo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r>
              <a:rPr lang="en-US" dirty="0" smtClean="0"/>
              <a:t>, </a:t>
            </a:r>
            <a:r>
              <a:rPr lang="en-US" dirty="0" err="1" smtClean="0"/>
              <a:t>conforme</a:t>
            </a:r>
            <a:r>
              <a:rPr lang="en-US" dirty="0" smtClean="0"/>
              <a:t> </a:t>
            </a:r>
            <a:r>
              <a:rPr lang="en-US" dirty="0" err="1" smtClean="0"/>
              <a:t>interessar</a:t>
            </a:r>
            <a:r>
              <a:rPr lang="en-US" smtClean="0"/>
              <a:t> </a:t>
            </a:r>
            <a:r>
              <a:rPr lang="en-US" smtClean="0"/>
              <a:t>a </a:t>
            </a:r>
            <a:r>
              <a:rPr lang="en-US" dirty="0" err="1" smtClean="0"/>
              <a:t>empresa</a:t>
            </a:r>
            <a:endParaRPr lang="en-US" dirty="0" smtClean="0"/>
          </a:p>
          <a:p>
            <a:endParaRPr lang="en-US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Ajustar</a:t>
            </a:r>
            <a:r>
              <a:rPr lang="en-US" dirty="0" smtClean="0"/>
              <a:t> o MIX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loja</a:t>
            </a:r>
            <a:r>
              <a:rPr lang="en-US" dirty="0" smtClean="0"/>
              <a:t>, de </a:t>
            </a:r>
            <a:r>
              <a:rPr lang="en-US" dirty="0" err="1" smtClean="0"/>
              <a:t>acordo</a:t>
            </a:r>
            <a:r>
              <a:rPr lang="en-US" dirty="0" smtClean="0"/>
              <a:t> com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demanda</a:t>
            </a:r>
            <a:r>
              <a:rPr lang="en-US" dirty="0" smtClean="0"/>
              <a:t> 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, de </a:t>
            </a:r>
            <a:r>
              <a:rPr lang="en-US" dirty="0" err="1" smtClean="0"/>
              <a:t>modo</a:t>
            </a:r>
            <a:r>
              <a:rPr lang="en-US" dirty="0" smtClean="0"/>
              <a:t> a </a:t>
            </a:r>
            <a:r>
              <a:rPr lang="en-US" dirty="0" err="1" smtClean="0"/>
              <a:t>minimizar</a:t>
            </a:r>
            <a:r>
              <a:rPr lang="en-US" dirty="0" smtClean="0"/>
              <a:t> a </a:t>
            </a:r>
            <a:r>
              <a:rPr lang="en-US" dirty="0" err="1" smtClean="0"/>
              <a:t>ruptura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estudo</a:t>
            </a:r>
            <a:r>
              <a:rPr lang="en-US" dirty="0" smtClean="0"/>
              <a:t> visa </a:t>
            </a:r>
            <a:r>
              <a:rPr lang="en-US" dirty="0" err="1" smtClean="0"/>
              <a:t>contemplar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classificação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divisão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divisão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agrupar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produtos</a:t>
            </a:r>
            <a:r>
              <a:rPr lang="en-US" dirty="0" smtClean="0"/>
              <a:t> de forma a </a:t>
            </a:r>
            <a:r>
              <a:rPr lang="en-US" dirty="0" err="1" smtClean="0"/>
              <a:t>construir</a:t>
            </a:r>
            <a:r>
              <a:rPr lang="en-US" dirty="0" smtClean="0"/>
              <a:t> um “</a:t>
            </a:r>
            <a:r>
              <a:rPr lang="en-US" dirty="0" err="1" smtClean="0"/>
              <a:t>pull”de</a:t>
            </a:r>
            <a:r>
              <a:rPr lang="en-US" dirty="0" smtClean="0"/>
              <a:t> </a:t>
            </a:r>
            <a:r>
              <a:rPr lang="en-US" dirty="0" err="1" smtClean="0"/>
              <a:t>produtos</a:t>
            </a:r>
            <a:r>
              <a:rPr lang="en-US" dirty="0" smtClean="0"/>
              <a:t> com </a:t>
            </a:r>
            <a:r>
              <a:rPr lang="en-US" dirty="0" err="1" smtClean="0"/>
              <a:t>característica</a:t>
            </a:r>
            <a:r>
              <a:rPr lang="en-US" dirty="0" smtClean="0"/>
              <a:t> </a:t>
            </a:r>
            <a:r>
              <a:rPr lang="en-US" dirty="0" err="1" smtClean="0"/>
              <a:t>mercadológicas</a:t>
            </a:r>
            <a:r>
              <a:rPr lang="en-US" dirty="0" smtClean="0"/>
              <a:t> </a:t>
            </a:r>
            <a:r>
              <a:rPr lang="en-US" dirty="0" err="1" smtClean="0"/>
              <a:t>semelhantes</a:t>
            </a:r>
            <a:r>
              <a:rPr lang="en-US" dirty="0" smtClean="0"/>
              <a:t> (ex: Shampoo)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Este </a:t>
            </a:r>
            <a:r>
              <a:rPr lang="en-US" dirty="0" err="1" smtClean="0"/>
              <a:t>estudo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ser </a:t>
            </a:r>
            <a:r>
              <a:rPr lang="en-US" dirty="0" err="1" smtClean="0"/>
              <a:t>avaliado</a:t>
            </a:r>
            <a:r>
              <a:rPr lang="en-US" dirty="0" smtClean="0"/>
              <a:t> </a:t>
            </a:r>
            <a:r>
              <a:rPr lang="en-US" dirty="0" err="1" smtClean="0"/>
              <a:t>periodicamente</a:t>
            </a:r>
            <a:r>
              <a:rPr lang="en-US" dirty="0" smtClean="0"/>
              <a:t>, </a:t>
            </a:r>
            <a:r>
              <a:rPr lang="en-US" dirty="0" err="1" smtClean="0"/>
              <a:t>podendo</a:t>
            </a:r>
            <a:r>
              <a:rPr lang="en-US" dirty="0" smtClean="0"/>
              <a:t> ser, mensal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trimestralmente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a </a:t>
            </a:r>
            <a:r>
              <a:rPr lang="en-US" dirty="0" err="1" smtClean="0"/>
              <a:t>política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Os dados </a:t>
            </a:r>
            <a:r>
              <a:rPr lang="en-US" dirty="0" err="1" smtClean="0"/>
              <a:t>necessários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a </a:t>
            </a:r>
            <a:r>
              <a:rPr lang="en-US" dirty="0" err="1" smtClean="0"/>
              <a:t>classificação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: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Rentabilidade Total no período, </a:t>
            </a:r>
          </a:p>
          <a:p>
            <a:pPr lvl="1"/>
            <a:r>
              <a:rPr lang="pt-BR" dirty="0" smtClean="0"/>
              <a:t>Valor  Venda Total no período, </a:t>
            </a:r>
          </a:p>
          <a:p>
            <a:pPr lvl="1"/>
            <a:r>
              <a:rPr lang="pt-BR" dirty="0" smtClean="0"/>
              <a:t>Quantidade Total de venda no período,  </a:t>
            </a:r>
          </a:p>
          <a:p>
            <a:pPr lvl="1"/>
            <a:r>
              <a:rPr lang="pt-BR" dirty="0" smtClean="0"/>
              <a:t>Giro.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/>
          <a:lstStyle/>
          <a:p>
            <a:r>
              <a:rPr lang="en-US" dirty="0" err="1" smtClean="0"/>
              <a:t>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Rentabilidade Percentual do Produto dentro do </a:t>
            </a:r>
            <a:r>
              <a:rPr lang="pt-BR" dirty="0" err="1" smtClean="0"/>
              <a:t>SubGrupo</a:t>
            </a:r>
            <a:r>
              <a:rPr lang="pt-BR" dirty="0" smtClean="0"/>
              <a:t>= Rentabilidade Total do Produto / Maior Rentabilidade Total do </a:t>
            </a:r>
            <a:r>
              <a:rPr lang="pt-BR" dirty="0" err="1" smtClean="0"/>
              <a:t>SubGrupo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 </a:t>
            </a:r>
          </a:p>
          <a:p>
            <a:r>
              <a:rPr lang="pt-BR" dirty="0" smtClean="0"/>
              <a:t>Valor  Venda Percentual do Produto dentro do </a:t>
            </a:r>
            <a:r>
              <a:rPr lang="pt-BR" dirty="0" err="1" smtClean="0"/>
              <a:t>SubGrupo</a:t>
            </a:r>
            <a:r>
              <a:rPr lang="pt-BR" dirty="0" smtClean="0"/>
              <a:t>= Valor  Venda Total do Produto / Maior Valor  Venda Total do </a:t>
            </a:r>
            <a:r>
              <a:rPr lang="pt-BR" dirty="0" err="1" smtClean="0"/>
              <a:t>SubGrupo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Quantidade Percentual do Produto dentro do </a:t>
            </a:r>
            <a:r>
              <a:rPr lang="pt-BR" dirty="0" err="1" smtClean="0"/>
              <a:t>SubGrupo</a:t>
            </a:r>
            <a:r>
              <a:rPr lang="pt-BR" dirty="0" smtClean="0"/>
              <a:t>= Quantidade Total do Produto / Maior Quantidade Total do </a:t>
            </a:r>
            <a:r>
              <a:rPr lang="pt-BR" dirty="0" err="1" smtClean="0"/>
              <a:t>SubGrupo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Giro = Giro atual calculado via sistema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Classificação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328592"/>
          </a:xfrm>
        </p:spPr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um dos 4 </a:t>
            </a:r>
            <a:r>
              <a:rPr lang="en-US" dirty="0" err="1" smtClean="0"/>
              <a:t>índices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, </a:t>
            </a:r>
            <a:r>
              <a:rPr lang="en-US" dirty="0" err="1" smtClean="0"/>
              <a:t>calcula</a:t>
            </a:r>
            <a:r>
              <a:rPr lang="en-US" dirty="0" smtClean="0"/>
              <a:t>-se o </a:t>
            </a:r>
            <a:r>
              <a:rPr lang="en-US" dirty="0" err="1" smtClean="0"/>
              <a:t>seguinte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= 80%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ocorrência</a:t>
            </a:r>
            <a:r>
              <a:rPr lang="en-US" dirty="0" smtClean="0"/>
              <a:t> (valor 5)</a:t>
            </a:r>
          </a:p>
          <a:p>
            <a:r>
              <a:rPr lang="en-US" dirty="0" smtClean="0"/>
              <a:t>B = 60% a 80%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ocorrência</a:t>
            </a:r>
            <a:r>
              <a:rPr lang="en-US" dirty="0" smtClean="0"/>
              <a:t> (valor 4)</a:t>
            </a:r>
          </a:p>
          <a:p>
            <a:r>
              <a:rPr lang="en-US" dirty="0" smtClean="0"/>
              <a:t>CA = 40% a 60%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ocorrência</a:t>
            </a:r>
            <a:r>
              <a:rPr lang="en-US" dirty="0" smtClean="0"/>
              <a:t> (valor 3)</a:t>
            </a:r>
            <a:endParaRPr lang="pt-BR" dirty="0" smtClean="0"/>
          </a:p>
          <a:p>
            <a:r>
              <a:rPr lang="en-US" dirty="0" smtClean="0"/>
              <a:t>CB = 20% a 40%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ocorrência</a:t>
            </a:r>
            <a:r>
              <a:rPr lang="en-US" dirty="0" smtClean="0"/>
              <a:t> (valor 2)</a:t>
            </a:r>
            <a:endParaRPr lang="pt-BR" dirty="0" smtClean="0"/>
          </a:p>
          <a:p>
            <a:r>
              <a:rPr lang="en-US" dirty="0" smtClean="0"/>
              <a:t>CC = 0% a 20%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ocorrência</a:t>
            </a:r>
            <a:r>
              <a:rPr lang="en-US" dirty="0" smtClean="0"/>
              <a:t> (valor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Multiplicadores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 smtClean="0"/>
              <a:t>Coeficiente</a:t>
            </a:r>
            <a:r>
              <a:rPr lang="en-US" b="1" dirty="0" smtClean="0"/>
              <a:t> </a:t>
            </a:r>
            <a:r>
              <a:rPr lang="en-US" b="1" dirty="0" err="1" smtClean="0"/>
              <a:t>Monetário</a:t>
            </a:r>
            <a:r>
              <a:rPr lang="en-US" b="1" dirty="0" smtClean="0"/>
              <a:t> (x) </a:t>
            </a:r>
            <a:r>
              <a:rPr lang="en-US" dirty="0" smtClean="0"/>
              <a:t>= </a:t>
            </a:r>
            <a:r>
              <a:rPr lang="en-US" dirty="0" err="1" smtClean="0"/>
              <a:t>Rentabilidade</a:t>
            </a:r>
            <a:r>
              <a:rPr lang="en-US" dirty="0" smtClean="0"/>
              <a:t> x Valor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Siginifica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produto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tem um alto </a:t>
            </a:r>
            <a:r>
              <a:rPr lang="en-US" dirty="0" err="1" smtClean="0"/>
              <a:t>índice</a:t>
            </a:r>
            <a:r>
              <a:rPr lang="en-US" dirty="0" smtClean="0"/>
              <a:t> de </a:t>
            </a:r>
            <a:r>
              <a:rPr lang="en-US" dirty="0" err="1" smtClean="0"/>
              <a:t>lucratividade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tem um Valor Venda </a:t>
            </a:r>
            <a:r>
              <a:rPr lang="en-US" dirty="0" err="1" smtClean="0"/>
              <a:t>bruta</a:t>
            </a:r>
            <a:r>
              <a:rPr lang="en-US" dirty="0" smtClean="0"/>
              <a:t> </a:t>
            </a:r>
            <a:r>
              <a:rPr lang="en-US" dirty="0" err="1" smtClean="0"/>
              <a:t>significativo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err="1" smtClean="0"/>
              <a:t>Coeficiente</a:t>
            </a:r>
            <a:r>
              <a:rPr lang="en-US" b="1" dirty="0" smtClean="0"/>
              <a:t> </a:t>
            </a:r>
            <a:r>
              <a:rPr lang="en-US" b="1" dirty="0" err="1" smtClean="0"/>
              <a:t>Físico</a:t>
            </a:r>
            <a:r>
              <a:rPr lang="en-US" b="1" dirty="0" smtClean="0"/>
              <a:t> (y)</a:t>
            </a:r>
            <a:r>
              <a:rPr lang="en-US" dirty="0" smtClean="0"/>
              <a:t>= </a:t>
            </a:r>
            <a:r>
              <a:rPr lang="en-US" dirty="0" err="1" smtClean="0"/>
              <a:t>Giro</a:t>
            </a:r>
            <a:r>
              <a:rPr lang="en-US" dirty="0" smtClean="0"/>
              <a:t> x </a:t>
            </a:r>
            <a:r>
              <a:rPr lang="en-US" dirty="0" err="1" smtClean="0"/>
              <a:t>Quantidade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Índice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constância</a:t>
            </a:r>
            <a:r>
              <a:rPr lang="en-US" dirty="0" smtClean="0"/>
              <a:t> de </a:t>
            </a:r>
            <a:r>
              <a:rPr lang="en-US" dirty="0" err="1" smtClean="0"/>
              <a:t>vendas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a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vende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quantidades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produtos</a:t>
            </a:r>
            <a:r>
              <a:rPr lang="en-US" dirty="0" smtClean="0"/>
              <a:t> do </a:t>
            </a:r>
            <a:r>
              <a:rPr lang="en-US" dirty="0" err="1" smtClean="0"/>
              <a:t>Subgrupo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err="1" smtClean="0"/>
              <a:t>Maior</a:t>
            </a:r>
            <a:r>
              <a:rPr lang="en-US" dirty="0" smtClean="0"/>
              <a:t> Valor </a:t>
            </a:r>
            <a:r>
              <a:rPr lang="en-US" dirty="0" err="1" smtClean="0"/>
              <a:t>Possível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Coeficiente</a:t>
            </a:r>
            <a:r>
              <a:rPr lang="en-US" dirty="0" smtClean="0"/>
              <a:t> é 25 (5 x 5)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Classificação</a:t>
            </a:r>
            <a:r>
              <a:rPr lang="en-US" dirty="0" smtClean="0"/>
              <a:t>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 x&gt;= 15 </a:t>
            </a:r>
            <a:r>
              <a:rPr lang="en-US" dirty="0" err="1" smtClean="0"/>
              <a:t>ou</a:t>
            </a:r>
            <a:r>
              <a:rPr lang="en-US" dirty="0" smtClean="0"/>
              <a:t> y&gt;= 15 – </a:t>
            </a:r>
            <a:r>
              <a:rPr lang="en-US" b="1" dirty="0" smtClean="0"/>
              <a:t>A(5)</a:t>
            </a:r>
            <a:r>
              <a:rPr lang="en-US" dirty="0" smtClean="0"/>
              <a:t> (o </a:t>
            </a:r>
            <a:r>
              <a:rPr lang="en-US" dirty="0" err="1" smtClean="0"/>
              <a:t>produto</a:t>
            </a:r>
            <a:r>
              <a:rPr lang="en-US" dirty="0" smtClean="0"/>
              <a:t>  tem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alto </a:t>
            </a:r>
            <a:r>
              <a:rPr lang="en-US" dirty="0" err="1" smtClean="0"/>
              <a:t>Coeficiente</a:t>
            </a:r>
            <a:r>
              <a:rPr lang="en-US" dirty="0" smtClean="0"/>
              <a:t> </a:t>
            </a:r>
            <a:r>
              <a:rPr lang="en-US" dirty="0" err="1" smtClean="0"/>
              <a:t>Monetário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tem alto </a:t>
            </a:r>
            <a:r>
              <a:rPr lang="en-US" dirty="0" err="1" smtClean="0"/>
              <a:t>Coeficiente</a:t>
            </a:r>
            <a:r>
              <a:rPr lang="en-US" dirty="0" smtClean="0"/>
              <a:t> </a:t>
            </a:r>
            <a:r>
              <a:rPr lang="en-US" dirty="0" err="1" smtClean="0"/>
              <a:t>Físico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ambos)</a:t>
            </a:r>
          </a:p>
          <a:p>
            <a:r>
              <a:rPr lang="en-US" dirty="0" smtClean="0"/>
              <a:t>Se a soma </a:t>
            </a:r>
            <a:r>
              <a:rPr lang="en-US" dirty="0" err="1" smtClean="0"/>
              <a:t>x+y</a:t>
            </a:r>
            <a:r>
              <a:rPr lang="en-US" dirty="0" smtClean="0"/>
              <a:t>&gt;=15 e x&lt;=15 e y&lt;=15 – B</a:t>
            </a:r>
            <a:r>
              <a:rPr lang="en-US" b="1" dirty="0" smtClean="0"/>
              <a:t>(4)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 a soma </a:t>
            </a:r>
            <a:r>
              <a:rPr lang="en-US" dirty="0" err="1" smtClean="0"/>
              <a:t>x+y</a:t>
            </a:r>
            <a:r>
              <a:rPr lang="en-US" dirty="0" smtClean="0"/>
              <a:t>&lt;=15 e a soma </a:t>
            </a:r>
            <a:r>
              <a:rPr lang="en-US" dirty="0" err="1" smtClean="0"/>
              <a:t>x+y</a:t>
            </a:r>
            <a:r>
              <a:rPr lang="en-US" dirty="0" smtClean="0"/>
              <a:t>&gt;=10 – CA</a:t>
            </a:r>
            <a:r>
              <a:rPr lang="en-US" b="1" dirty="0" smtClean="0"/>
              <a:t>(3)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 a soma </a:t>
            </a:r>
            <a:r>
              <a:rPr lang="en-US" dirty="0" err="1" smtClean="0"/>
              <a:t>x+y</a:t>
            </a:r>
            <a:r>
              <a:rPr lang="en-US" dirty="0" smtClean="0"/>
              <a:t>&lt;=10 e a soma </a:t>
            </a:r>
            <a:r>
              <a:rPr lang="en-US" dirty="0" err="1" smtClean="0"/>
              <a:t>x+y</a:t>
            </a:r>
            <a:r>
              <a:rPr lang="en-US" dirty="0" smtClean="0"/>
              <a:t>&gt;=5 – CB</a:t>
            </a:r>
            <a:r>
              <a:rPr lang="en-US" b="1" dirty="0" smtClean="0"/>
              <a:t>(2)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 a soma </a:t>
            </a:r>
            <a:r>
              <a:rPr lang="en-US" dirty="0" err="1" smtClean="0"/>
              <a:t>x+y</a:t>
            </a:r>
            <a:r>
              <a:rPr lang="en-US" dirty="0" smtClean="0"/>
              <a:t>&lt;=5– CC</a:t>
            </a:r>
            <a:r>
              <a:rPr lang="en-US" b="1" dirty="0" smtClean="0"/>
              <a:t>(1)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 a soma </a:t>
            </a:r>
            <a:r>
              <a:rPr lang="en-US" dirty="0" err="1" smtClean="0"/>
              <a:t>x+y</a:t>
            </a:r>
            <a:r>
              <a:rPr lang="en-US" dirty="0" smtClean="0"/>
              <a:t>&lt;=2 - PA</a:t>
            </a:r>
            <a:r>
              <a:rPr lang="en-US" b="1" dirty="0" smtClean="0"/>
              <a:t>(0)</a:t>
            </a:r>
            <a:r>
              <a:rPr lang="en-US" dirty="0" smtClean="0"/>
              <a:t> –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Analisáveis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saída</a:t>
            </a:r>
            <a:r>
              <a:rPr lang="en-US" dirty="0" smtClean="0"/>
              <a:t> do MIX. </a:t>
            </a:r>
            <a:r>
              <a:rPr lang="en-US" dirty="0" err="1" smtClean="0"/>
              <a:t>Não</a:t>
            </a:r>
            <a:r>
              <a:rPr lang="en-US" dirty="0" smtClean="0"/>
              <a:t> tem,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subgrupo</a:t>
            </a:r>
            <a:r>
              <a:rPr lang="en-US" dirty="0" smtClean="0"/>
              <a:t>, </a:t>
            </a:r>
            <a:r>
              <a:rPr lang="en-US" dirty="0" err="1" smtClean="0"/>
              <a:t>importância</a:t>
            </a:r>
            <a:r>
              <a:rPr lang="en-US" dirty="0" smtClean="0"/>
              <a:t> </a:t>
            </a:r>
            <a:r>
              <a:rPr lang="en-US" dirty="0" err="1" smtClean="0"/>
              <a:t>significativa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Iniciando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produtos</a:t>
            </a:r>
            <a:r>
              <a:rPr lang="en-US" dirty="0" smtClean="0"/>
              <a:t> PA e CC, </a:t>
            </a:r>
            <a:r>
              <a:rPr lang="en-US" dirty="0" err="1" smtClean="0"/>
              <a:t>ordenados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valor de </a:t>
            </a:r>
            <a:r>
              <a:rPr lang="en-US" dirty="0" err="1" smtClean="0"/>
              <a:t>Rentabilidade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outro</a:t>
            </a:r>
            <a:r>
              <a:rPr lang="en-US" dirty="0" smtClean="0"/>
              <a:t> </a:t>
            </a:r>
            <a:r>
              <a:rPr lang="en-US" dirty="0" err="1" smtClean="0"/>
              <a:t>critério</a:t>
            </a:r>
            <a:r>
              <a:rPr lang="en-US" dirty="0" smtClean="0"/>
              <a:t> </a:t>
            </a:r>
            <a:r>
              <a:rPr lang="en-US" dirty="0" err="1" smtClean="0"/>
              <a:t>escolhido</a:t>
            </a:r>
            <a:r>
              <a:rPr lang="en-US" dirty="0" smtClean="0"/>
              <a:t>, </a:t>
            </a:r>
            <a:r>
              <a:rPr lang="en-US" dirty="0" err="1" smtClean="0"/>
              <a:t>verifica</a:t>
            </a:r>
            <a:r>
              <a:rPr lang="en-US" dirty="0" smtClean="0"/>
              <a:t>-se se o </a:t>
            </a:r>
            <a:r>
              <a:rPr lang="en-US" dirty="0" err="1" smtClean="0"/>
              <a:t>produto</a:t>
            </a:r>
            <a:r>
              <a:rPr lang="en-US" dirty="0" smtClean="0"/>
              <a:t> </a:t>
            </a:r>
            <a:r>
              <a:rPr lang="en-US" dirty="0" err="1" smtClean="0"/>
              <a:t>entrou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ruptura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outro</a:t>
            </a:r>
            <a:r>
              <a:rPr lang="en-US" dirty="0" smtClean="0"/>
              <a:t> </a:t>
            </a:r>
            <a:r>
              <a:rPr lang="en-US" dirty="0" err="1" smtClean="0"/>
              <a:t>motivo</a:t>
            </a:r>
            <a:r>
              <a:rPr lang="en-US" dirty="0" smtClean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produto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se </a:t>
            </a:r>
            <a:r>
              <a:rPr lang="en-US" dirty="0" err="1" smtClean="0"/>
              <a:t>encontrava</a:t>
            </a:r>
            <a:r>
              <a:rPr lang="en-US" dirty="0" smtClean="0"/>
              <a:t>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venda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sim</a:t>
            </a:r>
            <a:r>
              <a:rPr lang="en-US" dirty="0" smtClean="0"/>
              <a:t> – </a:t>
            </a:r>
            <a:r>
              <a:rPr lang="en-US" dirty="0" err="1" smtClean="0"/>
              <a:t>Forçar</a:t>
            </a:r>
            <a:r>
              <a:rPr lang="en-US" dirty="0" smtClean="0"/>
              <a:t> a </a:t>
            </a:r>
            <a:r>
              <a:rPr lang="en-US" dirty="0" err="1" smtClean="0"/>
              <a:t>reposição</a:t>
            </a:r>
            <a:r>
              <a:rPr lang="en-US" dirty="0" smtClean="0"/>
              <a:t> do </a:t>
            </a:r>
            <a:r>
              <a:rPr lang="en-US" dirty="0" err="1" smtClean="0"/>
              <a:t>produto</a:t>
            </a:r>
            <a:r>
              <a:rPr lang="en-US" dirty="0" smtClean="0"/>
              <a:t> e </a:t>
            </a:r>
            <a:r>
              <a:rPr lang="en-US" dirty="0" err="1" smtClean="0"/>
              <a:t>manter</a:t>
            </a:r>
            <a:r>
              <a:rPr lang="en-US" dirty="0" smtClean="0"/>
              <a:t> </a:t>
            </a:r>
            <a:r>
              <a:rPr lang="en-US" dirty="0" err="1" smtClean="0"/>
              <a:t>estoque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a </a:t>
            </a:r>
            <a:r>
              <a:rPr lang="en-US" dirty="0" err="1" smtClean="0"/>
              <a:t>proxima</a:t>
            </a:r>
            <a:r>
              <a:rPr lang="en-US" dirty="0" smtClean="0"/>
              <a:t> </a:t>
            </a:r>
            <a:r>
              <a:rPr lang="en-US" dirty="0" err="1" smtClean="0"/>
              <a:t>avaliação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não</a:t>
            </a:r>
            <a:r>
              <a:rPr lang="en-US" dirty="0" smtClean="0"/>
              <a:t> – </a:t>
            </a:r>
            <a:r>
              <a:rPr lang="en-US" dirty="0" err="1" smtClean="0"/>
              <a:t>Sugerir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produto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retirado</a:t>
            </a:r>
            <a:r>
              <a:rPr lang="en-US" dirty="0" smtClean="0"/>
              <a:t> do MIX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loja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Testes </a:t>
            </a:r>
            <a:r>
              <a:rPr lang="en-US" dirty="0" err="1" smtClean="0"/>
              <a:t>Realizados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Planilhas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218</TotalTime>
  <Words>832</Words>
  <Application>Microsoft Office PowerPoint</Application>
  <PresentationFormat>Apresentação na tela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Fluxo</vt:lpstr>
      <vt:lpstr>Classificação de produtos para auxiliar na definição do MIX das lojas</vt:lpstr>
      <vt:lpstr>Problema</vt:lpstr>
      <vt:lpstr>Dados</vt:lpstr>
      <vt:lpstr>Valores</vt:lpstr>
      <vt:lpstr>Primeira Classificação</vt:lpstr>
      <vt:lpstr>Multiplicadores</vt:lpstr>
      <vt:lpstr>Classificação Final</vt:lpstr>
      <vt:lpstr>Avaliação</vt:lpstr>
      <vt:lpstr>Testes Realizados</vt:lpstr>
      <vt:lpstr>Produtos Sugeridos para Sair do MIX</vt:lpstr>
      <vt:lpstr>Análises Auxiliares</vt:lpstr>
      <vt:lpstr>Análises Auxiliares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Definição de uma Classificação de produtos para auxiliar na definição do MIX das lojas</dc:title>
  <dc:creator>Cassius</dc:creator>
  <cp:lastModifiedBy>Cassius</cp:lastModifiedBy>
  <cp:revision>25</cp:revision>
  <dcterms:created xsi:type="dcterms:W3CDTF">2011-05-12T18:45:42Z</dcterms:created>
  <dcterms:modified xsi:type="dcterms:W3CDTF">2011-06-27T20:08:33Z</dcterms:modified>
</cp:coreProperties>
</file>