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0C3F9-9CEC-49A7-AF99-19D54524F95E}" type="datetimeFigureOut">
              <a:rPr lang="pt-BR" smtClean="0"/>
              <a:t>24/11/2011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4D83-A792-4F1F-80E2-6F617189C7B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Procedimento de Descartes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Setor, depois do termino do expediente</a:t>
            </a:r>
            <a:endParaRPr lang="pt-BR" dirty="0"/>
          </a:p>
        </p:txBody>
      </p:sp>
      <p:pic>
        <p:nvPicPr>
          <p:cNvPr id="4" name="Espaço Reservado para Conteúdo 3" descr="Devolução Cesta Básica Loja 24 02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                              FIM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 Padrão de Devolução</a:t>
            </a:r>
            <a:endParaRPr lang="pt-BR" dirty="0"/>
          </a:p>
        </p:txBody>
      </p:sp>
      <p:pic>
        <p:nvPicPr>
          <p:cNvPr id="4" name="Espaço Reservado para Conteúdo 3" descr="Devolução Cesta Básica Loja 24 0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Devolução sistemática 20</a:t>
            </a:r>
            <a:endParaRPr lang="pt-BR" dirty="0"/>
          </a:p>
        </p:txBody>
      </p:sp>
      <p:pic>
        <p:nvPicPr>
          <p:cNvPr id="4" name="Espaço Reservado para Conteúdo 3" descr="Devolução Cesta Básica Loja 24 0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Descarte</a:t>
            </a:r>
            <a:endParaRPr lang="pt-BR" dirty="0"/>
          </a:p>
        </p:txBody>
      </p:sp>
      <p:pic>
        <p:nvPicPr>
          <p:cNvPr id="4" name="Espaço Reservado para Conteúdo 3" descr="Devolução Cesta Básica Loja 24 0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separação para reciclagem</a:t>
            </a:r>
            <a:endParaRPr lang="pt-BR" dirty="0"/>
          </a:p>
        </p:txBody>
      </p:sp>
      <p:pic>
        <p:nvPicPr>
          <p:cNvPr id="4" name="Espaço Reservado para Conteúdo 3" descr="Devolução Cesta Básica Loja 24 0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4763" y="1600200"/>
            <a:ext cx="33944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Recipiente para Descarte </a:t>
            </a:r>
            <a:endParaRPr lang="pt-BR" dirty="0"/>
          </a:p>
        </p:txBody>
      </p:sp>
      <p:pic>
        <p:nvPicPr>
          <p:cNvPr id="4" name="Espaço Reservado para Conteúdo 3" descr="Devolução Cesta Básica Loja 24 00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Descarte </a:t>
            </a:r>
            <a:r>
              <a:rPr lang="pt-BR" dirty="0" err="1" smtClean="0"/>
              <a:t>Organicos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 descr="Devolução Cesta Básica Loja 24 01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Descarte de Vidros</a:t>
            </a:r>
            <a:endParaRPr lang="pt-BR" dirty="0"/>
          </a:p>
        </p:txBody>
      </p:sp>
      <p:pic>
        <p:nvPicPr>
          <p:cNvPr id="4" name="Espaço Reservado para Conteúdo 3" descr="Devolução Cesta Básica Loja 24 0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Descarte </a:t>
            </a:r>
            <a:r>
              <a:rPr lang="pt-BR" dirty="0" err="1" smtClean="0"/>
              <a:t>lampadas</a:t>
            </a: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Espaço Reservado para Conteúdo 3" descr="Devolução Cesta Básica Loja 24 02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Apresentação na tela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Procedimento de Descartes</vt:lpstr>
      <vt:lpstr>Forma Padrão de Devolução</vt:lpstr>
      <vt:lpstr>Devolução sistemática 20</vt:lpstr>
      <vt:lpstr>Área de Descarte</vt:lpstr>
      <vt:lpstr>Área de separação para reciclagem</vt:lpstr>
      <vt:lpstr>Recipiente para Descarte </vt:lpstr>
      <vt:lpstr>Descarte Organicos </vt:lpstr>
      <vt:lpstr>Descarte de Vidros</vt:lpstr>
      <vt:lpstr>Descarte lampadas </vt:lpstr>
      <vt:lpstr>Setor, depois do termino do expediente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 de Descartes</dc:title>
  <dc:creator>deposito</dc:creator>
  <cp:lastModifiedBy>aurea</cp:lastModifiedBy>
  <cp:revision>4</cp:revision>
  <dcterms:created xsi:type="dcterms:W3CDTF">2011-11-23T15:50:07Z</dcterms:created>
  <dcterms:modified xsi:type="dcterms:W3CDTF">2011-11-24T10:50:35Z</dcterms:modified>
</cp:coreProperties>
</file>