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6DB7F-9B3D-4FB4-B0EE-7CC81CBA38C6}" type="datetimeFigureOut">
              <a:rPr lang="ru-RU" smtClean="0"/>
              <a:t>12.05.2020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1F99-3817-498E-9703-7ABAD69FAB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0682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6DB7F-9B3D-4FB4-B0EE-7CC81CBA38C6}" type="datetimeFigureOut">
              <a:rPr lang="ru-RU" smtClean="0"/>
              <a:t>12.05.2020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1F99-3817-498E-9703-7ABAD69FAB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4265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6DB7F-9B3D-4FB4-B0EE-7CC81CBA38C6}" type="datetimeFigureOut">
              <a:rPr lang="ru-RU" smtClean="0"/>
              <a:t>12.05.2020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1F99-3817-498E-9703-7ABAD69FAB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2718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6DB7F-9B3D-4FB4-B0EE-7CC81CBA38C6}" type="datetimeFigureOut">
              <a:rPr lang="ru-RU" smtClean="0"/>
              <a:t>12.05.2020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1F99-3817-498E-9703-7ABAD69FAB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1132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6DB7F-9B3D-4FB4-B0EE-7CC81CBA38C6}" type="datetimeFigureOut">
              <a:rPr lang="ru-RU" smtClean="0"/>
              <a:t>12.05.2020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1F99-3817-498E-9703-7ABAD69FAB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3928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6DB7F-9B3D-4FB4-B0EE-7CC81CBA38C6}" type="datetimeFigureOut">
              <a:rPr lang="ru-RU" smtClean="0"/>
              <a:t>12.05.2020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1F99-3817-498E-9703-7ABAD69FAB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8785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6DB7F-9B3D-4FB4-B0EE-7CC81CBA38C6}" type="datetimeFigureOut">
              <a:rPr lang="ru-RU" smtClean="0"/>
              <a:t>12.05.2020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1F99-3817-498E-9703-7ABAD69FAB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9971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6DB7F-9B3D-4FB4-B0EE-7CC81CBA38C6}" type="datetimeFigureOut">
              <a:rPr lang="ru-RU" smtClean="0"/>
              <a:t>12.05.2020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1F99-3817-498E-9703-7ABAD69FAB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8312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6DB7F-9B3D-4FB4-B0EE-7CC81CBA38C6}" type="datetimeFigureOut">
              <a:rPr lang="ru-RU" smtClean="0"/>
              <a:t>12.05.2020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1F99-3817-498E-9703-7ABAD69FAB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0097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6DB7F-9B3D-4FB4-B0EE-7CC81CBA38C6}" type="datetimeFigureOut">
              <a:rPr lang="ru-RU" smtClean="0"/>
              <a:t>12.05.2020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1F99-3817-498E-9703-7ABAD69FAB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7185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6DB7F-9B3D-4FB4-B0EE-7CC81CBA38C6}" type="datetimeFigureOut">
              <a:rPr lang="ru-RU" smtClean="0"/>
              <a:t>12.05.2020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1F99-3817-498E-9703-7ABAD69FAB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1022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B6DB7F-9B3D-4FB4-B0EE-7CC81CBA38C6}" type="datetimeFigureOut">
              <a:rPr lang="ru-RU" smtClean="0"/>
              <a:t>12.05.2020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A1F99-3817-498E-9703-7ABAD69FAB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9371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GoodsDelivery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Проект </a:t>
            </a:r>
            <a:r>
              <a:rPr lang="ru-RU" dirty="0" smtClean="0"/>
              <a:t>Софронова Сергея и </a:t>
            </a:r>
            <a:r>
              <a:rPr lang="ru-RU" dirty="0" err="1" smtClean="0"/>
              <a:t>Школьникова</a:t>
            </a:r>
            <a:r>
              <a:rPr lang="ru-RU" dirty="0" smtClean="0"/>
              <a:t> Елисея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687287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Создать платформу, объединяющую курьеров и работодателей</a:t>
            </a:r>
          </a:p>
          <a:p>
            <a:r>
              <a:rPr lang="ru-RU" dirty="0" smtClean="0"/>
              <a:t>Найти курьеров для работодателя </a:t>
            </a:r>
          </a:p>
          <a:p>
            <a:r>
              <a:rPr lang="ru-RU" dirty="0" smtClean="0"/>
              <a:t>Найти работу для курьеров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65645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Какие технологии мы использовали?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Веб-сайт на </a:t>
            </a:r>
            <a:r>
              <a:rPr lang="en-US" dirty="0" smtClean="0"/>
              <a:t>Flask</a:t>
            </a:r>
          </a:p>
          <a:p>
            <a:r>
              <a:rPr lang="ru-RU" dirty="0" smtClean="0"/>
              <a:t>Бот-</a:t>
            </a:r>
            <a:r>
              <a:rPr lang="ru-RU" dirty="0" err="1" smtClean="0"/>
              <a:t>вк</a:t>
            </a:r>
            <a:r>
              <a:rPr lang="ru-RU" dirty="0" smtClean="0"/>
              <a:t> на </a:t>
            </a:r>
            <a:r>
              <a:rPr lang="en-US" dirty="0" smtClean="0"/>
              <a:t>VK API</a:t>
            </a:r>
            <a:endParaRPr lang="ru-RU" dirty="0" smtClean="0"/>
          </a:p>
          <a:p>
            <a:r>
              <a:rPr lang="ru-RU" dirty="0" smtClean="0"/>
              <a:t>База данных </a:t>
            </a:r>
            <a:r>
              <a:rPr lang="en-US" dirty="0" smtClean="0"/>
              <a:t>SQL</a:t>
            </a:r>
          </a:p>
          <a:p>
            <a:r>
              <a:rPr lang="ru-RU" dirty="0" smtClean="0"/>
              <a:t>Туннель в интернет через </a:t>
            </a:r>
            <a:r>
              <a:rPr lang="en-US" dirty="0" err="1" smtClean="0"/>
              <a:t>flask_ngrok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55854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Сайт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3893" y="1690688"/>
            <a:ext cx="8577290" cy="43513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82138" y="1862051"/>
            <a:ext cx="235250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Main – </a:t>
            </a:r>
            <a:r>
              <a:rPr lang="ru-RU" dirty="0" smtClean="0"/>
              <a:t>основные новости проекта</a:t>
            </a:r>
          </a:p>
          <a:p>
            <a:r>
              <a:rPr lang="en-US" dirty="0" smtClean="0"/>
              <a:t>Order goods – </a:t>
            </a:r>
            <a:r>
              <a:rPr lang="ru-RU" dirty="0" smtClean="0"/>
              <a:t>вкладка для курьеров, отображаются активные запросы на доставку</a:t>
            </a:r>
          </a:p>
          <a:p>
            <a:r>
              <a:rPr lang="en-US" dirty="0" smtClean="0"/>
              <a:t>For company – </a:t>
            </a:r>
            <a:r>
              <a:rPr lang="ru-RU" dirty="0" smtClean="0"/>
              <a:t>для добавления новых запросов на доставку</a:t>
            </a:r>
          </a:p>
          <a:p>
            <a:r>
              <a:rPr lang="en-US" dirty="0" smtClean="0"/>
              <a:t>Who are we? – </a:t>
            </a:r>
            <a:r>
              <a:rPr lang="ru-RU" dirty="0" smtClean="0"/>
              <a:t>Немного о нас</a:t>
            </a:r>
            <a:br>
              <a:rPr lang="ru-RU" dirty="0" smtClean="0"/>
            </a:br>
            <a:r>
              <a:rPr lang="en-US" dirty="0" smtClean="0"/>
              <a:t>Contacts – </a:t>
            </a:r>
            <a:r>
              <a:rPr lang="ru-RU" dirty="0" smtClean="0"/>
              <a:t>контакты создателей проекта и обратная связь с нами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04888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Бот в ВК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87137" y="1875501"/>
            <a:ext cx="3951035" cy="43513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82138" y="1875501"/>
            <a:ext cx="4987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Все тоже самое, но в более удобной форме </a:t>
            </a:r>
            <a:r>
              <a:rPr lang="ru-RU" dirty="0" smtClean="0">
                <a:sym typeface="Wingdings" panose="05000000000000000000" pitchFamily="2" charset="2"/>
              </a:rPr>
              <a:t>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137" y="2759825"/>
            <a:ext cx="6756517" cy="3467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843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Перспектива и дальнейшее продвижение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Предложить проект крупным компаниям, продающим всевозможные товары</a:t>
            </a:r>
          </a:p>
          <a:p>
            <a:r>
              <a:rPr lang="ru-RU" dirty="0" smtClean="0"/>
              <a:t>Будут предложения по доставке – будут курьеры, желающие выполнить доставку</a:t>
            </a:r>
          </a:p>
          <a:p>
            <a:r>
              <a:rPr lang="ru-RU" dirty="0" smtClean="0"/>
              <a:t>Улучшение интерфейса </a:t>
            </a:r>
          </a:p>
          <a:p>
            <a:r>
              <a:rPr lang="ru-RU" dirty="0" smtClean="0"/>
              <a:t>Добавление новых фишек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1622348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120</Words>
  <Application>Microsoft Office PowerPoint</Application>
  <PresentationFormat>Широкоэкранный</PresentationFormat>
  <Paragraphs>23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Тема Office</vt:lpstr>
      <vt:lpstr>GoodsDelivery</vt:lpstr>
      <vt:lpstr>Цель проекта</vt:lpstr>
      <vt:lpstr>Какие технологии мы использовали?</vt:lpstr>
      <vt:lpstr>Сайт</vt:lpstr>
      <vt:lpstr>Бот в ВК</vt:lpstr>
      <vt:lpstr>Перспектива и дальнейшее продвижение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GoodsDelivery</dc:title>
  <dc:creator>сергей софронов</dc:creator>
  <cp:lastModifiedBy>сергей софронов</cp:lastModifiedBy>
  <cp:revision>3</cp:revision>
  <dcterms:created xsi:type="dcterms:W3CDTF">2020-05-12T11:40:21Z</dcterms:created>
  <dcterms:modified xsi:type="dcterms:W3CDTF">2020-05-12T12:04:35Z</dcterms:modified>
</cp:coreProperties>
</file>