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0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1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8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0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6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8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0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1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0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6D8BF9-633C-4609-97CC-1A9D08B2F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53"/>
          <a:stretch/>
        </p:blipFill>
        <p:spPr>
          <a:xfrm>
            <a:off x="-5386" y="-1"/>
            <a:ext cx="12192031" cy="68580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2BB70C-3B10-43FF-83F9-C064151F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0"/>
            <a:ext cx="12188952" cy="1942924"/>
          </a:xfrm>
          <a:prstGeom prst="rect">
            <a:avLst/>
          </a:prstGeom>
          <a:gradFill>
            <a:gsLst>
              <a:gs pos="29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40A4B-60E8-4C74-A8D8-690958E79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457200"/>
            <a:ext cx="7137263" cy="1280161"/>
          </a:xfrm>
        </p:spPr>
        <p:txBody>
          <a:bodyPr anchor="ctr">
            <a:normAutofit fontScale="90000"/>
          </a:bodyPr>
          <a:lstStyle/>
          <a:p>
            <a:pPr algn="r"/>
            <a:endParaRPr lang="ru-RU" sz="4800" dirty="0">
              <a:solidFill>
                <a:srgbClr val="FFFFFF"/>
              </a:solidFill>
            </a:endParaRPr>
          </a:p>
          <a:p>
            <a:r>
              <a:rPr lang="en-US" dirty="0"/>
              <a:t> GoodsDelivery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1FF874-62E3-4536-8F54-A1B21C649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457201"/>
            <a:ext cx="3073745" cy="1280160"/>
          </a:xfrm>
        </p:spPr>
        <p:txBody>
          <a:bodyPr anchor="ctr">
            <a:normAutofit fontScale="77500" lnSpcReduction="20000"/>
          </a:bodyPr>
          <a:lstStyle/>
          <a:p>
            <a:endParaRPr lang="en-US" sz="1600" dirty="0"/>
          </a:p>
          <a:p>
            <a:r>
              <a:rPr lang="ru-RU" sz="1600" dirty="0"/>
              <a:t>Проект Софронова Сергея </a:t>
            </a:r>
            <a:endParaRPr lang="en-US" sz="1600" dirty="0"/>
          </a:p>
          <a:p>
            <a:r>
              <a:rPr lang="ru-RU" sz="1600" dirty="0"/>
              <a:t>и Школьникова Елисея</a:t>
            </a:r>
          </a:p>
          <a:p>
            <a:endParaRPr lang="ru-RU" sz="15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109728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FF648-687D-4B69-BB17-1F9649EF8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6000">
                <a:srgbClr val="000000">
                  <a:alpha val="20000"/>
                </a:srgbClr>
              </a:gs>
              <a:gs pos="14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CA20B-DF3F-4D77-9622-38697EF5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9B0FC-2E4A-41E9-A91A-7C11FE66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Создать платформу, объединяющую курьеров и работодателей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Найти курьеров для работодателя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Найти работу для курьеров</a:t>
            </a:r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6DACA4-0B96-49DE-AE5E-23A4EF180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650" y="3015843"/>
            <a:ext cx="4116197" cy="3087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0471B-F8AC-4BE2-A4A9-AFC70EEF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технологии мы использовали?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045AB-1CF9-4EE9-93FA-0489EB42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Веб-сайт на </a:t>
            </a:r>
            <a:r>
              <a:rPr lang="en-US" dirty="0"/>
              <a:t>Flask</a:t>
            </a:r>
          </a:p>
          <a:p>
            <a:r>
              <a:rPr lang="ru-RU" dirty="0"/>
              <a:t>ВК-Бот на </a:t>
            </a:r>
            <a:r>
              <a:rPr lang="en-US" dirty="0"/>
              <a:t>VK API</a:t>
            </a:r>
            <a:endParaRPr lang="ru-RU" dirty="0"/>
          </a:p>
          <a:p>
            <a:r>
              <a:rPr lang="ru-RU" dirty="0"/>
              <a:t>База данных </a:t>
            </a:r>
            <a:r>
              <a:rPr lang="en-US" dirty="0"/>
              <a:t>SQL</a:t>
            </a:r>
          </a:p>
          <a:p>
            <a:r>
              <a:rPr lang="ru-RU" dirty="0"/>
              <a:t>Туннель в интернет через </a:t>
            </a:r>
            <a:r>
              <a:rPr lang="en-US" dirty="0" err="1"/>
              <a:t>flask_ngrok</a:t>
            </a:r>
            <a:endParaRPr lang="ru-RU" dirty="0"/>
          </a:p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48F3CB-F557-4513-90D2-33EF4A69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80" y="1964686"/>
            <a:ext cx="2780950" cy="217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8CAAC7E-CB23-4A6B-BFC9-F9FA8620D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26" y="4137303"/>
            <a:ext cx="2945458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7B04033-9E15-46E4-9FD0-517828ED7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5243"/>
            <a:ext cx="3289970" cy="183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4EC257E-3785-4F82-825B-1435A78E0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56" y="3928666"/>
            <a:ext cx="2945458" cy="18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6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43F6F-7206-4F4C-AB89-533D3EF1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59A9F5-3001-4157-AFDF-BED4FEF2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30" y="2166924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Разделы сайта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Main – </a:t>
            </a:r>
            <a:r>
              <a:rPr lang="ru-RU" dirty="0"/>
              <a:t>основные новости проекта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Order goods – </a:t>
            </a:r>
            <a:r>
              <a:rPr lang="ru-RU" dirty="0"/>
              <a:t>вкладка для курьеров, отображаются активные запросы на доставку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 company – </a:t>
            </a:r>
            <a:r>
              <a:rPr lang="ru-RU" dirty="0"/>
              <a:t>для добавления новых запросов на доставку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Who are we? – </a:t>
            </a:r>
            <a:r>
              <a:rPr lang="ru-RU" dirty="0"/>
              <a:t>Немного о нас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Contacts – </a:t>
            </a:r>
            <a:r>
              <a:rPr lang="ru-RU" dirty="0"/>
              <a:t>контакты создателей проекта и обратная связь с нами</a:t>
            </a:r>
          </a:p>
          <a:p>
            <a:endParaRPr lang="ru-RU" dirty="0"/>
          </a:p>
        </p:txBody>
      </p:sp>
      <p:pic>
        <p:nvPicPr>
          <p:cNvPr id="6" name="Объект 3">
            <a:extLst>
              <a:ext uri="{FF2B5EF4-FFF2-40B4-BE49-F238E27FC236}">
                <a16:creationId xmlns:a16="http://schemas.microsoft.com/office/drawing/2014/main" id="{D917C2D3-C76A-4FC8-BF2A-91401B44C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5" b="9613"/>
          <a:stretch/>
        </p:blipFill>
        <p:spPr>
          <a:xfrm>
            <a:off x="6769591" y="436228"/>
            <a:ext cx="5274916" cy="23740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797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A3B35-5AA2-4253-B3CF-A17E01BC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в ВК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1D0AD-BA14-4558-B17B-6E48723A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тоже самое, но в более удобной форме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46F897-CB6A-4E6A-A2E0-2AC11283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42" y="2751436"/>
            <a:ext cx="5411640" cy="2776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24DB4A-F32A-4322-BAE8-44885BE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673" y="2090159"/>
            <a:ext cx="2308042" cy="3438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55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2CA11-67B4-4E53-9191-68E2D4A2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Перспектива и дальнейшее продвижение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C6517-3E39-4133-81B6-23274A7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Предложить проект крупным компаниям, продающим всевозможные товары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Будут предложения по доставке – будут курьеры, желающие выполнить доставку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Улучшение интерфейса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Добавление новых фишек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35122E-0DE3-4694-8604-ECCA13FA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3" y="3100068"/>
            <a:ext cx="2729198" cy="2990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9956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413224"/>
      </a:dk2>
      <a:lt2>
        <a:srgbClr val="E8E5E2"/>
      </a:lt2>
      <a:accent1>
        <a:srgbClr val="3378B9"/>
      </a:accent1>
      <a:accent2>
        <a:srgbClr val="3FB0B9"/>
      </a:accent2>
      <a:accent3>
        <a:srgbClr val="4955CC"/>
      </a:accent3>
      <a:accent4>
        <a:srgbClr val="B93C33"/>
      </a:accent4>
      <a:accent5>
        <a:srgbClr val="CB8645"/>
      </a:accent5>
      <a:accent6>
        <a:srgbClr val="B0A330"/>
      </a:accent6>
      <a:hlink>
        <a:srgbClr val="B0743A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148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Univers</vt:lpstr>
      <vt:lpstr>Univers Condensed</vt:lpstr>
      <vt:lpstr>Wingdings</vt:lpstr>
      <vt:lpstr>RetrospectVTI</vt:lpstr>
      <vt:lpstr>  GoodsDelivery</vt:lpstr>
      <vt:lpstr>Цель проекта</vt:lpstr>
      <vt:lpstr>Какие технологии мы использовали?</vt:lpstr>
      <vt:lpstr>Сайт</vt:lpstr>
      <vt:lpstr>Бот в ВК</vt:lpstr>
      <vt:lpstr>Перспектива и дальнейшее продвижение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GoodsDelivery</dc:title>
  <dc:creator>Еся Школьников</dc:creator>
  <cp:lastModifiedBy>Еся Школьников</cp:lastModifiedBy>
  <cp:revision>14</cp:revision>
  <dcterms:created xsi:type="dcterms:W3CDTF">2020-05-15T07:31:29Z</dcterms:created>
  <dcterms:modified xsi:type="dcterms:W3CDTF">2020-05-15T08:36:34Z</dcterms:modified>
</cp:coreProperties>
</file>