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BF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82AEE-35A7-4D96-80A2-9EA88E462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42E36-3D5A-48AE-BDC0-73017714F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0D772-06A8-4430-B9F6-EBA208D8D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D8BE-5047-44F1-8B97-BF12AF4A8662}" type="datetimeFigureOut">
              <a:rPr lang="en-IL" smtClean="0"/>
              <a:t>20/06/2020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B9E76-F43E-4004-BADF-4CEFB659C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94459-567D-4646-B154-3E694CA6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A648-BAE0-4054-B2F0-09FE0DBDC3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745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1BB6-BB1D-45C9-A80A-41DB6A48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6ED49-3D6A-45CE-AA92-64BE0A0A4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405E6-796E-4214-B764-3B17ED3E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D8BE-5047-44F1-8B97-BF12AF4A8662}" type="datetimeFigureOut">
              <a:rPr lang="en-IL" smtClean="0"/>
              <a:t>20/06/2020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DB776-91D4-4695-AC6E-980422BF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79575-CACC-46DC-83EA-067766CB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A648-BAE0-4054-B2F0-09FE0DBDC3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712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3D9D1-D8D3-4899-8D5C-9A86E42D5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03735-1ADD-46AE-8CDD-7D4384FE7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0736E-21D4-49E5-934C-33B8C7C1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D8BE-5047-44F1-8B97-BF12AF4A8662}" type="datetimeFigureOut">
              <a:rPr lang="en-IL" smtClean="0"/>
              <a:t>20/06/2020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D3903-F114-44F9-8648-C4B537C4B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EBAFD-E8AA-410B-86CF-05A64AEF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A648-BAE0-4054-B2F0-09FE0DBDC3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818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C3C9-1BEA-47F4-9E1E-6CE012FC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BB9B1-746D-47B1-AC1F-5AC5290EF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5823-6D83-4940-B421-92BAC042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D8BE-5047-44F1-8B97-BF12AF4A8662}" type="datetimeFigureOut">
              <a:rPr lang="en-IL" smtClean="0"/>
              <a:t>20/06/2020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796CD-5447-4FF0-827E-81F1C0C4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3E237-A42B-4EA5-8D74-9CDE3F1F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A648-BAE0-4054-B2F0-09FE0DBDC3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0348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C406-D21A-42C7-A6B3-60AB04072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33F3B-0BCD-4DA0-8BB6-283FD87A3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90326-EB35-4A46-8512-1D6C0323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D8BE-5047-44F1-8B97-BF12AF4A8662}" type="datetimeFigureOut">
              <a:rPr lang="en-IL" smtClean="0"/>
              <a:t>20/06/2020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EF3E0-19BB-49BE-B6D9-A313529F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32521-15EB-4B23-9EF8-E6CA1288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A648-BAE0-4054-B2F0-09FE0DBDC3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4762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C9DA-4AFF-4457-B66F-590A6353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BD931-26E4-4DF3-8A58-A779A3A72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F55AA-BF7B-4FBA-9CEE-2D5A50794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FE860-5C58-4B2B-A2E1-74C20242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D8BE-5047-44F1-8B97-BF12AF4A8662}" type="datetimeFigureOut">
              <a:rPr lang="en-IL" smtClean="0"/>
              <a:t>20/06/2020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96DA-B2F9-46AD-B5B5-7FFD8D7D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B4CA6-87FF-4F33-B9C8-71300DD7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A648-BAE0-4054-B2F0-09FE0DBDC3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1746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272F-3B26-4187-B4BE-DEC9E5510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00458-EB29-4994-9DB3-CC9398424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0CCED-C226-458D-9798-7CD08C96F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7BC75-4A59-4C5C-9E77-423F9D9AC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A70FC-F8FD-4FD6-8ECD-7F02D54B2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037F9-C8B7-40E4-A581-6A1A4E79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D8BE-5047-44F1-8B97-BF12AF4A8662}" type="datetimeFigureOut">
              <a:rPr lang="en-IL" smtClean="0"/>
              <a:t>20/06/2020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E664E-4ABA-4941-B772-5F1918380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33201-B41E-4362-9124-0E16915B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A648-BAE0-4054-B2F0-09FE0DBDC3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5051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049B-DD8E-4BEF-B06D-73510EC1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2A30C7-D011-4F67-AC2C-20CBAD95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D8BE-5047-44F1-8B97-BF12AF4A8662}" type="datetimeFigureOut">
              <a:rPr lang="en-IL" smtClean="0"/>
              <a:t>20/06/2020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ECEE5-3B54-4F0F-B2E0-29B97A6D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96408-6F0C-46CA-99CB-7B8F7FCF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A648-BAE0-4054-B2F0-09FE0DBDC3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5174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74C2E-66BB-4F55-A6A7-12AAF66F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D8BE-5047-44F1-8B97-BF12AF4A8662}" type="datetimeFigureOut">
              <a:rPr lang="en-IL" smtClean="0"/>
              <a:t>20/06/2020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ACF9E7-578B-45CB-874C-363FAA28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F5DE6-47CB-422D-B6D6-F219BA7D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A648-BAE0-4054-B2F0-09FE0DBDC3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974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3B20-BDAE-4054-BA4E-263EA676E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590BB-D477-480F-BD2B-0960EAB96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3D110-F05B-4AF7-A41D-8E4CC9B0C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14313-E78A-4474-AD06-13009C31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D8BE-5047-44F1-8B97-BF12AF4A8662}" type="datetimeFigureOut">
              <a:rPr lang="en-IL" smtClean="0"/>
              <a:t>20/06/2020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32B47-2395-4018-93D7-D2DED9A3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98E31-352E-4554-9003-EA1940AF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A648-BAE0-4054-B2F0-09FE0DBDC3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1967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A00F-4CC8-4918-BFF7-B81DD805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672C90-9103-4C56-BCF2-CEE377FC2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62BE5-8427-475C-AB04-11611A88B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6AA50-4542-40C5-864C-BD1C16AC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D8BE-5047-44F1-8B97-BF12AF4A8662}" type="datetimeFigureOut">
              <a:rPr lang="en-IL" smtClean="0"/>
              <a:t>20/06/2020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97C4E-4E04-4682-9FE7-2380F545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26576-AD61-4365-9AC2-996DD1DCA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A648-BAE0-4054-B2F0-09FE0DBDC3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5372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BDE6DF-C263-443B-B2C9-B67CD0030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B225F-8D27-4347-A1F1-38A8F8D8B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19BCB-59A3-4FCA-85E6-EBF9E49D9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CD8BE-5047-44F1-8B97-BF12AF4A8662}" type="datetimeFigureOut">
              <a:rPr lang="en-IL" smtClean="0"/>
              <a:t>20/06/2020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C271-47DF-42D2-A403-9C354A178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64BBC-9881-4B9E-9796-8BB73B3D9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AA648-BAE0-4054-B2F0-09FE0DBDC32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233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9D140E-307F-4FA6-A107-7270DE8A53AE}"/>
              </a:ext>
            </a:extLst>
          </p:cNvPr>
          <p:cNvSpPr/>
          <p:nvPr/>
        </p:nvSpPr>
        <p:spPr>
          <a:xfrm>
            <a:off x="1879765" y="694164"/>
            <a:ext cx="8927868" cy="5356116"/>
          </a:xfrm>
          <a:prstGeom prst="rect">
            <a:avLst/>
          </a:prstGeom>
          <a:ln w="25400"/>
          <a:scene3d>
            <a:camera prst="orthographicFront"/>
            <a:lightRig rig="threePt" dir="t"/>
          </a:scene3d>
          <a:sp3d z="25400"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7B4327-610F-443D-A049-0672C61DB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204" y="1565310"/>
            <a:ext cx="1138893" cy="985541"/>
          </a:xfrm>
          <a:prstGeom prst="rect">
            <a:avLst/>
          </a:prstGeom>
          <a:scene3d>
            <a:camera prst="orthographicFront"/>
            <a:lightRig rig="morning" dir="t"/>
          </a:scene3d>
          <a:sp3d extrusionH="12700">
            <a:bevelT w="57150"/>
            <a:bevelB w="12700" prst="riblet"/>
          </a:sp3d>
        </p:spPr>
      </p:pic>
      <p:pic>
        <p:nvPicPr>
          <p:cNvPr id="10" name="Picture 9" descr="A picture containing film, looking, white, man&#10;&#10;Description automatically generated">
            <a:extLst>
              <a:ext uri="{FF2B5EF4-FFF2-40B4-BE49-F238E27FC236}">
                <a16:creationId xmlns:a16="http://schemas.microsoft.com/office/drawing/2014/main" id="{F2A27AAE-8650-4929-899D-AF91D8E74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32" y="1521554"/>
            <a:ext cx="839623" cy="952014"/>
          </a:xfrm>
          <a:prstGeom prst="rect">
            <a:avLst/>
          </a:prstGeom>
        </p:spPr>
      </p:pic>
      <p:pic>
        <p:nvPicPr>
          <p:cNvPr id="13" name="Picture 12" descr="A picture containing film, man, wearing&#10;&#10;Description automatically generated">
            <a:extLst>
              <a:ext uri="{FF2B5EF4-FFF2-40B4-BE49-F238E27FC236}">
                <a16:creationId xmlns:a16="http://schemas.microsoft.com/office/drawing/2014/main" id="{72C2B6C3-D5AA-4E5F-8487-3C55A718EF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8" y="1565310"/>
            <a:ext cx="1138893" cy="9082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1989C7-41E4-45D3-BFE3-DBBE7AFE00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8" y="3253688"/>
            <a:ext cx="1140626" cy="985541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31D0F7FF-C7E7-4449-87C7-2820188A819B}"/>
              </a:ext>
            </a:extLst>
          </p:cNvPr>
          <p:cNvGrpSpPr/>
          <p:nvPr/>
        </p:nvGrpSpPr>
        <p:grpSpPr>
          <a:xfrm>
            <a:off x="5515136" y="3704494"/>
            <a:ext cx="2783012" cy="752676"/>
            <a:chOff x="5515725" y="3640888"/>
            <a:chExt cx="2783012" cy="752676"/>
          </a:xfrm>
        </p:grpSpPr>
        <p:pic>
          <p:nvPicPr>
            <p:cNvPr id="21" name="Picture 20" descr="A picture containing film, man, wearing&#10;&#10;Description automatically generated">
              <a:extLst>
                <a:ext uri="{FF2B5EF4-FFF2-40B4-BE49-F238E27FC236}">
                  <a16:creationId xmlns:a16="http://schemas.microsoft.com/office/drawing/2014/main" id="{79146E2F-574B-405B-B7EA-A71D130A3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51092" y="3695940"/>
              <a:ext cx="847645" cy="697624"/>
            </a:xfrm>
            <a:prstGeom prst="rect">
              <a:avLst/>
            </a:prstGeom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BB461B3-9AE6-4647-AA09-87D5951F6744}"/>
                </a:ext>
              </a:extLst>
            </p:cNvPr>
            <p:cNvGrpSpPr/>
            <p:nvPr/>
          </p:nvGrpSpPr>
          <p:grpSpPr>
            <a:xfrm>
              <a:off x="5515725" y="3640888"/>
              <a:ext cx="2783012" cy="752676"/>
              <a:chOff x="5515725" y="3640888"/>
              <a:chExt cx="2783012" cy="752676"/>
            </a:xfrm>
          </p:grpSpPr>
          <p:pic>
            <p:nvPicPr>
              <p:cNvPr id="16" name="Picture 15" descr="A picture containing film, man, wearing&#10;&#10;Description automatically generated">
                <a:extLst>
                  <a:ext uri="{FF2B5EF4-FFF2-40B4-BE49-F238E27FC236}">
                    <a16:creationId xmlns:a16="http://schemas.microsoft.com/office/drawing/2014/main" id="{A9523B9D-7EF3-4CD8-86C0-77BF0FEB7A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02118">
                <a:off x="5515725" y="3640888"/>
                <a:ext cx="796475" cy="635469"/>
              </a:xfrm>
              <a:prstGeom prst="rect">
                <a:avLst/>
              </a:prstGeom>
            </p:spPr>
          </p:pic>
          <p:pic>
            <p:nvPicPr>
              <p:cNvPr id="20" name="Picture 19" descr="A picture containing film, man, wearing&#10;&#10;Description automatically generated">
                <a:extLst>
                  <a:ext uri="{FF2B5EF4-FFF2-40B4-BE49-F238E27FC236}">
                    <a16:creationId xmlns:a16="http://schemas.microsoft.com/office/drawing/2014/main" id="{74E6B7D9-8212-4732-BA2B-F4DCEC4DD0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482820" y="3695940"/>
                <a:ext cx="847645" cy="697624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7F53705-C384-4C29-91D4-134B1C539773}"/>
                  </a:ext>
                </a:extLst>
              </p:cNvPr>
              <p:cNvSpPr/>
              <p:nvPr/>
            </p:nvSpPr>
            <p:spPr>
              <a:xfrm>
                <a:off x="7451092" y="3682853"/>
                <a:ext cx="847645" cy="710711"/>
              </a:xfrm>
              <a:prstGeom prst="rect">
                <a:avLst/>
              </a:prstGeom>
              <a:solidFill>
                <a:schemeClr val="lt1">
                  <a:alpha val="63000"/>
                </a:schemeClr>
              </a:solidFill>
              <a:effectLst>
                <a:reflection endPos="0" dist="50800" dir="5400000" sy="-100000" algn="bl" rotWithShape="0"/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CE4F658-92ED-479C-A06D-004F860036C1}"/>
              </a:ext>
            </a:extLst>
          </p:cNvPr>
          <p:cNvGrpSpPr/>
          <p:nvPr/>
        </p:nvGrpSpPr>
        <p:grpSpPr>
          <a:xfrm>
            <a:off x="8013704" y="1512085"/>
            <a:ext cx="1623048" cy="1484855"/>
            <a:chOff x="7330464" y="1565310"/>
            <a:chExt cx="1623048" cy="148485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C29687E-627D-4A52-8741-749F79159A16}"/>
                </a:ext>
              </a:extLst>
            </p:cNvPr>
            <p:cNvSpPr/>
            <p:nvPr/>
          </p:nvSpPr>
          <p:spPr>
            <a:xfrm>
              <a:off x="7330464" y="1565310"/>
              <a:ext cx="1138893" cy="98554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AB6DF2C-FE75-4560-B1F2-12E744C6C7DD}"/>
                </a:ext>
              </a:extLst>
            </p:cNvPr>
            <p:cNvSpPr/>
            <p:nvPr/>
          </p:nvSpPr>
          <p:spPr>
            <a:xfrm>
              <a:off x="7482864" y="1717710"/>
              <a:ext cx="1138893" cy="98554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CDFFCB-346A-4624-A2F8-C504383EE755}"/>
                </a:ext>
              </a:extLst>
            </p:cNvPr>
            <p:cNvSpPr/>
            <p:nvPr/>
          </p:nvSpPr>
          <p:spPr>
            <a:xfrm>
              <a:off x="7635264" y="1870110"/>
              <a:ext cx="1138893" cy="98554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C8356B1-3902-4CAE-9B8A-8184F40A9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4619" y="2064624"/>
              <a:ext cx="1138893" cy="985541"/>
            </a:xfrm>
            <a:prstGeom prst="rect">
              <a:avLst/>
            </a:prstGeom>
            <a:scene3d>
              <a:camera prst="orthographicFront"/>
              <a:lightRig rig="morning" dir="t"/>
            </a:scene3d>
            <a:sp3d extrusionH="12700">
              <a:bevelT w="57150"/>
              <a:bevelB w="12700" prst="riblet"/>
            </a:sp3d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9A4C330-698A-44E7-AECF-C5D7D6DA48B4}"/>
              </a:ext>
            </a:extLst>
          </p:cNvPr>
          <p:cNvSpPr/>
          <p:nvPr/>
        </p:nvSpPr>
        <p:spPr>
          <a:xfrm>
            <a:off x="5637216" y="4407006"/>
            <a:ext cx="25388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Augmentation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529FA5-465D-4C46-A5B5-615A57AC4755}"/>
              </a:ext>
            </a:extLst>
          </p:cNvPr>
          <p:cNvSpPr/>
          <p:nvPr/>
        </p:nvSpPr>
        <p:spPr>
          <a:xfrm>
            <a:off x="2137462" y="4393564"/>
            <a:ext cx="25388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Segmentation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07C355-01EE-480B-AA18-0E426AEEF69B}"/>
              </a:ext>
            </a:extLst>
          </p:cNvPr>
          <p:cNvSpPr/>
          <p:nvPr/>
        </p:nvSpPr>
        <p:spPr>
          <a:xfrm>
            <a:off x="2137462" y="1067574"/>
            <a:ext cx="25388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Normalization</a:t>
            </a: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20419EB2-1615-4517-A401-29678C6AA958}"/>
              </a:ext>
            </a:extLst>
          </p:cNvPr>
          <p:cNvSpPr/>
          <p:nvPr/>
        </p:nvSpPr>
        <p:spPr>
          <a:xfrm>
            <a:off x="3136905" y="2556495"/>
            <a:ext cx="383179" cy="642333"/>
          </a:xfrm>
          <a:prstGeom prst="downArrow">
            <a:avLst/>
          </a:prstGeom>
          <a:solidFill>
            <a:srgbClr val="FF0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987902F8-B04E-4072-9BE0-CA8A0F49A324}"/>
              </a:ext>
            </a:extLst>
          </p:cNvPr>
          <p:cNvSpPr/>
          <p:nvPr/>
        </p:nvSpPr>
        <p:spPr>
          <a:xfrm rot="13553713">
            <a:off x="4571983" y="2482059"/>
            <a:ext cx="432000" cy="1567694"/>
          </a:xfrm>
          <a:prstGeom prst="downArrow">
            <a:avLst/>
          </a:prstGeom>
          <a:solidFill>
            <a:srgbClr val="FF0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0E77817E-D2FD-4A9D-BB6E-B418D0EDD238}"/>
              </a:ext>
            </a:extLst>
          </p:cNvPr>
          <p:cNvSpPr/>
          <p:nvPr/>
        </p:nvSpPr>
        <p:spPr>
          <a:xfrm>
            <a:off x="6123089" y="2693511"/>
            <a:ext cx="432000" cy="883853"/>
          </a:xfrm>
          <a:prstGeom prst="downArrow">
            <a:avLst/>
          </a:prstGeom>
          <a:solidFill>
            <a:srgbClr val="FF0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29038426-4163-4C80-9730-FCC66AEBDD81}"/>
              </a:ext>
            </a:extLst>
          </p:cNvPr>
          <p:cNvSpPr/>
          <p:nvPr/>
        </p:nvSpPr>
        <p:spPr>
          <a:xfrm rot="13342014">
            <a:off x="7361859" y="2519295"/>
            <a:ext cx="432000" cy="116939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6ECA3446-127E-45AD-9B0F-66155262FE30}"/>
              </a:ext>
            </a:extLst>
          </p:cNvPr>
          <p:cNvSpPr/>
          <p:nvPr/>
        </p:nvSpPr>
        <p:spPr>
          <a:xfrm rot="16200000">
            <a:off x="10384195" y="1693423"/>
            <a:ext cx="432000" cy="156817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13D5515-26BD-40B8-918B-20F17EC5677A}"/>
              </a:ext>
            </a:extLst>
          </p:cNvPr>
          <p:cNvSpPr/>
          <p:nvPr/>
        </p:nvSpPr>
        <p:spPr>
          <a:xfrm>
            <a:off x="5074273" y="1022540"/>
            <a:ext cx="25388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Combined Image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32037D2-9487-4755-84A9-A3B14EE6E83A}"/>
              </a:ext>
            </a:extLst>
          </p:cNvPr>
          <p:cNvSpPr/>
          <p:nvPr/>
        </p:nvSpPr>
        <p:spPr>
          <a:xfrm>
            <a:off x="7692217" y="1022540"/>
            <a:ext cx="25388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Image Set 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180C8E3-6A27-4256-9E6D-82B965E45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1" y="6225375"/>
            <a:ext cx="2739257" cy="61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85E6DDC-6883-49D8-A1DE-C243AA1E8CF9}"/>
              </a:ext>
            </a:extLst>
          </p:cNvPr>
          <p:cNvSpPr/>
          <p:nvPr/>
        </p:nvSpPr>
        <p:spPr>
          <a:xfrm>
            <a:off x="2484685" y="4997226"/>
            <a:ext cx="1861676" cy="88931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Unification &amp; Filtering </a:t>
            </a:r>
            <a:endParaRPr lang="en-IL" b="1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5269F42-43BB-4049-8ABC-972BF1269991}"/>
              </a:ext>
            </a:extLst>
          </p:cNvPr>
          <p:cNvSpPr/>
          <p:nvPr/>
        </p:nvSpPr>
        <p:spPr>
          <a:xfrm>
            <a:off x="5751449" y="4997226"/>
            <a:ext cx="1861676" cy="88931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Add Augmentation Data</a:t>
            </a:r>
            <a:endParaRPr lang="en-IL" b="1" dirty="0"/>
          </a:p>
        </p:txBody>
      </p:sp>
      <p:sp>
        <p:nvSpPr>
          <p:cNvPr id="57" name="Arrow: Bent 56">
            <a:extLst>
              <a:ext uri="{FF2B5EF4-FFF2-40B4-BE49-F238E27FC236}">
                <a16:creationId xmlns:a16="http://schemas.microsoft.com/office/drawing/2014/main" id="{75BAD8D7-9599-4BAA-9C10-87AC055FA59A}"/>
              </a:ext>
            </a:extLst>
          </p:cNvPr>
          <p:cNvSpPr/>
          <p:nvPr/>
        </p:nvSpPr>
        <p:spPr>
          <a:xfrm>
            <a:off x="1274132" y="5336446"/>
            <a:ext cx="1088274" cy="828000"/>
          </a:xfrm>
          <a:prstGeom prst="bentArrow">
            <a:avLst>
              <a:gd name="adj1" fmla="val 25000"/>
              <a:gd name="adj2" fmla="val 18580"/>
              <a:gd name="adj3" fmla="val 25000"/>
              <a:gd name="adj4" fmla="val 4375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5F5FB54-9CAF-4573-BDDF-E31D3FEF0643}"/>
              </a:ext>
            </a:extLst>
          </p:cNvPr>
          <p:cNvSpPr/>
          <p:nvPr/>
        </p:nvSpPr>
        <p:spPr>
          <a:xfrm>
            <a:off x="4468640" y="5249768"/>
            <a:ext cx="1234867" cy="432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3B088526-6629-41AD-B5A1-673056AEE4F1}"/>
              </a:ext>
            </a:extLst>
          </p:cNvPr>
          <p:cNvSpPr/>
          <p:nvPr/>
        </p:nvSpPr>
        <p:spPr>
          <a:xfrm>
            <a:off x="7917730" y="5221170"/>
            <a:ext cx="3334813" cy="432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D47C44AB-36CC-4F43-A66D-C7CFC32C6B60}"/>
              </a:ext>
            </a:extLst>
          </p:cNvPr>
          <p:cNvSpPr/>
          <p:nvPr/>
        </p:nvSpPr>
        <p:spPr>
          <a:xfrm rot="16200000">
            <a:off x="1961079" y="1349989"/>
            <a:ext cx="400110" cy="130700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0D6B1D-6202-4B59-95C9-F530FC83F086}"/>
              </a:ext>
            </a:extLst>
          </p:cNvPr>
          <p:cNvSpPr txBox="1"/>
          <p:nvPr/>
        </p:nvSpPr>
        <p:spPr>
          <a:xfrm>
            <a:off x="411638" y="2565267"/>
            <a:ext cx="1304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INPUT IMAGE(S)</a:t>
            </a:r>
            <a:endParaRPr lang="en-IL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1CAF07E-E70F-4BAA-A6B8-B9E8EB1FA52C}"/>
              </a:ext>
            </a:extLst>
          </p:cNvPr>
          <p:cNvSpPr txBox="1"/>
          <p:nvPr/>
        </p:nvSpPr>
        <p:spPr>
          <a:xfrm>
            <a:off x="76743" y="5342394"/>
            <a:ext cx="1304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META DATA </a:t>
            </a:r>
            <a:endParaRPr lang="en-IL" sz="2000" b="1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B5FC331-6A19-4E04-9A96-19BCF200A90D}"/>
              </a:ext>
            </a:extLst>
          </p:cNvPr>
          <p:cNvSpPr/>
          <p:nvPr/>
        </p:nvSpPr>
        <p:spPr>
          <a:xfrm>
            <a:off x="2788593" y="107188"/>
            <a:ext cx="6822114" cy="4772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  PROCESSOR DATA FLOW</a:t>
            </a:r>
            <a:endParaRPr lang="en-IL" sz="2400" dirty="0"/>
          </a:p>
        </p:txBody>
      </p:sp>
      <p:sp>
        <p:nvSpPr>
          <p:cNvPr id="66" name="Flowchart: Internal Storage 65">
            <a:extLst>
              <a:ext uri="{FF2B5EF4-FFF2-40B4-BE49-F238E27FC236}">
                <a16:creationId xmlns:a16="http://schemas.microsoft.com/office/drawing/2014/main" id="{A9AC4AE2-860C-42E5-9FE0-1FF09C4AC71D}"/>
              </a:ext>
            </a:extLst>
          </p:cNvPr>
          <p:cNvSpPr/>
          <p:nvPr/>
        </p:nvSpPr>
        <p:spPr>
          <a:xfrm>
            <a:off x="4917613" y="6225375"/>
            <a:ext cx="3400891" cy="550363"/>
          </a:xfrm>
          <a:prstGeom prst="flowChartInternalStorage">
            <a:avLst/>
          </a:prstGeom>
          <a:solidFill>
            <a:srgbClr val="92BF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Offline Statistical Analysis </a:t>
            </a:r>
            <a:endParaRPr lang="en-IL" sz="2000" b="1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1CB4B4D8-349A-479F-B611-C88F7C2A98D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04251" y="5532836"/>
            <a:ext cx="616743" cy="1385077"/>
          </a:xfrm>
          <a:prstGeom prst="bentConnector2">
            <a:avLst/>
          </a:prstGeom>
          <a:ln w="476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1BD9343D-DA5B-45DA-B271-E8265BCA3171}"/>
              </a:ext>
            </a:extLst>
          </p:cNvPr>
          <p:cNvCxnSpPr>
            <a:cxnSpLocks/>
          </p:cNvCxnSpPr>
          <p:nvPr/>
        </p:nvCxnSpPr>
        <p:spPr>
          <a:xfrm rot="5400000">
            <a:off x="7315928" y="3373230"/>
            <a:ext cx="2196575" cy="1443995"/>
          </a:xfrm>
          <a:prstGeom prst="curvedConnector3">
            <a:avLst>
              <a:gd name="adj1" fmla="val 97873"/>
            </a:avLst>
          </a:prstGeom>
          <a:ln w="666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64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B5FC331-6A19-4E04-9A96-19BCF200A90D}"/>
              </a:ext>
            </a:extLst>
          </p:cNvPr>
          <p:cNvSpPr/>
          <p:nvPr/>
        </p:nvSpPr>
        <p:spPr>
          <a:xfrm>
            <a:off x="2788593" y="107188"/>
            <a:ext cx="6822114" cy="4772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UNIFIED META DATA</a:t>
            </a:r>
            <a:endParaRPr lang="en-IL" sz="24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FFB0DC5-55E3-45EB-9DDA-63FBEF3E2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2" y="1243012"/>
            <a:ext cx="11090246" cy="143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BC852FB-3CCB-4959-9E9C-E0926B96F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1" y="2814634"/>
            <a:ext cx="10773334" cy="177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8B383B0-1051-45C7-983D-3990151EB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36" y="4728685"/>
            <a:ext cx="11318353" cy="177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105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30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Yair Shachar</dc:creator>
  <cp:lastModifiedBy>Yair Shachar</cp:lastModifiedBy>
  <cp:revision>13</cp:revision>
  <dcterms:created xsi:type="dcterms:W3CDTF">2020-06-20T07:19:27Z</dcterms:created>
  <dcterms:modified xsi:type="dcterms:W3CDTF">2020-06-20T09:33:14Z</dcterms:modified>
</cp:coreProperties>
</file>