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1A0D0-0241-44AF-B04C-83366C6ADCE9}" v="17" dt="2021-07-10T08:03:52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.snow0823@gmail.com" userId="ce01dfd12bec0d71" providerId="LiveId" clId="{4FA1A0D0-0241-44AF-B04C-83366C6ADCE9}"/>
    <pc:docChg chg="undo custSel addSld modSld">
      <pc:chgData name="moon.snow0823@gmail.com" userId="ce01dfd12bec0d71" providerId="LiveId" clId="{4FA1A0D0-0241-44AF-B04C-83366C6ADCE9}" dt="2021-07-10T08:50:40.978" v="89" actId="27636"/>
      <pc:docMkLst>
        <pc:docMk/>
      </pc:docMkLst>
      <pc:sldChg chg="addSp modSp mod">
        <pc:chgData name="moon.snow0823@gmail.com" userId="ce01dfd12bec0d71" providerId="LiveId" clId="{4FA1A0D0-0241-44AF-B04C-83366C6ADCE9}" dt="2021-07-10T08:01:30.544" v="81" actId="1076"/>
        <pc:sldMkLst>
          <pc:docMk/>
          <pc:sldMk cId="31413543" sldId="257"/>
        </pc:sldMkLst>
        <pc:spChg chg="mod">
          <ac:chgData name="moon.snow0823@gmail.com" userId="ce01dfd12bec0d71" providerId="LiveId" clId="{4FA1A0D0-0241-44AF-B04C-83366C6ADCE9}" dt="2021-07-10T07:37:23.138" v="21" actId="20578"/>
          <ac:spMkLst>
            <pc:docMk/>
            <pc:sldMk cId="31413543" sldId="257"/>
            <ac:spMk id="17" creationId="{E91697D4-1CB2-4A71-B0F6-00A2916BAF40}"/>
          </ac:spMkLst>
        </pc:spChg>
        <pc:spChg chg="mod">
          <ac:chgData name="moon.snow0823@gmail.com" userId="ce01dfd12bec0d71" providerId="LiveId" clId="{4FA1A0D0-0241-44AF-B04C-83366C6ADCE9}" dt="2021-07-10T07:36:30.687" v="15" actId="20577"/>
          <ac:spMkLst>
            <pc:docMk/>
            <pc:sldMk cId="31413543" sldId="257"/>
            <ac:spMk id="19" creationId="{50CB5DF7-D5DA-463B-9431-B678FD8E6816}"/>
          </ac:spMkLst>
        </pc:spChg>
        <pc:spChg chg="add mod">
          <ac:chgData name="moon.snow0823@gmail.com" userId="ce01dfd12bec0d71" providerId="LiveId" clId="{4FA1A0D0-0241-44AF-B04C-83366C6ADCE9}" dt="2021-07-10T07:36:33.290" v="17" actId="20577"/>
          <ac:spMkLst>
            <pc:docMk/>
            <pc:sldMk cId="31413543" sldId="257"/>
            <ac:spMk id="20" creationId="{6CB7FEF3-8F0E-48F9-BBFC-29950C8FEDE7}"/>
          </ac:spMkLst>
        </pc:spChg>
        <pc:spChg chg="add mod">
          <ac:chgData name="moon.snow0823@gmail.com" userId="ce01dfd12bec0d71" providerId="LiveId" clId="{4FA1A0D0-0241-44AF-B04C-83366C6ADCE9}" dt="2021-07-10T07:36:36.287" v="19" actId="20577"/>
          <ac:spMkLst>
            <pc:docMk/>
            <pc:sldMk cId="31413543" sldId="257"/>
            <ac:spMk id="21" creationId="{F0A2FF00-E31D-423E-A989-167DA7D1A45F}"/>
          </ac:spMkLst>
        </pc:spChg>
        <pc:spChg chg="add mod">
          <ac:chgData name="moon.snow0823@gmail.com" userId="ce01dfd12bec0d71" providerId="LiveId" clId="{4FA1A0D0-0241-44AF-B04C-83366C6ADCE9}" dt="2021-07-10T07:46:14.934" v="45" actId="20577"/>
          <ac:spMkLst>
            <pc:docMk/>
            <pc:sldMk cId="31413543" sldId="257"/>
            <ac:spMk id="22" creationId="{926B9B85-12E4-4A32-8F3F-441B6FB12F91}"/>
          </ac:spMkLst>
        </pc:spChg>
        <pc:spChg chg="add mod">
          <ac:chgData name="moon.snow0823@gmail.com" userId="ce01dfd12bec0d71" providerId="LiveId" clId="{4FA1A0D0-0241-44AF-B04C-83366C6ADCE9}" dt="2021-07-10T07:54:09.431" v="50" actId="20577"/>
          <ac:spMkLst>
            <pc:docMk/>
            <pc:sldMk cId="31413543" sldId="257"/>
            <ac:spMk id="23" creationId="{CF2B2EED-01DF-4EF3-BB8E-17E3AE8CE02E}"/>
          </ac:spMkLst>
        </pc:spChg>
        <pc:spChg chg="add mod">
          <ac:chgData name="moon.snow0823@gmail.com" userId="ce01dfd12bec0d71" providerId="LiveId" clId="{4FA1A0D0-0241-44AF-B04C-83366C6ADCE9}" dt="2021-07-10T07:56:33.646" v="62" actId="20577"/>
          <ac:spMkLst>
            <pc:docMk/>
            <pc:sldMk cId="31413543" sldId="257"/>
            <ac:spMk id="24" creationId="{0D82C074-68FF-4E10-A1C9-992FED5B4522}"/>
          </ac:spMkLst>
        </pc:spChg>
        <pc:spChg chg="add mod">
          <ac:chgData name="moon.snow0823@gmail.com" userId="ce01dfd12bec0d71" providerId="LiveId" clId="{4FA1A0D0-0241-44AF-B04C-83366C6ADCE9}" dt="2021-07-10T07:59:11.646" v="74" actId="20577"/>
          <ac:spMkLst>
            <pc:docMk/>
            <pc:sldMk cId="31413543" sldId="257"/>
            <ac:spMk id="25" creationId="{F18E8E46-BC33-4B46-B2F6-5893A095AC91}"/>
          </ac:spMkLst>
        </pc:spChg>
        <pc:spChg chg="add mod">
          <ac:chgData name="moon.snow0823@gmail.com" userId="ce01dfd12bec0d71" providerId="LiveId" clId="{4FA1A0D0-0241-44AF-B04C-83366C6ADCE9}" dt="2021-07-10T08:01:30.544" v="81" actId="1076"/>
          <ac:spMkLst>
            <pc:docMk/>
            <pc:sldMk cId="31413543" sldId="257"/>
            <ac:spMk id="26" creationId="{6E214EC1-7A23-4984-8A74-4AE759F45869}"/>
          </ac:spMkLst>
        </pc:spChg>
        <pc:picChg chg="mod">
          <ac:chgData name="moon.snow0823@gmail.com" userId="ce01dfd12bec0d71" providerId="LiveId" clId="{4FA1A0D0-0241-44AF-B04C-83366C6ADCE9}" dt="2021-07-10T07:41:56.062" v="22" actId="1076"/>
          <ac:picMkLst>
            <pc:docMk/>
            <pc:sldMk cId="31413543" sldId="257"/>
            <ac:picMk id="12" creationId="{97E27CEF-E676-47B7-A70F-0CBA580A70EB}"/>
          </ac:picMkLst>
        </pc:picChg>
      </pc:sldChg>
      <pc:sldChg chg="addSp delSp modSp mod">
        <pc:chgData name="moon.snow0823@gmail.com" userId="ce01dfd12bec0d71" providerId="LiveId" clId="{4FA1A0D0-0241-44AF-B04C-83366C6ADCE9}" dt="2021-07-10T08:03:56.358" v="86" actId="20577"/>
        <pc:sldMkLst>
          <pc:docMk/>
          <pc:sldMk cId="2611627846" sldId="258"/>
        </pc:sldMkLst>
        <pc:spChg chg="add mod">
          <ac:chgData name="moon.snow0823@gmail.com" userId="ce01dfd12bec0d71" providerId="LiveId" clId="{4FA1A0D0-0241-44AF-B04C-83366C6ADCE9}" dt="2021-07-10T07:42:51.900" v="35" actId="20577"/>
          <ac:spMkLst>
            <pc:docMk/>
            <pc:sldMk cId="2611627846" sldId="258"/>
            <ac:spMk id="17" creationId="{DB6378B9-3FF4-4817-934A-0C62188B41D6}"/>
          </ac:spMkLst>
        </pc:spChg>
        <pc:spChg chg="add mod">
          <ac:chgData name="moon.snow0823@gmail.com" userId="ce01dfd12bec0d71" providerId="LiveId" clId="{4FA1A0D0-0241-44AF-B04C-83366C6ADCE9}" dt="2021-07-10T07:43:03.849" v="41" actId="20577"/>
          <ac:spMkLst>
            <pc:docMk/>
            <pc:sldMk cId="2611627846" sldId="258"/>
            <ac:spMk id="18" creationId="{A278D0FA-34A9-49D0-83F9-D80229EDDDCC}"/>
          </ac:spMkLst>
        </pc:spChg>
        <pc:spChg chg="add mod">
          <ac:chgData name="moon.snow0823@gmail.com" userId="ce01dfd12bec0d71" providerId="LiveId" clId="{4FA1A0D0-0241-44AF-B04C-83366C6ADCE9}" dt="2021-07-10T07:54:20.219" v="54" actId="20577"/>
          <ac:spMkLst>
            <pc:docMk/>
            <pc:sldMk cId="2611627846" sldId="258"/>
            <ac:spMk id="19" creationId="{1C2E60A6-5F17-4B91-BA0C-4DF42B3C3742}"/>
          </ac:spMkLst>
        </pc:spChg>
        <pc:spChg chg="add mod">
          <ac:chgData name="moon.snow0823@gmail.com" userId="ce01dfd12bec0d71" providerId="LiveId" clId="{4FA1A0D0-0241-44AF-B04C-83366C6ADCE9}" dt="2021-07-10T07:54:31.370" v="58" actId="20577"/>
          <ac:spMkLst>
            <pc:docMk/>
            <pc:sldMk cId="2611627846" sldId="258"/>
            <ac:spMk id="20" creationId="{AEEC60B9-ED74-48D1-8CA4-4E37834DBD44}"/>
          </ac:spMkLst>
        </pc:spChg>
        <pc:spChg chg="add mod">
          <ac:chgData name="moon.snow0823@gmail.com" userId="ce01dfd12bec0d71" providerId="LiveId" clId="{4FA1A0D0-0241-44AF-B04C-83366C6ADCE9}" dt="2021-07-10T07:56:42.016" v="66" actId="20577"/>
          <ac:spMkLst>
            <pc:docMk/>
            <pc:sldMk cId="2611627846" sldId="258"/>
            <ac:spMk id="21" creationId="{50D27E6E-16F8-4A77-845B-9C8E100392FA}"/>
          </ac:spMkLst>
        </pc:spChg>
        <pc:spChg chg="add mod">
          <ac:chgData name="moon.snow0823@gmail.com" userId="ce01dfd12bec0d71" providerId="LiveId" clId="{4FA1A0D0-0241-44AF-B04C-83366C6ADCE9}" dt="2021-07-10T07:56:48.999" v="70" actId="20577"/>
          <ac:spMkLst>
            <pc:docMk/>
            <pc:sldMk cId="2611627846" sldId="258"/>
            <ac:spMk id="22" creationId="{482386EC-F701-4616-9635-18C4E768962F}"/>
          </ac:spMkLst>
        </pc:spChg>
        <pc:spChg chg="add del mod">
          <ac:chgData name="moon.snow0823@gmail.com" userId="ce01dfd12bec0d71" providerId="LiveId" clId="{4FA1A0D0-0241-44AF-B04C-83366C6ADCE9}" dt="2021-07-10T08:01:23.582" v="79" actId="478"/>
          <ac:spMkLst>
            <pc:docMk/>
            <pc:sldMk cId="2611627846" sldId="258"/>
            <ac:spMk id="23" creationId="{44755C4C-6722-479B-BE69-9CBA14025BC6}"/>
          </ac:spMkLst>
        </pc:spChg>
        <pc:spChg chg="add mod">
          <ac:chgData name="moon.snow0823@gmail.com" userId="ce01dfd12bec0d71" providerId="LiveId" clId="{4FA1A0D0-0241-44AF-B04C-83366C6ADCE9}" dt="2021-07-10T08:03:56.358" v="86" actId="20577"/>
          <ac:spMkLst>
            <pc:docMk/>
            <pc:sldMk cId="2611627846" sldId="258"/>
            <ac:spMk id="24" creationId="{33822796-BB84-4063-906D-DEB4844CC49D}"/>
          </ac:spMkLst>
        </pc:spChg>
        <pc:picChg chg="mod">
          <ac:chgData name="moon.snow0823@gmail.com" userId="ce01dfd12bec0d71" providerId="LiveId" clId="{4FA1A0D0-0241-44AF-B04C-83366C6ADCE9}" dt="2021-07-10T07:42:22.324" v="30" actId="1076"/>
          <ac:picMkLst>
            <pc:docMk/>
            <pc:sldMk cId="2611627846" sldId="258"/>
            <ac:picMk id="8" creationId="{F365F905-0270-4FA0-A803-5BBE721FB480}"/>
          </ac:picMkLst>
        </pc:picChg>
        <pc:picChg chg="mod">
          <ac:chgData name="moon.snow0823@gmail.com" userId="ce01dfd12bec0d71" providerId="LiveId" clId="{4FA1A0D0-0241-44AF-B04C-83366C6ADCE9}" dt="2021-07-10T07:42:18.907" v="29" actId="1076"/>
          <ac:picMkLst>
            <pc:docMk/>
            <pc:sldMk cId="2611627846" sldId="258"/>
            <ac:picMk id="9" creationId="{97DDF05B-28AA-4F11-9BE4-BEC842976E65}"/>
          </ac:picMkLst>
        </pc:picChg>
        <pc:picChg chg="mod">
          <ac:chgData name="moon.snow0823@gmail.com" userId="ce01dfd12bec0d71" providerId="LiveId" clId="{4FA1A0D0-0241-44AF-B04C-83366C6ADCE9}" dt="2021-07-10T07:42:58.863" v="38" actId="1076"/>
          <ac:picMkLst>
            <pc:docMk/>
            <pc:sldMk cId="2611627846" sldId="258"/>
            <ac:picMk id="10" creationId="{85D98CED-53C8-44F7-BE4D-AB32DF76BFC4}"/>
          </ac:picMkLst>
        </pc:picChg>
        <pc:picChg chg="mod">
          <ac:chgData name="moon.snow0823@gmail.com" userId="ce01dfd12bec0d71" providerId="LiveId" clId="{4FA1A0D0-0241-44AF-B04C-83366C6ADCE9}" dt="2021-07-10T07:42:16.321" v="28" actId="1076"/>
          <ac:picMkLst>
            <pc:docMk/>
            <pc:sldMk cId="2611627846" sldId="258"/>
            <ac:picMk id="11" creationId="{C2323D21-C1B8-443C-98DB-BAEFDCB3F819}"/>
          </ac:picMkLst>
        </pc:picChg>
        <pc:picChg chg="mod">
          <ac:chgData name="moon.snow0823@gmail.com" userId="ce01dfd12bec0d71" providerId="LiveId" clId="{4FA1A0D0-0241-44AF-B04C-83366C6ADCE9}" dt="2021-07-10T07:42:10.316" v="25" actId="1076"/>
          <ac:picMkLst>
            <pc:docMk/>
            <pc:sldMk cId="2611627846" sldId="258"/>
            <ac:picMk id="13" creationId="{A7A506D1-9C65-4B9D-93FC-13B1849A5312}"/>
          </ac:picMkLst>
        </pc:picChg>
        <pc:picChg chg="mod">
          <ac:chgData name="moon.snow0823@gmail.com" userId="ce01dfd12bec0d71" providerId="LiveId" clId="{4FA1A0D0-0241-44AF-B04C-83366C6ADCE9}" dt="2021-07-10T07:42:08.591" v="24" actId="1076"/>
          <ac:picMkLst>
            <pc:docMk/>
            <pc:sldMk cId="2611627846" sldId="258"/>
            <ac:picMk id="14" creationId="{57E5B6CD-C13F-445D-AD7E-50D75BFA62EC}"/>
          </ac:picMkLst>
        </pc:picChg>
        <pc:picChg chg="mod">
          <ac:chgData name="moon.snow0823@gmail.com" userId="ce01dfd12bec0d71" providerId="LiveId" clId="{4FA1A0D0-0241-44AF-B04C-83366C6ADCE9}" dt="2021-07-10T07:42:02.992" v="23" actId="1076"/>
          <ac:picMkLst>
            <pc:docMk/>
            <pc:sldMk cId="2611627846" sldId="258"/>
            <ac:picMk id="15" creationId="{E1A49290-E14E-4316-AFF5-A8F15A0484AE}"/>
          </ac:picMkLst>
        </pc:picChg>
        <pc:picChg chg="mod">
          <ac:chgData name="moon.snow0823@gmail.com" userId="ce01dfd12bec0d71" providerId="LiveId" clId="{4FA1A0D0-0241-44AF-B04C-83366C6ADCE9}" dt="2021-07-10T07:42:12.557" v="26" actId="1076"/>
          <ac:picMkLst>
            <pc:docMk/>
            <pc:sldMk cId="2611627846" sldId="258"/>
            <ac:picMk id="16" creationId="{25AFED3C-1C44-4537-91F2-B95BC24376FF}"/>
          </ac:picMkLst>
        </pc:picChg>
      </pc:sldChg>
      <pc:sldChg chg="modSp new mod">
        <pc:chgData name="moon.snow0823@gmail.com" userId="ce01dfd12bec0d71" providerId="LiveId" clId="{4FA1A0D0-0241-44AF-B04C-83366C6ADCE9}" dt="2021-07-10T08:50:40.978" v="89" actId="27636"/>
        <pc:sldMkLst>
          <pc:docMk/>
          <pc:sldMk cId="4151198543" sldId="260"/>
        </pc:sldMkLst>
        <pc:spChg chg="mod">
          <ac:chgData name="moon.snow0823@gmail.com" userId="ce01dfd12bec0d71" providerId="LiveId" clId="{4FA1A0D0-0241-44AF-B04C-83366C6ADCE9}" dt="2021-07-10T08:50:40.978" v="89" actId="27636"/>
          <ac:spMkLst>
            <pc:docMk/>
            <pc:sldMk cId="4151198543" sldId="260"/>
            <ac:spMk id="3" creationId="{10E7D1F5-8CAC-4847-9888-3011B0AC82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A3FF1-38B6-454B-894A-210DF816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C3877-AEA4-464B-9A01-5E38F6F91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62559-77BE-4E3B-A090-18FEE6B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27BB9-42B7-4558-AE50-FC20F60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E3D55-5499-4B32-8DF3-986429A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AB9CC-ED29-4DD9-BDCE-BE28480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F9DC89-749E-42C7-8734-75AA2557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5BE8C-83E3-4A53-A40D-D1462C79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848CB-AF0F-4D72-AA63-00F2CDE8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7DA92-47C7-4A96-A832-E3C25A0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5E90AA-1AF9-487A-B19C-6B2FDC17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55D78B-832D-499C-99BD-950FABF1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D7F34-08FC-4BD9-92AE-3D1DA6C5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A6ED2-A99C-42C6-BB8D-DFF6A2B9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CC82A-BE32-48B2-9295-21A85F8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D9253-F9B1-495E-A3B5-E43B9F5B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34177-6A19-4C63-9F23-79744AEC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AAC18-ADB7-419F-AB15-14FB078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70F61-5F4D-4F11-AE48-9FD86F75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5BDEC0-BE78-4206-A8A8-8084CC2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2AE0-922A-4633-A73A-786EC389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EE968B-78FB-48D3-9D6F-2FDCFCB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AAC4A-4F1E-4E9B-A30A-AFBFE7FE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3636E-8C33-4585-957A-6F1E7539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1C996E-131D-4F87-9C81-ABE917B6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934DC-165F-4EF3-A123-B19DB48D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F6320-89F7-4C3E-AF17-C56BA279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42894-A6C0-42F6-B24B-03A74489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EAD2CE-C1FD-4F0D-98D9-18D3622D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4EA08-4C27-46C4-A99A-B54E76A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92878E-96C5-4089-B3DE-D6396B99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F4ADC-56C9-40CF-85E9-B7B73E47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A8FB8-3C91-4F70-9126-3D7FDBC9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90C799-DC24-4D6D-AFFB-3D59592B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46BFC0-BAE9-44B8-B6E5-41891A94A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CCAC45-C2FC-4581-BFCD-7A7A6826B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88832D-E28F-448B-B8AF-5F545248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54D5EB-2647-4BD5-BB2B-63D57564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05AE3E-9CCD-4A90-A44B-BB50777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1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B9E0-C336-4033-8703-83965079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194A08-9E5C-49E9-B018-9A3B0385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703539-C6B9-4EDF-87C3-D07B07E5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34FC81-0CAD-41E6-82A2-59C266F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EFB114-8A15-4C7B-8BC1-BF8B53E7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8370C-0206-4559-BC23-AE6B93D5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5A7CB-A0A2-413D-8A67-F0E66217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3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58F1A-C7F0-47CF-867B-CC29CC01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4D657-C014-4AE9-842E-ED159F6D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EBD7F4-4F18-4299-AC11-19FC1F81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B2BF6-E361-498E-9751-FBEE2A96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74C985-A9A9-4F0C-B06C-E1035812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A8A41C-EA6A-4816-A651-AEA7D3A2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EC1D4-2D2A-483C-9DA5-6DD07BEF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CCAADA-35C7-4586-89D6-B3B63BA5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213A22-DA21-4BC0-AD64-F2CCB8BC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9A5C2-C1FC-43FB-AB16-DD837FB5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61E817-0A16-423D-9E2C-F698D2CB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564D43-4280-430B-8DF2-2AED052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02DB7C-CAFB-49FE-BC4E-6C99D7B1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24CD5C-641C-42D8-AB1F-081270DF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CCB32-BCED-4A6A-BE31-266C9DE62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9E95-9AA3-4629-807A-5F488910C75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89EC6-A8D9-418D-992C-BB81FA1B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4DFCD-33B8-467D-AFA8-9FCAE1F7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F117-C4A3-4CF7-9EC0-195EFA14D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54CB8D-0190-4C6D-8834-35F91D461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41373"/>
              </p:ext>
            </p:extLst>
          </p:nvPr>
        </p:nvGraphicFramePr>
        <p:xfrm>
          <a:off x="2133593" y="189000"/>
          <a:ext cx="864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54502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4065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022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0894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7280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571799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45510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36030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31605429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6232858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4000428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25792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75523756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78246076"/>
                  </a:ext>
                </a:extLst>
              </a:tr>
            </a:tbl>
          </a:graphicData>
        </a:graphic>
      </p:graphicFrame>
      <p:pic>
        <p:nvPicPr>
          <p:cNvPr id="6" name="圖片 5" descr="一張含有 文字, 玩具, 向量圖形 的圖片&#10;&#10;自動產生的描述">
            <a:extLst>
              <a:ext uri="{FF2B5EF4-FFF2-40B4-BE49-F238E27FC236}">
                <a16:creationId xmlns:a16="http://schemas.microsoft.com/office/drawing/2014/main" id="{FC6F5A80-8404-4E91-81B7-BE56CEA1C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29" y="2889000"/>
            <a:ext cx="1080000" cy="10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65F905-0270-4FA0-A803-5BBE721F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07" y="3069000"/>
            <a:ext cx="720000" cy="7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DF05B-28AA-4F11-9BE4-BEC84297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65" y="3069000"/>
            <a:ext cx="720000" cy="7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E27CEF-E676-47B7-A70F-0CBA580A7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335" y="3069000"/>
            <a:ext cx="720000" cy="72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37810A-0EC0-4663-AB3A-C4DF559EFDD1}"/>
              </a:ext>
            </a:extLst>
          </p:cNvPr>
          <p:cNvSpPr txBox="1"/>
          <p:nvPr/>
        </p:nvSpPr>
        <p:spPr>
          <a:xfrm>
            <a:off x="7185526" y="269966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(300, 220)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87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54CB8D-0190-4C6D-8834-35F91D461A87}"/>
              </a:ext>
            </a:extLst>
          </p:cNvPr>
          <p:cNvGraphicFramePr>
            <a:graphicFrameLocks noGrp="1"/>
          </p:cNvGraphicFramePr>
          <p:nvPr/>
        </p:nvGraphicFramePr>
        <p:xfrm>
          <a:off x="2133593" y="189000"/>
          <a:ext cx="864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54502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4065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022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0894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7280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571799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45510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36030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31605429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6232858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4000428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25792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75523756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78246076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365F905-0270-4FA0-A803-5BBE721F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07" y="3069000"/>
            <a:ext cx="720000" cy="7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DF05B-28AA-4F11-9BE4-BEC84297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58" y="4055117"/>
            <a:ext cx="720000" cy="7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D98CED-53C8-44F7-BE4D-AB32DF76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93" y="3069000"/>
            <a:ext cx="720000" cy="7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323D21-C1B8-443C-98DB-BAEFDCB3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23" y="4055117"/>
            <a:ext cx="720000" cy="7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E27CEF-E676-47B7-A70F-0CBA580A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253" y="2024612"/>
            <a:ext cx="720000" cy="7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A506D1-9C65-4B9D-93FC-13B1849A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79" y="2011165"/>
            <a:ext cx="720000" cy="7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E5B6CD-C13F-445D-AD7E-50D75BFA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0" y="3069000"/>
            <a:ext cx="720000" cy="7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A49290-E14E-4316-AFF5-A8F15A04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4" y="3069000"/>
            <a:ext cx="720000" cy="7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AFED3C-1C44-4537-91F2-B95BC243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1" y="2011165"/>
            <a:ext cx="720000" cy="7200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1697D4-1CB2-4A71-B0F6-00A2916BAF40}"/>
              </a:ext>
            </a:extLst>
          </p:cNvPr>
          <p:cNvSpPr txBox="1"/>
          <p:nvPr/>
        </p:nvSpPr>
        <p:spPr>
          <a:xfrm>
            <a:off x="5146460" y="2796988"/>
            <a:ext cx="261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midRow</a:t>
            </a:r>
            <a:r>
              <a:rPr lang="en-US" altLang="zh-TW" dirty="0"/>
              <a:t> + width, </a:t>
            </a:r>
            <a:r>
              <a:rPr lang="en-US" altLang="zh-TW" dirty="0" err="1"/>
              <a:t>midCol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06E9A0-ED9D-443B-BBD9-A59E03EDBBA8}"/>
              </a:ext>
            </a:extLst>
          </p:cNvPr>
          <p:cNvSpPr txBox="1"/>
          <p:nvPr/>
        </p:nvSpPr>
        <p:spPr>
          <a:xfrm>
            <a:off x="2167902" y="2699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(60 + width, 220)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CB5DF7-D5DA-463B-9431-B678FD8E6816}"/>
              </a:ext>
            </a:extLst>
          </p:cNvPr>
          <p:cNvSpPr txBox="1"/>
          <p:nvPr/>
        </p:nvSpPr>
        <p:spPr>
          <a:xfrm>
            <a:off x="2975707" y="371483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3</a:t>
            </a:r>
            <a:endParaRPr lang="zh-TW" altLang="en-US" sz="4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B7FEF3-8F0E-48F9-BBFC-29950C8FEDE7}"/>
              </a:ext>
            </a:extLst>
          </p:cNvPr>
          <p:cNvSpPr txBox="1"/>
          <p:nvPr/>
        </p:nvSpPr>
        <p:spPr>
          <a:xfrm>
            <a:off x="6193387" y="378900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4</a:t>
            </a:r>
            <a:endParaRPr lang="zh-TW" altLang="en-US" sz="4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A2FF00-E31D-423E-A989-167DA7D1A45F}"/>
              </a:ext>
            </a:extLst>
          </p:cNvPr>
          <p:cNvSpPr txBox="1"/>
          <p:nvPr/>
        </p:nvSpPr>
        <p:spPr>
          <a:xfrm>
            <a:off x="9477876" y="378900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5</a:t>
            </a:r>
            <a:endParaRPr lang="zh-TW" altLang="en-US" sz="4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6B9B85-12E4-4A32-8F3F-441B6FB12F91}"/>
              </a:ext>
            </a:extLst>
          </p:cNvPr>
          <p:cNvSpPr txBox="1"/>
          <p:nvPr/>
        </p:nvSpPr>
        <p:spPr>
          <a:xfrm>
            <a:off x="4043479" y="90388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9</a:t>
            </a:r>
            <a:endParaRPr lang="zh-TW" altLang="en-US" sz="44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2B2EED-01DF-4EF3-BB8E-17E3AE8CE02E}"/>
              </a:ext>
            </a:extLst>
          </p:cNvPr>
          <p:cNvSpPr txBox="1"/>
          <p:nvPr/>
        </p:nvSpPr>
        <p:spPr>
          <a:xfrm>
            <a:off x="10523253" y="903888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10</a:t>
            </a:r>
            <a:endParaRPr lang="zh-TW" altLang="en-US" sz="4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D82C074-68FF-4E10-A1C9-992FED5B4522}"/>
              </a:ext>
            </a:extLst>
          </p:cNvPr>
          <p:cNvSpPr txBox="1"/>
          <p:nvPr/>
        </p:nvSpPr>
        <p:spPr>
          <a:xfrm>
            <a:off x="4947886" y="903887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12</a:t>
            </a:r>
            <a:endParaRPr lang="zh-TW" altLang="en-US" sz="44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E8E46-BC33-4B46-B2F6-5893A095AC91}"/>
              </a:ext>
            </a:extLst>
          </p:cNvPr>
          <p:cNvSpPr txBox="1"/>
          <p:nvPr/>
        </p:nvSpPr>
        <p:spPr>
          <a:xfrm>
            <a:off x="7149388" y="5004867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15</a:t>
            </a:r>
            <a:endParaRPr lang="zh-TW" altLang="en-US" sz="44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214EC1-7A23-4984-8A74-4AE759F45869}"/>
              </a:ext>
            </a:extLst>
          </p:cNvPr>
          <p:cNvSpPr txBox="1"/>
          <p:nvPr/>
        </p:nvSpPr>
        <p:spPr>
          <a:xfrm>
            <a:off x="8259158" y="505123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16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54CB8D-0190-4C6D-8834-35F91D461A87}"/>
              </a:ext>
            </a:extLst>
          </p:cNvPr>
          <p:cNvGraphicFramePr>
            <a:graphicFrameLocks noGrp="1"/>
          </p:cNvGraphicFramePr>
          <p:nvPr/>
        </p:nvGraphicFramePr>
        <p:xfrm>
          <a:off x="2133593" y="189000"/>
          <a:ext cx="864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54502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4065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022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0894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7280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571799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45510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36030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31605429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6232858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4000428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25792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75523756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78246076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365F905-0270-4FA0-A803-5BBE721F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64" y="1988753"/>
            <a:ext cx="720000" cy="7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DF05B-28AA-4F11-9BE4-BEC84297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11" y="2011165"/>
            <a:ext cx="720000" cy="7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D98CED-53C8-44F7-BE4D-AB32DF76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4" y="4055117"/>
            <a:ext cx="720000" cy="7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323D21-C1B8-443C-98DB-BAEFDCB3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53" y="3069000"/>
            <a:ext cx="720000" cy="7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E27CEF-E676-47B7-A70F-0CBA580A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335" y="3069000"/>
            <a:ext cx="720000" cy="7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A506D1-9C65-4B9D-93FC-13B1849A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49" y="3069000"/>
            <a:ext cx="720000" cy="7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E5B6CD-C13F-445D-AD7E-50D75BFA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36" y="2011165"/>
            <a:ext cx="720000" cy="7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A49290-E14E-4316-AFF5-A8F15A04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93" y="2011165"/>
            <a:ext cx="720000" cy="7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AFED3C-1C44-4537-91F2-B95BC243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8" y="4055117"/>
            <a:ext cx="720000" cy="7200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6378B9-3FF4-4817-934A-0C62188B41D6}"/>
              </a:ext>
            </a:extLst>
          </p:cNvPr>
          <p:cNvSpPr txBox="1"/>
          <p:nvPr/>
        </p:nvSpPr>
        <p:spPr>
          <a:xfrm>
            <a:off x="4025549" y="386071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6</a:t>
            </a:r>
            <a:endParaRPr lang="zh-TW" altLang="en-US" sz="4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78D0FA-34A9-49D0-83F9-D80229EDDDCC}"/>
              </a:ext>
            </a:extLst>
          </p:cNvPr>
          <p:cNvSpPr txBox="1"/>
          <p:nvPr/>
        </p:nvSpPr>
        <p:spPr>
          <a:xfrm>
            <a:off x="10522357" y="386071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8</a:t>
            </a:r>
            <a:endParaRPr lang="zh-TW" altLang="en-US" sz="44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2E60A6-5F17-4B91-BA0C-4DF42B3C3742}"/>
              </a:ext>
            </a:extLst>
          </p:cNvPr>
          <p:cNvSpPr txBox="1"/>
          <p:nvPr/>
        </p:nvSpPr>
        <p:spPr>
          <a:xfrm>
            <a:off x="8134176" y="115489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11</a:t>
            </a:r>
            <a:endParaRPr lang="zh-TW" altLang="en-US" sz="4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EEC60B9-ED74-48D1-8CA4-4E37834DBD44}"/>
              </a:ext>
            </a:extLst>
          </p:cNvPr>
          <p:cNvSpPr txBox="1"/>
          <p:nvPr/>
        </p:nvSpPr>
        <p:spPr>
          <a:xfrm>
            <a:off x="7273953" y="380385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7</a:t>
            </a:r>
            <a:endParaRPr lang="zh-TW" altLang="en-US" sz="4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0D27E6E-16F8-4A77-845B-9C8E100392FA}"/>
              </a:ext>
            </a:extLst>
          </p:cNvPr>
          <p:cNvSpPr txBox="1"/>
          <p:nvPr/>
        </p:nvSpPr>
        <p:spPr>
          <a:xfrm>
            <a:off x="9219140" y="101146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14</a:t>
            </a:r>
            <a:endParaRPr lang="zh-TW" altLang="en-US" sz="4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2386EC-F701-4616-9635-18C4E768962F}"/>
              </a:ext>
            </a:extLst>
          </p:cNvPr>
          <p:cNvSpPr txBox="1"/>
          <p:nvPr/>
        </p:nvSpPr>
        <p:spPr>
          <a:xfrm>
            <a:off x="2846036" y="85009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13</a:t>
            </a:r>
            <a:endParaRPr lang="zh-TW" altLang="en-US" sz="4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822796-BB84-4063-906D-DEB4844CC49D}"/>
              </a:ext>
            </a:extLst>
          </p:cNvPr>
          <p:cNvSpPr txBox="1"/>
          <p:nvPr/>
        </p:nvSpPr>
        <p:spPr>
          <a:xfrm>
            <a:off x="6206714" y="4952617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18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1162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54CB8D-0190-4C6D-8834-35F91D461A87}"/>
              </a:ext>
            </a:extLst>
          </p:cNvPr>
          <p:cNvGraphicFramePr>
            <a:graphicFrameLocks noGrp="1"/>
          </p:cNvGraphicFramePr>
          <p:nvPr/>
        </p:nvGraphicFramePr>
        <p:xfrm>
          <a:off x="2133593" y="189000"/>
          <a:ext cx="864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54502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4065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022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089431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7280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571799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45510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36030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31605429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6232858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4000428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25792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175523756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7324" marR="107324" marT="53662" marB="53662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7324" marR="107324" marT="53662" marB="53662"/>
                </a:tc>
                <a:extLst>
                  <a:ext uri="{0D108BD9-81ED-4DB2-BD59-A6C34878D82A}">
                    <a16:rowId xmlns:a16="http://schemas.microsoft.com/office/drawing/2014/main" val="2378246076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365F905-0270-4FA0-A803-5BBE721F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90" y="908506"/>
            <a:ext cx="720000" cy="7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DF05B-28AA-4F11-9BE4-BEC84297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70" y="1962564"/>
            <a:ext cx="720000" cy="7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D98CED-53C8-44F7-BE4D-AB32DF76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51" y="5183258"/>
            <a:ext cx="720000" cy="7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323D21-C1B8-443C-98DB-BAEFDCB3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93" y="908506"/>
            <a:ext cx="720000" cy="7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E27CEF-E676-47B7-A70F-0CBA580A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4" y="1986599"/>
            <a:ext cx="720000" cy="7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A506D1-9C65-4B9D-93FC-13B1849A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8" y="4148506"/>
            <a:ext cx="720000" cy="7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E5B6CD-C13F-445D-AD7E-50D75BFA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93" y="1988753"/>
            <a:ext cx="720000" cy="7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A49290-E14E-4316-AFF5-A8F15A04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35" y="3053399"/>
            <a:ext cx="720000" cy="7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AFED3C-1C44-4537-91F2-B95BC243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42" y="908506"/>
            <a:ext cx="720000" cy="72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0BC213E-61B1-41B4-B25F-25FAC4DE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4" y="3069000"/>
            <a:ext cx="720000" cy="72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3F05E4E-A930-4CB0-99DC-848430D4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92" y="1986599"/>
            <a:ext cx="720000" cy="7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FE68611-274D-4BF7-BCD8-8AF0BA28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92" y="3069000"/>
            <a:ext cx="720000" cy="72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A9A7D23-E9ED-416D-9EBF-668550A14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90" y="4148506"/>
            <a:ext cx="720000" cy="72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87BCEF7-37DB-4059-BDAF-FCC855CE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93" y="4148506"/>
            <a:ext cx="720000" cy="72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C7459B5-B2B2-4EA9-AE4A-6D490D41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08" y="5183258"/>
            <a:ext cx="720000" cy="7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ADB16B-6726-46E7-A392-78D7AAAD1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44" y="4148506"/>
            <a:ext cx="720000" cy="72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D3F2952-E93F-4079-BAD6-1F862CAC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55" y="3048669"/>
            <a:ext cx="720000" cy="72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4ABF43D-8CAC-4A4F-A9E7-C78C2C2B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32" y="3069000"/>
            <a:ext cx="720000" cy="72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2218022-8CE5-4BF5-87FA-15F994681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93" y="3067762"/>
            <a:ext cx="720000" cy="72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EABF003-CFDC-4674-A1AA-CD767E07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43" y="1986599"/>
            <a:ext cx="720000" cy="72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345FAC3-ED7A-4718-A02A-8809F5EA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73" y="1948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4ED8-A248-4C29-996D-F8BFF4C7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7D1F5-8CAC-4847-9888-3011B0AC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 image(</a:t>
            </a:r>
            <a:r>
              <a:rPr lang="en-US" altLang="zh-TW" dirty="0" err="1"/>
              <a:t>sbImages</a:t>
            </a:r>
            <a:r>
              <a:rPr lang="en-US" altLang="zh-TW" dirty="0"/>
              <a:t>[1],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6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[2],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5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[3],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4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[4],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3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[5],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2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[6], x -20, y -20, w * 2, h * 2);</a:t>
            </a:r>
          </a:p>
          <a:p>
            <a:r>
              <a:rPr lang="en-US" altLang="zh-TW" dirty="0"/>
              <a:t>      }else if(</a:t>
            </a:r>
            <a:r>
              <a:rPr lang="en-US" altLang="zh-TW" dirty="0" err="1"/>
              <a:t>boomTimer</a:t>
            </a:r>
            <a:r>
              <a:rPr lang="en-US" altLang="zh-TW" dirty="0"/>
              <a:t> &lt;= 1 * range){</a:t>
            </a:r>
          </a:p>
          <a:p>
            <a:r>
              <a:rPr lang="en-US" altLang="zh-TW" dirty="0"/>
              <a:t>        image(</a:t>
            </a:r>
            <a:r>
              <a:rPr lang="en-US" altLang="zh-TW" dirty="0" err="1"/>
              <a:t>sbImages</a:t>
            </a:r>
            <a:r>
              <a:rPr lang="en-US" altLang="zh-TW" dirty="0"/>
              <a:t>[7], x -20, y -20, w * 2, h * 2);</a:t>
            </a:r>
          </a:p>
          <a:p>
            <a:r>
              <a:rPr lang="en-US" altLang="zh-TW"/>
              <a:t>      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19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263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moon.snow0823@gmail.com</dc:creator>
  <cp:lastModifiedBy>moon.snow0823@gmail.com</cp:lastModifiedBy>
  <cp:revision>7</cp:revision>
  <dcterms:created xsi:type="dcterms:W3CDTF">2021-07-09T10:35:24Z</dcterms:created>
  <dcterms:modified xsi:type="dcterms:W3CDTF">2021-07-10T08:51:07Z</dcterms:modified>
</cp:coreProperties>
</file>