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treemap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f8a8dfeb-1661-4f5f-a1ae-7b62296b18a1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48e6be557e6e4c03" /><Relationship Type="http://schemas.openxmlformats.org/officeDocument/2006/relationships/slideLayout" Target="/ppt/slideLayouts/slideLayout8.xml" Id="Rcfc41743940d456b" /><Relationship Type="http://schemas.openxmlformats.org/officeDocument/2006/relationships/hyperlink" Target="https://app.powerbi.com/groups/me/reports/f8a8dfeb-1661-4f5f-a1ae-7b62296b18a1/?pbi_source=PowerPoint" TargetMode="External" Id="RelId0" /><Relationship Type="http://schemas.openxmlformats.org/officeDocument/2006/relationships/image" Target="/ppt/media/image4.png" Id="imgId238952528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5d890bda4a5d4651" /><Relationship Type="http://schemas.openxmlformats.org/officeDocument/2006/relationships/slideLayout" Target="/ppt/slideLayouts/slideLayout8.xml" Id="R99892ad2096b4cf9" /><Relationship Type="http://schemas.openxmlformats.org/officeDocument/2006/relationships/hyperlink" Target="https://app.powerbi.com/groups/me/reports/f8a8dfeb-1661-4f5f-a1ae-7b62296b18a1/?pbi_source=PowerPoint" TargetMode="External" Id="RelId1" /><Relationship Type="http://schemas.openxmlformats.org/officeDocument/2006/relationships/image" Target="/ppt/media/image5.png" Id="imgId238952529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944d7a0d6e094726" /><Relationship Type="http://schemas.openxmlformats.org/officeDocument/2006/relationships/slideLayout" Target="/ppt/slideLayouts/slideLayout8.xml" Id="R50f2a16f3d50492b" /><Relationship Type="http://schemas.openxmlformats.org/officeDocument/2006/relationships/hyperlink" Target="https://app.powerbi.com/groups/me/reports/f8a8dfeb-1661-4f5f-a1ae-7b62296b18a1/?pbi_source=PowerPoint" TargetMode="External" Id="RelId2" /><Relationship Type="http://schemas.openxmlformats.org/officeDocument/2006/relationships/image" Target="/ppt/media/image6.png" Id="imgId23895253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sample_financial_elisio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17/09/2024 15:01:13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17/09/2024 14:48:48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areaChart ,clusteredColumnChart ,slicer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3895252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ard ,card ,pieChart ,clusteredColumnChart ,clusteredColumn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3895252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textbox ,treemap ,map ,map ,columnChart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3895253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3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