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2" d="100"/>
          <a:sy n="62" d="100"/>
        </p:scale>
        <p:origin x="90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19460-81A2-44F8-A45E-14FB1E91A3B2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F66EA-E6E2-4F09-BB1E-323A9A435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16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Report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logo_dio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Título do Relatório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Vendas por Período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Produto</a:t>
            </a:r>
            <a:endParaRPr dirty="0"/>
          </a:p>
          <a:p>
            <a:r>
              <a:rPr b="0" dirty="0"/>
              <a:t>Este visual busca descrever a proporção de vendas por produtos através de um gráfico de barra clusterizado horizontal. O produto mais vendido corresponde ao Paseo. Em contrapartida o produto Carretera teve o pior desempenho.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Report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Fundo do Título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Título do report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Vendas e Gross x Período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logo_dio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Vendas por Período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874afe9-84cc-44c4-a749-44f7a36a29a7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874afe9-84cc-44c4-a749-44f7a36a29a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874afe9-84cc-44c4-a749-44f7a36a29a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874afe9-84cc-44c4-a749-44f7a36a29a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desafio_powerbi_relat_financ_exp_usuario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eport ,image ,Profit ,image ,shape ,shape ,shape ,logo_dio ,shape ,shape ,shape ,shape ,shape ,Título do Relatório ,card ,card ,shape ,shape ,Vendas por Período ,Sales x Produto ,actionButton ,textbox ,slicer ,textbox ,shape ,actionButton ,pivotTable ,image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Report ,image ,Sales ,image ,shape ,shape ,image ,Fundo do Título ,Título do report ,waterfallChart ,waterfallChart ,treemap ,textbox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rofit ,image ,Sales ,image ,actionButton ,Vendas e Gross x Período ,logo_dio ,shape ,shape ,shape ,shape ,pivotTable ,Vendas por Período ,shape ,textbo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371</Words>
  <Application>Microsoft Office PowerPoint</Application>
  <PresentationFormat>Widescreen</PresentationFormat>
  <Paragraphs>182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Segoe UI Light</vt:lpstr>
      <vt:lpstr>Custom Design</vt:lpstr>
      <vt:lpstr>desafio_powerbi_relat_financ_exp_usuario</vt:lpstr>
      <vt:lpstr>Sales</vt:lpstr>
      <vt:lpstr>Profit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Elísio Elis de Moura</cp:lastModifiedBy>
  <cp:revision>5</cp:revision>
  <dcterms:created xsi:type="dcterms:W3CDTF">2016-09-04T11:54:55Z</dcterms:created>
  <dcterms:modified xsi:type="dcterms:W3CDTF">2024-10-01T02:33:22Z</dcterms:modified>
</cp:coreProperties>
</file>