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DF43B3-F54B-4170-B031-B3017B7EDAA2}" v="67" dt="2023-06-05T12:25:58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110" d="100"/>
          <a:sy n="110" d="100"/>
        </p:scale>
        <p:origin x="39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its Wieslander Lyngbæk" userId="5b145d83-88ad-4e24-ae77-3c6a2a84db4d" providerId="ADAL" clId="{FBDF43B3-F54B-4170-B031-B3017B7EDAA2}"/>
    <pc:docChg chg="undo redo custSel addSld modSld">
      <pc:chgData name="Laurits Wieslander Lyngbæk" userId="5b145d83-88ad-4e24-ae77-3c6a2a84db4d" providerId="ADAL" clId="{FBDF43B3-F54B-4170-B031-B3017B7EDAA2}" dt="2023-06-05T12:26:41.633" v="654" actId="1076"/>
      <pc:docMkLst>
        <pc:docMk/>
      </pc:docMkLst>
      <pc:sldChg chg="addSp delSp modSp new mod">
        <pc:chgData name="Laurits Wieslander Lyngbæk" userId="5b145d83-88ad-4e24-ae77-3c6a2a84db4d" providerId="ADAL" clId="{FBDF43B3-F54B-4170-B031-B3017B7EDAA2}" dt="2023-06-05T12:20:39.335" v="515" actId="1076"/>
        <pc:sldMkLst>
          <pc:docMk/>
          <pc:sldMk cId="2944737114" sldId="257"/>
        </pc:sldMkLst>
        <pc:spChg chg="del">
          <ac:chgData name="Laurits Wieslander Lyngbæk" userId="5b145d83-88ad-4e24-ae77-3c6a2a84db4d" providerId="ADAL" clId="{FBDF43B3-F54B-4170-B031-B3017B7EDAA2}" dt="2023-06-05T10:51:33.822" v="1" actId="478"/>
          <ac:spMkLst>
            <pc:docMk/>
            <pc:sldMk cId="2944737114" sldId="257"/>
            <ac:spMk id="2" creationId="{CEE55BB3-4DEC-7F3C-88C7-0BC3B4E35B86}"/>
          </ac:spMkLst>
        </pc:spChg>
        <pc:spChg chg="del">
          <ac:chgData name="Laurits Wieslander Lyngbæk" userId="5b145d83-88ad-4e24-ae77-3c6a2a84db4d" providerId="ADAL" clId="{FBDF43B3-F54B-4170-B031-B3017B7EDAA2}" dt="2023-06-05T10:59:09.786" v="2" actId="478"/>
          <ac:spMkLst>
            <pc:docMk/>
            <pc:sldMk cId="2944737114" sldId="257"/>
            <ac:spMk id="3" creationId="{F2A96FCA-466B-AF0D-D9F6-C85B4CA30AE3}"/>
          </ac:spMkLst>
        </pc:spChg>
        <pc:spChg chg="add mod">
          <ac:chgData name="Laurits Wieslander Lyngbæk" userId="5b145d83-88ad-4e24-ae77-3c6a2a84db4d" providerId="ADAL" clId="{FBDF43B3-F54B-4170-B031-B3017B7EDAA2}" dt="2023-06-05T11:15:41.081" v="171" actId="1076"/>
          <ac:spMkLst>
            <pc:docMk/>
            <pc:sldMk cId="2944737114" sldId="257"/>
            <ac:spMk id="8" creationId="{4F00BCB7-F445-D0C6-FC29-607084F9B2C3}"/>
          </ac:spMkLst>
        </pc:spChg>
        <pc:spChg chg="add mod topLvl">
          <ac:chgData name="Laurits Wieslander Lyngbæk" userId="5b145d83-88ad-4e24-ae77-3c6a2a84db4d" providerId="ADAL" clId="{FBDF43B3-F54B-4170-B031-B3017B7EDAA2}" dt="2023-06-05T12:20:26.528" v="512" actId="1076"/>
          <ac:spMkLst>
            <pc:docMk/>
            <pc:sldMk cId="2944737114" sldId="257"/>
            <ac:spMk id="12" creationId="{E21A7FB1-71DB-7C90-2144-7E1BFAEB647F}"/>
          </ac:spMkLst>
        </pc:spChg>
        <pc:spChg chg="add del mod">
          <ac:chgData name="Laurits Wieslander Lyngbæk" userId="5b145d83-88ad-4e24-ae77-3c6a2a84db4d" providerId="ADAL" clId="{FBDF43B3-F54B-4170-B031-B3017B7EDAA2}" dt="2023-06-05T11:10:25.735" v="41" actId="478"/>
          <ac:spMkLst>
            <pc:docMk/>
            <pc:sldMk cId="2944737114" sldId="257"/>
            <ac:spMk id="13" creationId="{CE6173C3-CCF2-EB69-45B8-D98FCB3B7312}"/>
          </ac:spMkLst>
        </pc:spChg>
        <pc:spChg chg="add del mod">
          <ac:chgData name="Laurits Wieslander Lyngbæk" userId="5b145d83-88ad-4e24-ae77-3c6a2a84db4d" providerId="ADAL" clId="{FBDF43B3-F54B-4170-B031-B3017B7EDAA2}" dt="2023-06-05T11:12:42.765" v="91" actId="21"/>
          <ac:spMkLst>
            <pc:docMk/>
            <pc:sldMk cId="2944737114" sldId="257"/>
            <ac:spMk id="17" creationId="{A2C54D0E-3514-E4FB-E359-10D5B249AA86}"/>
          </ac:spMkLst>
        </pc:spChg>
        <pc:spChg chg="add mod topLvl">
          <ac:chgData name="Laurits Wieslander Lyngbæk" userId="5b145d83-88ad-4e24-ae77-3c6a2a84db4d" providerId="ADAL" clId="{FBDF43B3-F54B-4170-B031-B3017B7EDAA2}" dt="2023-06-05T11:17:20.956" v="251" actId="688"/>
          <ac:spMkLst>
            <pc:docMk/>
            <pc:sldMk cId="2944737114" sldId="257"/>
            <ac:spMk id="18" creationId="{2DF4A6BB-4BF0-8690-18F4-00813C66B55B}"/>
          </ac:spMkLst>
        </pc:spChg>
        <pc:spChg chg="add del mod topLvl">
          <ac:chgData name="Laurits Wieslander Lyngbæk" userId="5b145d83-88ad-4e24-ae77-3c6a2a84db4d" providerId="ADAL" clId="{FBDF43B3-F54B-4170-B031-B3017B7EDAA2}" dt="2023-06-05T12:20:22.315" v="511" actId="478"/>
          <ac:spMkLst>
            <pc:docMk/>
            <pc:sldMk cId="2944737114" sldId="257"/>
            <ac:spMk id="19" creationId="{5B1B172A-5D41-C8FF-26E0-94FE61C2564A}"/>
          </ac:spMkLst>
        </pc:spChg>
        <pc:spChg chg="add mod topLvl">
          <ac:chgData name="Laurits Wieslander Lyngbæk" userId="5b145d83-88ad-4e24-ae77-3c6a2a84db4d" providerId="ADAL" clId="{FBDF43B3-F54B-4170-B031-B3017B7EDAA2}" dt="2023-06-05T12:20:33.585" v="513" actId="1076"/>
          <ac:spMkLst>
            <pc:docMk/>
            <pc:sldMk cId="2944737114" sldId="257"/>
            <ac:spMk id="21" creationId="{9EAEA5DC-975D-DD85-4036-5939F9286BE2}"/>
          </ac:spMkLst>
        </pc:spChg>
        <pc:spChg chg="add mod topLvl">
          <ac:chgData name="Laurits Wieslander Lyngbæk" userId="5b145d83-88ad-4e24-ae77-3c6a2a84db4d" providerId="ADAL" clId="{FBDF43B3-F54B-4170-B031-B3017B7EDAA2}" dt="2023-06-05T12:20:33.585" v="513" actId="1076"/>
          <ac:spMkLst>
            <pc:docMk/>
            <pc:sldMk cId="2944737114" sldId="257"/>
            <ac:spMk id="22" creationId="{10C2D934-DF2E-EBFF-B0C7-B3487F840121}"/>
          </ac:spMkLst>
        </pc:spChg>
        <pc:spChg chg="add mod">
          <ac:chgData name="Laurits Wieslander Lyngbæk" userId="5b145d83-88ad-4e24-ae77-3c6a2a84db4d" providerId="ADAL" clId="{FBDF43B3-F54B-4170-B031-B3017B7EDAA2}" dt="2023-06-05T12:19:40.581" v="505" actId="14100"/>
          <ac:spMkLst>
            <pc:docMk/>
            <pc:sldMk cId="2944737114" sldId="257"/>
            <ac:spMk id="26" creationId="{1AFC657B-E195-454B-8352-20FF4E72A776}"/>
          </ac:spMkLst>
        </pc:spChg>
        <pc:spChg chg="add mod">
          <ac:chgData name="Laurits Wieslander Lyngbæk" userId="5b145d83-88ad-4e24-ae77-3c6a2a84db4d" providerId="ADAL" clId="{FBDF43B3-F54B-4170-B031-B3017B7EDAA2}" dt="2023-06-05T12:20:39.335" v="515" actId="1076"/>
          <ac:spMkLst>
            <pc:docMk/>
            <pc:sldMk cId="2944737114" sldId="257"/>
            <ac:spMk id="27" creationId="{C8777E9D-1C0F-5250-8C02-193D7CB49507}"/>
          </ac:spMkLst>
        </pc:spChg>
        <pc:spChg chg="add del mod">
          <ac:chgData name="Laurits Wieslander Lyngbæk" userId="5b145d83-88ad-4e24-ae77-3c6a2a84db4d" providerId="ADAL" clId="{FBDF43B3-F54B-4170-B031-B3017B7EDAA2}" dt="2023-06-05T12:19:09.246" v="436" actId="478"/>
          <ac:spMkLst>
            <pc:docMk/>
            <pc:sldMk cId="2944737114" sldId="257"/>
            <ac:spMk id="28" creationId="{033B716D-7495-898B-6A7A-2B12D91E6E3C}"/>
          </ac:spMkLst>
        </pc:spChg>
        <pc:spChg chg="add del mod">
          <ac:chgData name="Laurits Wieslander Lyngbæk" userId="5b145d83-88ad-4e24-ae77-3c6a2a84db4d" providerId="ADAL" clId="{FBDF43B3-F54B-4170-B031-B3017B7EDAA2}" dt="2023-06-05T11:20:26.902" v="284" actId="478"/>
          <ac:spMkLst>
            <pc:docMk/>
            <pc:sldMk cId="2944737114" sldId="257"/>
            <ac:spMk id="35" creationId="{23CCA6E2-593A-92B6-9723-1CCE486093BE}"/>
          </ac:spMkLst>
        </pc:spChg>
        <pc:spChg chg="add mod">
          <ac:chgData name="Laurits Wieslander Lyngbæk" userId="5b145d83-88ad-4e24-ae77-3c6a2a84db4d" providerId="ADAL" clId="{FBDF43B3-F54B-4170-B031-B3017B7EDAA2}" dt="2023-06-05T11:19:48.080" v="281" actId="571"/>
          <ac:spMkLst>
            <pc:docMk/>
            <pc:sldMk cId="2944737114" sldId="257"/>
            <ac:spMk id="36" creationId="{B274DCEE-4F9E-24A4-61AC-FCA59BCB0AC4}"/>
          </ac:spMkLst>
        </pc:spChg>
        <pc:grpChg chg="add del mod">
          <ac:chgData name="Laurits Wieslander Lyngbæk" userId="5b145d83-88ad-4e24-ae77-3c6a2a84db4d" providerId="ADAL" clId="{FBDF43B3-F54B-4170-B031-B3017B7EDAA2}" dt="2023-06-05T11:17:18.595" v="250" actId="165"/>
          <ac:grpSpMkLst>
            <pc:docMk/>
            <pc:sldMk cId="2944737114" sldId="257"/>
            <ac:grpSpMk id="20" creationId="{03796B68-C090-7620-5421-272106123D0D}"/>
          </ac:grpSpMkLst>
        </pc:grpChg>
        <pc:grpChg chg="add del mod">
          <ac:chgData name="Laurits Wieslander Lyngbæk" userId="5b145d83-88ad-4e24-ae77-3c6a2a84db4d" providerId="ADAL" clId="{FBDF43B3-F54B-4170-B031-B3017B7EDAA2}" dt="2023-06-05T12:20:16.230" v="510" actId="165"/>
          <ac:grpSpMkLst>
            <pc:docMk/>
            <pc:sldMk cId="2944737114" sldId="257"/>
            <ac:grpSpMk id="23" creationId="{003112AD-B1F5-1022-E12A-0312CAB03031}"/>
          </ac:grpSpMkLst>
        </pc:grpChg>
        <pc:picChg chg="add mod">
          <ac:chgData name="Laurits Wieslander Lyngbæk" userId="5b145d83-88ad-4e24-ae77-3c6a2a84db4d" providerId="ADAL" clId="{FBDF43B3-F54B-4170-B031-B3017B7EDAA2}" dt="2023-06-05T12:19:47.222" v="507" actId="571"/>
          <ac:picMkLst>
            <pc:docMk/>
            <pc:sldMk cId="2944737114" sldId="257"/>
            <ac:picMk id="2" creationId="{43DFA198-7A4E-8A05-0295-89695DF24CE7}"/>
          </ac:picMkLst>
        </pc:picChg>
        <pc:picChg chg="add mod topLvl">
          <ac:chgData name="Laurits Wieslander Lyngbæk" userId="5b145d83-88ad-4e24-ae77-3c6a2a84db4d" providerId="ADAL" clId="{FBDF43B3-F54B-4170-B031-B3017B7EDAA2}" dt="2023-06-05T11:17:25.890" v="252" actId="688"/>
          <ac:picMkLst>
            <pc:docMk/>
            <pc:sldMk cId="2944737114" sldId="257"/>
            <ac:picMk id="9" creationId="{3C8725EC-8671-9677-65B5-CD5FB002E0E9}"/>
          </ac:picMkLst>
        </pc:picChg>
        <pc:picChg chg="add mod">
          <ac:chgData name="Laurits Wieslander Lyngbæk" userId="5b145d83-88ad-4e24-ae77-3c6a2a84db4d" providerId="ADAL" clId="{FBDF43B3-F54B-4170-B031-B3017B7EDAA2}" dt="2023-06-05T12:20:36.143" v="514" actId="1076"/>
          <ac:picMkLst>
            <pc:docMk/>
            <pc:sldMk cId="2944737114" sldId="257"/>
            <ac:picMk id="11" creationId="{2AB1FB0B-6E64-BBF4-652A-857C98368146}"/>
          </ac:picMkLst>
        </pc:picChg>
        <pc:cxnChg chg="add mod">
          <ac:chgData name="Laurits Wieslander Lyngbæk" userId="5b145d83-88ad-4e24-ae77-3c6a2a84db4d" providerId="ADAL" clId="{FBDF43B3-F54B-4170-B031-B3017B7EDAA2}" dt="2023-06-05T11:15:37.002" v="170" actId="1076"/>
          <ac:cxnSpMkLst>
            <pc:docMk/>
            <pc:sldMk cId="2944737114" sldId="257"/>
            <ac:cxnSpMk id="5" creationId="{A160E844-882E-D85A-A3E6-361794AE4ABD}"/>
          </ac:cxnSpMkLst>
        </pc:cxnChg>
        <pc:cxnChg chg="add del mod">
          <ac:chgData name="Laurits Wieslander Lyngbæk" userId="5b145d83-88ad-4e24-ae77-3c6a2a84db4d" providerId="ADAL" clId="{FBDF43B3-F54B-4170-B031-B3017B7EDAA2}" dt="2023-06-05T11:18:35.459" v="272" actId="11529"/>
          <ac:cxnSpMkLst>
            <pc:docMk/>
            <pc:sldMk cId="2944737114" sldId="257"/>
            <ac:cxnSpMk id="30" creationId="{64347E14-8366-7451-1A76-9CD910F2D10F}"/>
          </ac:cxnSpMkLst>
        </pc:cxnChg>
      </pc:sldChg>
      <pc:sldChg chg="addSp delSp modSp new mod">
        <pc:chgData name="Laurits Wieslander Lyngbæk" userId="5b145d83-88ad-4e24-ae77-3c6a2a84db4d" providerId="ADAL" clId="{FBDF43B3-F54B-4170-B031-B3017B7EDAA2}" dt="2023-06-05T12:26:02.300" v="640" actId="1076"/>
        <pc:sldMkLst>
          <pc:docMk/>
          <pc:sldMk cId="690076262" sldId="258"/>
        </pc:sldMkLst>
        <pc:spChg chg="del">
          <ac:chgData name="Laurits Wieslander Lyngbæk" userId="5b145d83-88ad-4e24-ae77-3c6a2a84db4d" providerId="ADAL" clId="{FBDF43B3-F54B-4170-B031-B3017B7EDAA2}" dt="2023-06-05T11:20:54.179" v="286" actId="478"/>
          <ac:spMkLst>
            <pc:docMk/>
            <pc:sldMk cId="690076262" sldId="258"/>
            <ac:spMk id="2" creationId="{AD4FD5F3-4621-5F9E-5300-46CADF579A8F}"/>
          </ac:spMkLst>
        </pc:spChg>
        <pc:spChg chg="add mod">
          <ac:chgData name="Laurits Wieslander Lyngbæk" userId="5b145d83-88ad-4e24-ae77-3c6a2a84db4d" providerId="ADAL" clId="{FBDF43B3-F54B-4170-B031-B3017B7EDAA2}" dt="2023-06-05T12:24:44.204" v="584" actId="14100"/>
          <ac:spMkLst>
            <pc:docMk/>
            <pc:sldMk cId="690076262" sldId="258"/>
            <ac:spMk id="2" creationId="{BFB8B71D-C851-01AC-0AA9-78AEB03B8F5E}"/>
          </ac:spMkLst>
        </pc:spChg>
        <pc:spChg chg="add mod">
          <ac:chgData name="Laurits Wieslander Lyngbæk" userId="5b145d83-88ad-4e24-ae77-3c6a2a84db4d" providerId="ADAL" clId="{FBDF43B3-F54B-4170-B031-B3017B7EDAA2}" dt="2023-06-05T12:25:04.932" v="589" actId="1076"/>
          <ac:spMkLst>
            <pc:docMk/>
            <pc:sldMk cId="690076262" sldId="258"/>
            <ac:spMk id="3" creationId="{0798F4A2-54CD-A676-4DB9-5AB538FD722A}"/>
          </ac:spMkLst>
        </pc:spChg>
        <pc:spChg chg="del">
          <ac:chgData name="Laurits Wieslander Lyngbæk" userId="5b145d83-88ad-4e24-ae77-3c6a2a84db4d" providerId="ADAL" clId="{FBDF43B3-F54B-4170-B031-B3017B7EDAA2}" dt="2023-06-05T11:20:55.715" v="287" actId="478"/>
          <ac:spMkLst>
            <pc:docMk/>
            <pc:sldMk cId="690076262" sldId="258"/>
            <ac:spMk id="3" creationId="{280A58C8-AEE6-1E5D-42EE-9EC5BC24D9FF}"/>
          </ac:spMkLst>
        </pc:spChg>
        <pc:spChg chg="add mod">
          <ac:chgData name="Laurits Wieslander Lyngbæk" userId="5b145d83-88ad-4e24-ae77-3c6a2a84db4d" providerId="ADAL" clId="{FBDF43B3-F54B-4170-B031-B3017B7EDAA2}" dt="2023-06-05T12:24:54.048" v="586" actId="1076"/>
          <ac:spMkLst>
            <pc:docMk/>
            <pc:sldMk cId="690076262" sldId="258"/>
            <ac:spMk id="4" creationId="{A8EC2CA9-0E78-718A-9A62-B450A6F4E0AB}"/>
          </ac:spMkLst>
        </pc:spChg>
        <pc:spChg chg="add mod">
          <ac:chgData name="Laurits Wieslander Lyngbæk" userId="5b145d83-88ad-4e24-ae77-3c6a2a84db4d" providerId="ADAL" clId="{FBDF43B3-F54B-4170-B031-B3017B7EDAA2}" dt="2023-06-05T12:25:13.237" v="591" actId="1076"/>
          <ac:spMkLst>
            <pc:docMk/>
            <pc:sldMk cId="690076262" sldId="258"/>
            <ac:spMk id="5" creationId="{B4BBE839-6769-E22A-138C-1371C3B8326D}"/>
          </ac:spMkLst>
        </pc:spChg>
        <pc:spChg chg="add del mod">
          <ac:chgData name="Laurits Wieslander Lyngbæk" userId="5b145d83-88ad-4e24-ae77-3c6a2a84db4d" providerId="ADAL" clId="{FBDF43B3-F54B-4170-B031-B3017B7EDAA2}" dt="2023-06-05T11:23:02.327" v="316" actId="478"/>
          <ac:spMkLst>
            <pc:docMk/>
            <pc:sldMk cId="690076262" sldId="258"/>
            <ac:spMk id="5" creationId="{B724B0EA-8698-7E5E-F2B1-BDE502E04DBC}"/>
          </ac:spMkLst>
        </pc:spChg>
        <pc:spChg chg="add mod">
          <ac:chgData name="Laurits Wieslander Lyngbæk" userId="5b145d83-88ad-4e24-ae77-3c6a2a84db4d" providerId="ADAL" clId="{FBDF43B3-F54B-4170-B031-B3017B7EDAA2}" dt="2023-06-05T12:25:32.223" v="610" actId="1036"/>
          <ac:spMkLst>
            <pc:docMk/>
            <pc:sldMk cId="690076262" sldId="258"/>
            <ac:spMk id="6" creationId="{535096B2-3E0E-81FF-9691-56C3F226281C}"/>
          </ac:spMkLst>
        </pc:spChg>
        <pc:spChg chg="add del mod">
          <ac:chgData name="Laurits Wieslander Lyngbæk" userId="5b145d83-88ad-4e24-ae77-3c6a2a84db4d" providerId="ADAL" clId="{FBDF43B3-F54B-4170-B031-B3017B7EDAA2}" dt="2023-06-05T12:25:46.505" v="629" actId="1035"/>
          <ac:spMkLst>
            <pc:docMk/>
            <pc:sldMk cId="690076262" sldId="258"/>
            <ac:spMk id="7" creationId="{0737BAF0-51C4-B386-E303-5E6176AD00B0}"/>
          </ac:spMkLst>
        </pc:spChg>
        <pc:spChg chg="add mod">
          <ac:chgData name="Laurits Wieslander Lyngbæk" userId="5b145d83-88ad-4e24-ae77-3c6a2a84db4d" providerId="ADAL" clId="{FBDF43B3-F54B-4170-B031-B3017B7EDAA2}" dt="2023-06-05T12:25:55.927" v="638" actId="1038"/>
          <ac:spMkLst>
            <pc:docMk/>
            <pc:sldMk cId="690076262" sldId="258"/>
            <ac:spMk id="8" creationId="{1E3C6001-90F3-EDD0-1980-D624E725DB55}"/>
          </ac:spMkLst>
        </pc:spChg>
        <pc:spChg chg="add mod">
          <ac:chgData name="Laurits Wieslander Lyngbæk" userId="5b145d83-88ad-4e24-ae77-3c6a2a84db4d" providerId="ADAL" clId="{FBDF43B3-F54B-4170-B031-B3017B7EDAA2}" dt="2023-06-05T11:23:21.474" v="320" actId="164"/>
          <ac:spMkLst>
            <pc:docMk/>
            <pc:sldMk cId="690076262" sldId="258"/>
            <ac:spMk id="8" creationId="{9D487794-03CC-93FD-6BAB-5057631E711C}"/>
          </ac:spMkLst>
        </pc:spChg>
        <pc:spChg chg="add mod">
          <ac:chgData name="Laurits Wieslander Lyngbæk" userId="5b145d83-88ad-4e24-ae77-3c6a2a84db4d" providerId="ADAL" clId="{FBDF43B3-F54B-4170-B031-B3017B7EDAA2}" dt="2023-06-05T12:26:02.300" v="640" actId="1076"/>
          <ac:spMkLst>
            <pc:docMk/>
            <pc:sldMk cId="690076262" sldId="258"/>
            <ac:spMk id="9" creationId="{9CE5337B-366D-83A4-6BA7-2A4415B4B3C0}"/>
          </ac:spMkLst>
        </pc:spChg>
        <pc:spChg chg="mod">
          <ac:chgData name="Laurits Wieslander Lyngbæk" userId="5b145d83-88ad-4e24-ae77-3c6a2a84db4d" providerId="ADAL" clId="{FBDF43B3-F54B-4170-B031-B3017B7EDAA2}" dt="2023-06-05T11:20:56.173" v="288"/>
          <ac:spMkLst>
            <pc:docMk/>
            <pc:sldMk cId="690076262" sldId="258"/>
            <ac:spMk id="10" creationId="{BBEF2059-B672-DCB6-A45C-9E4D7AA6AF63}"/>
          </ac:spMkLst>
        </pc:spChg>
        <pc:spChg chg="mod">
          <ac:chgData name="Laurits Wieslander Lyngbæk" userId="5b145d83-88ad-4e24-ae77-3c6a2a84db4d" providerId="ADAL" clId="{FBDF43B3-F54B-4170-B031-B3017B7EDAA2}" dt="2023-06-05T11:20:56.173" v="288"/>
          <ac:spMkLst>
            <pc:docMk/>
            <pc:sldMk cId="690076262" sldId="258"/>
            <ac:spMk id="11" creationId="{510A47B7-A371-378C-67BC-153A1218D0BF}"/>
          </ac:spMkLst>
        </pc:spChg>
        <pc:spChg chg="mod">
          <ac:chgData name="Laurits Wieslander Lyngbæk" userId="5b145d83-88ad-4e24-ae77-3c6a2a84db4d" providerId="ADAL" clId="{FBDF43B3-F54B-4170-B031-B3017B7EDAA2}" dt="2023-06-05T11:20:56.173" v="288"/>
          <ac:spMkLst>
            <pc:docMk/>
            <pc:sldMk cId="690076262" sldId="258"/>
            <ac:spMk id="12" creationId="{C09B56EB-7A5B-4063-B6ED-CCE0E585D48C}"/>
          </ac:spMkLst>
        </pc:spChg>
        <pc:spChg chg="mod">
          <ac:chgData name="Laurits Wieslander Lyngbæk" userId="5b145d83-88ad-4e24-ae77-3c6a2a84db4d" providerId="ADAL" clId="{FBDF43B3-F54B-4170-B031-B3017B7EDAA2}" dt="2023-06-05T11:20:56.173" v="288"/>
          <ac:spMkLst>
            <pc:docMk/>
            <pc:sldMk cId="690076262" sldId="258"/>
            <ac:spMk id="13" creationId="{F053AE89-0CBA-434A-CD18-74FC84CF4542}"/>
          </ac:spMkLst>
        </pc:spChg>
        <pc:spChg chg="add del mod">
          <ac:chgData name="Laurits Wieslander Lyngbæk" userId="5b145d83-88ad-4e24-ae77-3c6a2a84db4d" providerId="ADAL" clId="{FBDF43B3-F54B-4170-B031-B3017B7EDAA2}" dt="2023-06-05T11:21:02.506" v="291" actId="478"/>
          <ac:spMkLst>
            <pc:docMk/>
            <pc:sldMk cId="690076262" sldId="258"/>
            <ac:spMk id="14" creationId="{12D2F2BF-AD89-8028-EA57-1797986F0E45}"/>
          </ac:spMkLst>
        </pc:spChg>
        <pc:spChg chg="add del mod">
          <ac:chgData name="Laurits Wieslander Lyngbæk" userId="5b145d83-88ad-4e24-ae77-3c6a2a84db4d" providerId="ADAL" clId="{FBDF43B3-F54B-4170-B031-B3017B7EDAA2}" dt="2023-06-05T11:21:05.175" v="292" actId="478"/>
          <ac:spMkLst>
            <pc:docMk/>
            <pc:sldMk cId="690076262" sldId="258"/>
            <ac:spMk id="15" creationId="{464D5FA6-859E-6A94-B6F1-F19B2EA37024}"/>
          </ac:spMkLst>
        </pc:spChg>
        <pc:spChg chg="add del mod">
          <ac:chgData name="Laurits Wieslander Lyngbæk" userId="5b145d83-88ad-4e24-ae77-3c6a2a84db4d" providerId="ADAL" clId="{FBDF43B3-F54B-4170-B031-B3017B7EDAA2}" dt="2023-06-05T11:21:00.601" v="289" actId="478"/>
          <ac:spMkLst>
            <pc:docMk/>
            <pc:sldMk cId="690076262" sldId="258"/>
            <ac:spMk id="16" creationId="{9DFFA0D0-5BC5-673C-5C07-43987DDE8249}"/>
          </ac:spMkLst>
        </pc:spChg>
        <pc:spChg chg="add del mod">
          <ac:chgData name="Laurits Wieslander Lyngbæk" userId="5b145d83-88ad-4e24-ae77-3c6a2a84db4d" providerId="ADAL" clId="{FBDF43B3-F54B-4170-B031-B3017B7EDAA2}" dt="2023-06-05T11:21:13.515" v="294"/>
          <ac:spMkLst>
            <pc:docMk/>
            <pc:sldMk cId="690076262" sldId="258"/>
            <ac:spMk id="18" creationId="{3584EFDA-091B-196F-74B4-BAAD74A9AC1E}"/>
          </ac:spMkLst>
        </pc:spChg>
        <pc:spChg chg="add del mod">
          <ac:chgData name="Laurits Wieslander Lyngbæk" userId="5b145d83-88ad-4e24-ae77-3c6a2a84db4d" providerId="ADAL" clId="{FBDF43B3-F54B-4170-B031-B3017B7EDAA2}" dt="2023-06-05T11:21:13.515" v="294"/>
          <ac:spMkLst>
            <pc:docMk/>
            <pc:sldMk cId="690076262" sldId="258"/>
            <ac:spMk id="21" creationId="{5B78BBBE-BD7D-D30D-4972-B564BED72E35}"/>
          </ac:spMkLst>
        </pc:spChg>
        <pc:spChg chg="mod">
          <ac:chgData name="Laurits Wieslander Lyngbæk" userId="5b145d83-88ad-4e24-ae77-3c6a2a84db4d" providerId="ADAL" clId="{FBDF43B3-F54B-4170-B031-B3017B7EDAA2}" dt="2023-06-05T11:21:11.471" v="293"/>
          <ac:spMkLst>
            <pc:docMk/>
            <pc:sldMk cId="690076262" sldId="258"/>
            <ac:spMk id="23" creationId="{F8358CCF-385A-5EA1-AD9F-EC5F4C6C4529}"/>
          </ac:spMkLst>
        </pc:spChg>
        <pc:spChg chg="mod">
          <ac:chgData name="Laurits Wieslander Lyngbæk" userId="5b145d83-88ad-4e24-ae77-3c6a2a84db4d" providerId="ADAL" clId="{FBDF43B3-F54B-4170-B031-B3017B7EDAA2}" dt="2023-06-05T11:21:11.471" v="293"/>
          <ac:spMkLst>
            <pc:docMk/>
            <pc:sldMk cId="690076262" sldId="258"/>
            <ac:spMk id="24" creationId="{78FC0812-94F6-0227-AF46-87A545223612}"/>
          </ac:spMkLst>
        </pc:spChg>
        <pc:spChg chg="mod">
          <ac:chgData name="Laurits Wieslander Lyngbæk" userId="5b145d83-88ad-4e24-ae77-3c6a2a84db4d" providerId="ADAL" clId="{FBDF43B3-F54B-4170-B031-B3017B7EDAA2}" dt="2023-06-05T11:21:11.471" v="293"/>
          <ac:spMkLst>
            <pc:docMk/>
            <pc:sldMk cId="690076262" sldId="258"/>
            <ac:spMk id="25" creationId="{F7AD1E8B-2076-5711-67E5-97ABDE169672}"/>
          </ac:spMkLst>
        </pc:spChg>
        <pc:spChg chg="mod">
          <ac:chgData name="Laurits Wieslander Lyngbæk" userId="5b145d83-88ad-4e24-ae77-3c6a2a84db4d" providerId="ADAL" clId="{FBDF43B3-F54B-4170-B031-B3017B7EDAA2}" dt="2023-06-05T11:21:11.471" v="293"/>
          <ac:spMkLst>
            <pc:docMk/>
            <pc:sldMk cId="690076262" sldId="258"/>
            <ac:spMk id="26" creationId="{1B41AC43-78A5-A7FA-BD0E-4B2CF6219314}"/>
          </ac:spMkLst>
        </pc:spChg>
        <pc:spChg chg="add del mod">
          <ac:chgData name="Laurits Wieslander Lyngbæk" userId="5b145d83-88ad-4e24-ae77-3c6a2a84db4d" providerId="ADAL" clId="{FBDF43B3-F54B-4170-B031-B3017B7EDAA2}" dt="2023-06-05T11:22:59.628" v="315" actId="478"/>
          <ac:spMkLst>
            <pc:docMk/>
            <pc:sldMk cId="690076262" sldId="258"/>
            <ac:spMk id="28" creationId="{5142D657-5C0F-DF71-68AA-C0D54A5EBCA5}"/>
          </ac:spMkLst>
        </pc:spChg>
        <pc:spChg chg="add mod">
          <ac:chgData name="Laurits Wieslander Lyngbæk" userId="5b145d83-88ad-4e24-ae77-3c6a2a84db4d" providerId="ADAL" clId="{FBDF43B3-F54B-4170-B031-B3017B7EDAA2}" dt="2023-06-05T11:23:25.782" v="321" actId="164"/>
          <ac:spMkLst>
            <pc:docMk/>
            <pc:sldMk cId="690076262" sldId="258"/>
            <ac:spMk id="31" creationId="{3CB5A5EE-BDB2-0258-137C-81ECC9CFEBDA}"/>
          </ac:spMkLst>
        </pc:spChg>
        <pc:spChg chg="mod">
          <ac:chgData name="Laurits Wieslander Lyngbæk" userId="5b145d83-88ad-4e24-ae77-3c6a2a84db4d" providerId="ADAL" clId="{FBDF43B3-F54B-4170-B031-B3017B7EDAA2}" dt="2023-06-05T11:21:18.326" v="295"/>
          <ac:spMkLst>
            <pc:docMk/>
            <pc:sldMk cId="690076262" sldId="258"/>
            <ac:spMk id="33" creationId="{2DA3AACE-165C-1E60-9E44-E564F98B326D}"/>
          </ac:spMkLst>
        </pc:spChg>
        <pc:spChg chg="mod">
          <ac:chgData name="Laurits Wieslander Lyngbæk" userId="5b145d83-88ad-4e24-ae77-3c6a2a84db4d" providerId="ADAL" clId="{FBDF43B3-F54B-4170-B031-B3017B7EDAA2}" dt="2023-06-05T11:21:18.326" v="295"/>
          <ac:spMkLst>
            <pc:docMk/>
            <pc:sldMk cId="690076262" sldId="258"/>
            <ac:spMk id="34" creationId="{01F4E4BE-B914-B85D-247A-49123BDFEB71}"/>
          </ac:spMkLst>
        </pc:spChg>
        <pc:spChg chg="mod">
          <ac:chgData name="Laurits Wieslander Lyngbæk" userId="5b145d83-88ad-4e24-ae77-3c6a2a84db4d" providerId="ADAL" clId="{FBDF43B3-F54B-4170-B031-B3017B7EDAA2}" dt="2023-06-05T11:21:18.326" v="295"/>
          <ac:spMkLst>
            <pc:docMk/>
            <pc:sldMk cId="690076262" sldId="258"/>
            <ac:spMk id="35" creationId="{4E12B964-B436-720D-CC5D-CBF6F4F10D26}"/>
          </ac:spMkLst>
        </pc:spChg>
        <pc:spChg chg="mod">
          <ac:chgData name="Laurits Wieslander Lyngbæk" userId="5b145d83-88ad-4e24-ae77-3c6a2a84db4d" providerId="ADAL" clId="{FBDF43B3-F54B-4170-B031-B3017B7EDAA2}" dt="2023-06-05T11:21:18.326" v="295"/>
          <ac:spMkLst>
            <pc:docMk/>
            <pc:sldMk cId="690076262" sldId="258"/>
            <ac:spMk id="36" creationId="{208A0B40-2642-8A7B-2E97-5A2B4149FD03}"/>
          </ac:spMkLst>
        </pc:spChg>
        <pc:spChg chg="add del mod">
          <ac:chgData name="Laurits Wieslander Lyngbæk" userId="5b145d83-88ad-4e24-ae77-3c6a2a84db4d" providerId="ADAL" clId="{FBDF43B3-F54B-4170-B031-B3017B7EDAA2}" dt="2023-06-05T11:21:24.450" v="300"/>
          <ac:spMkLst>
            <pc:docMk/>
            <pc:sldMk cId="690076262" sldId="258"/>
            <ac:spMk id="38" creationId="{C0B3D50F-0446-2BAC-DBB3-F8A104D8852F}"/>
          </ac:spMkLst>
        </pc:spChg>
        <pc:spChg chg="add del mod">
          <ac:chgData name="Laurits Wieslander Lyngbæk" userId="5b145d83-88ad-4e24-ae77-3c6a2a84db4d" providerId="ADAL" clId="{FBDF43B3-F54B-4170-B031-B3017B7EDAA2}" dt="2023-06-05T11:21:24.450" v="300"/>
          <ac:spMkLst>
            <pc:docMk/>
            <pc:sldMk cId="690076262" sldId="258"/>
            <ac:spMk id="41" creationId="{2BBF4725-15AB-305B-7AF3-817FA27C5C9F}"/>
          </ac:spMkLst>
        </pc:spChg>
        <pc:spChg chg="mod">
          <ac:chgData name="Laurits Wieslander Lyngbæk" userId="5b145d83-88ad-4e24-ae77-3c6a2a84db4d" providerId="ADAL" clId="{FBDF43B3-F54B-4170-B031-B3017B7EDAA2}" dt="2023-06-05T11:21:20.705" v="297"/>
          <ac:spMkLst>
            <pc:docMk/>
            <pc:sldMk cId="690076262" sldId="258"/>
            <ac:spMk id="43" creationId="{EA8B68D2-6EDF-0519-4345-7966315E716D}"/>
          </ac:spMkLst>
        </pc:spChg>
        <pc:spChg chg="mod">
          <ac:chgData name="Laurits Wieslander Lyngbæk" userId="5b145d83-88ad-4e24-ae77-3c6a2a84db4d" providerId="ADAL" clId="{FBDF43B3-F54B-4170-B031-B3017B7EDAA2}" dt="2023-06-05T11:21:20.705" v="297"/>
          <ac:spMkLst>
            <pc:docMk/>
            <pc:sldMk cId="690076262" sldId="258"/>
            <ac:spMk id="44" creationId="{F6E62836-5F9B-9AB5-19F5-2DBDCDB24B74}"/>
          </ac:spMkLst>
        </pc:spChg>
        <pc:spChg chg="mod">
          <ac:chgData name="Laurits Wieslander Lyngbæk" userId="5b145d83-88ad-4e24-ae77-3c6a2a84db4d" providerId="ADAL" clId="{FBDF43B3-F54B-4170-B031-B3017B7EDAA2}" dt="2023-06-05T11:21:20.705" v="297"/>
          <ac:spMkLst>
            <pc:docMk/>
            <pc:sldMk cId="690076262" sldId="258"/>
            <ac:spMk id="45" creationId="{E8D5C226-D3BD-EE9B-81CB-AA4E3F3B0DAC}"/>
          </ac:spMkLst>
        </pc:spChg>
        <pc:spChg chg="mod">
          <ac:chgData name="Laurits Wieslander Lyngbæk" userId="5b145d83-88ad-4e24-ae77-3c6a2a84db4d" providerId="ADAL" clId="{FBDF43B3-F54B-4170-B031-B3017B7EDAA2}" dt="2023-06-05T11:21:20.705" v="297"/>
          <ac:spMkLst>
            <pc:docMk/>
            <pc:sldMk cId="690076262" sldId="258"/>
            <ac:spMk id="46" creationId="{D468D27F-8849-412E-1D33-3C90EEB11BF3}"/>
          </ac:spMkLst>
        </pc:spChg>
        <pc:spChg chg="add del mod">
          <ac:chgData name="Laurits Wieslander Lyngbæk" userId="5b145d83-88ad-4e24-ae77-3c6a2a84db4d" providerId="ADAL" clId="{FBDF43B3-F54B-4170-B031-B3017B7EDAA2}" dt="2023-06-05T11:23:04.950" v="317" actId="478"/>
          <ac:spMkLst>
            <pc:docMk/>
            <pc:sldMk cId="690076262" sldId="258"/>
            <ac:spMk id="48" creationId="{40696C34-5D29-06DA-B17C-CFA7598C6D29}"/>
          </ac:spMkLst>
        </pc:spChg>
        <pc:spChg chg="add mod">
          <ac:chgData name="Laurits Wieslander Lyngbæk" userId="5b145d83-88ad-4e24-ae77-3c6a2a84db4d" providerId="ADAL" clId="{FBDF43B3-F54B-4170-B031-B3017B7EDAA2}" dt="2023-06-05T11:23:11.987" v="318" actId="164"/>
          <ac:spMkLst>
            <pc:docMk/>
            <pc:sldMk cId="690076262" sldId="258"/>
            <ac:spMk id="51" creationId="{D551E4C2-586E-D9DB-2289-B53FE488E8CC}"/>
          </ac:spMkLst>
        </pc:spChg>
        <pc:spChg chg="mod">
          <ac:chgData name="Laurits Wieslander Lyngbæk" userId="5b145d83-88ad-4e24-ae77-3c6a2a84db4d" providerId="ADAL" clId="{FBDF43B3-F54B-4170-B031-B3017B7EDAA2}" dt="2023-06-05T11:21:26.741" v="301"/>
          <ac:spMkLst>
            <pc:docMk/>
            <pc:sldMk cId="690076262" sldId="258"/>
            <ac:spMk id="53" creationId="{FDBCC916-FFB1-DC35-4052-69337CEDAFEE}"/>
          </ac:spMkLst>
        </pc:spChg>
        <pc:spChg chg="mod">
          <ac:chgData name="Laurits Wieslander Lyngbæk" userId="5b145d83-88ad-4e24-ae77-3c6a2a84db4d" providerId="ADAL" clId="{FBDF43B3-F54B-4170-B031-B3017B7EDAA2}" dt="2023-06-05T11:21:26.741" v="301"/>
          <ac:spMkLst>
            <pc:docMk/>
            <pc:sldMk cId="690076262" sldId="258"/>
            <ac:spMk id="54" creationId="{5004A3BD-D3B6-3638-1404-30E01EC172C4}"/>
          </ac:spMkLst>
        </pc:spChg>
        <pc:spChg chg="mod">
          <ac:chgData name="Laurits Wieslander Lyngbæk" userId="5b145d83-88ad-4e24-ae77-3c6a2a84db4d" providerId="ADAL" clId="{FBDF43B3-F54B-4170-B031-B3017B7EDAA2}" dt="2023-06-05T11:21:26.741" v="301"/>
          <ac:spMkLst>
            <pc:docMk/>
            <pc:sldMk cId="690076262" sldId="258"/>
            <ac:spMk id="55" creationId="{27705804-1694-919C-08CD-34B4E3B86D35}"/>
          </ac:spMkLst>
        </pc:spChg>
        <pc:spChg chg="mod">
          <ac:chgData name="Laurits Wieslander Lyngbæk" userId="5b145d83-88ad-4e24-ae77-3c6a2a84db4d" providerId="ADAL" clId="{FBDF43B3-F54B-4170-B031-B3017B7EDAA2}" dt="2023-06-05T11:21:26.741" v="301"/>
          <ac:spMkLst>
            <pc:docMk/>
            <pc:sldMk cId="690076262" sldId="258"/>
            <ac:spMk id="56" creationId="{20E0BACB-23CB-1A5C-2070-A3F44E88FEC0}"/>
          </ac:spMkLst>
        </pc:spChg>
        <pc:spChg chg="add mod">
          <ac:chgData name="Laurits Wieslander Lyngbæk" userId="5b145d83-88ad-4e24-ae77-3c6a2a84db4d" providerId="ADAL" clId="{FBDF43B3-F54B-4170-B031-B3017B7EDAA2}" dt="2023-06-05T11:27:03.034" v="413" actId="688"/>
          <ac:spMkLst>
            <pc:docMk/>
            <pc:sldMk cId="690076262" sldId="258"/>
            <ac:spMk id="72" creationId="{1B420A7B-7C7D-88AA-774F-44E396F25819}"/>
          </ac:spMkLst>
        </pc:spChg>
        <pc:grpChg chg="add mod">
          <ac:chgData name="Laurits Wieslander Lyngbæk" userId="5b145d83-88ad-4e24-ae77-3c6a2a84db4d" providerId="ADAL" clId="{FBDF43B3-F54B-4170-B031-B3017B7EDAA2}" dt="2023-06-05T11:23:21.474" v="320" actId="164"/>
          <ac:grpSpMkLst>
            <pc:docMk/>
            <pc:sldMk cId="690076262" sldId="258"/>
            <ac:grpSpMk id="9" creationId="{6ABB2310-B270-DB10-9D32-46AE7B947603}"/>
          </ac:grpSpMkLst>
        </pc:grpChg>
        <pc:grpChg chg="add del mod">
          <ac:chgData name="Laurits Wieslander Lyngbæk" userId="5b145d83-88ad-4e24-ae77-3c6a2a84db4d" providerId="ADAL" clId="{FBDF43B3-F54B-4170-B031-B3017B7EDAA2}" dt="2023-06-05T11:21:13.515" v="294"/>
          <ac:grpSpMkLst>
            <pc:docMk/>
            <pc:sldMk cId="690076262" sldId="258"/>
            <ac:grpSpMk id="22" creationId="{49DFC657-1DE6-D65B-4EF3-58FAEFE476DD}"/>
          </ac:grpSpMkLst>
        </pc:grpChg>
        <pc:grpChg chg="add mod">
          <ac:chgData name="Laurits Wieslander Lyngbæk" userId="5b145d83-88ad-4e24-ae77-3c6a2a84db4d" providerId="ADAL" clId="{FBDF43B3-F54B-4170-B031-B3017B7EDAA2}" dt="2023-06-05T11:23:25.782" v="321" actId="164"/>
          <ac:grpSpMkLst>
            <pc:docMk/>
            <pc:sldMk cId="690076262" sldId="258"/>
            <ac:grpSpMk id="32" creationId="{D987693D-861D-D40D-00FD-42BEB404BC66}"/>
          </ac:grpSpMkLst>
        </pc:grpChg>
        <pc:grpChg chg="add del mod">
          <ac:chgData name="Laurits Wieslander Lyngbæk" userId="5b145d83-88ad-4e24-ae77-3c6a2a84db4d" providerId="ADAL" clId="{FBDF43B3-F54B-4170-B031-B3017B7EDAA2}" dt="2023-06-05T11:21:24.450" v="300"/>
          <ac:grpSpMkLst>
            <pc:docMk/>
            <pc:sldMk cId="690076262" sldId="258"/>
            <ac:grpSpMk id="42" creationId="{0A3C12D6-2144-BB60-CF83-4EDFD8D95318}"/>
          </ac:grpSpMkLst>
        </pc:grpChg>
        <pc:grpChg chg="add mod">
          <ac:chgData name="Laurits Wieslander Lyngbæk" userId="5b145d83-88ad-4e24-ae77-3c6a2a84db4d" providerId="ADAL" clId="{FBDF43B3-F54B-4170-B031-B3017B7EDAA2}" dt="2023-06-05T11:23:11.987" v="318" actId="164"/>
          <ac:grpSpMkLst>
            <pc:docMk/>
            <pc:sldMk cId="690076262" sldId="258"/>
            <ac:grpSpMk id="52" creationId="{E12D8F45-BD10-CF27-B7CC-8036163EC8F6}"/>
          </ac:grpSpMkLst>
        </pc:grpChg>
        <pc:grpChg chg="add del mod">
          <ac:chgData name="Laurits Wieslander Lyngbæk" userId="5b145d83-88ad-4e24-ae77-3c6a2a84db4d" providerId="ADAL" clId="{FBDF43B3-F54B-4170-B031-B3017B7EDAA2}" dt="2023-06-05T11:23:53.434" v="327" actId="478"/>
          <ac:grpSpMkLst>
            <pc:docMk/>
            <pc:sldMk cId="690076262" sldId="258"/>
            <ac:grpSpMk id="61" creationId="{7EA3E818-6919-3631-1019-66AF890EAD6C}"/>
          </ac:grpSpMkLst>
        </pc:grpChg>
        <pc:grpChg chg="add del mod ord">
          <ac:chgData name="Laurits Wieslander Lyngbæk" userId="5b145d83-88ad-4e24-ae77-3c6a2a84db4d" providerId="ADAL" clId="{FBDF43B3-F54B-4170-B031-B3017B7EDAA2}" dt="2023-06-05T11:24:09.991" v="332" actId="478"/>
          <ac:grpSpMkLst>
            <pc:docMk/>
            <pc:sldMk cId="690076262" sldId="258"/>
            <ac:grpSpMk id="62" creationId="{C414E02C-5272-8511-CA96-8D2F293FF2DE}"/>
          </ac:grpSpMkLst>
        </pc:grpChg>
        <pc:grpChg chg="add del mod">
          <ac:chgData name="Laurits Wieslander Lyngbæk" userId="5b145d83-88ad-4e24-ae77-3c6a2a84db4d" providerId="ADAL" clId="{FBDF43B3-F54B-4170-B031-B3017B7EDAA2}" dt="2023-06-05T11:24:37.771" v="339" actId="478"/>
          <ac:grpSpMkLst>
            <pc:docMk/>
            <pc:sldMk cId="690076262" sldId="258"/>
            <ac:grpSpMk id="63" creationId="{443CE7E7-F8D9-159B-38D6-7C408C6F8E25}"/>
          </ac:grpSpMkLst>
        </pc:grpChg>
        <pc:picChg chg="add mod">
          <ac:chgData name="Laurits Wieslander Lyngbæk" userId="5b145d83-88ad-4e24-ae77-3c6a2a84db4d" providerId="ADAL" clId="{FBDF43B3-F54B-4170-B031-B3017B7EDAA2}" dt="2023-06-05T11:23:21.474" v="320" actId="164"/>
          <ac:picMkLst>
            <pc:docMk/>
            <pc:sldMk cId="690076262" sldId="258"/>
            <ac:picMk id="6" creationId="{3C4FA5D5-46DE-E9CB-5BBA-107C55701FD4}"/>
          </ac:picMkLst>
        </pc:picChg>
        <pc:picChg chg="add del mod">
          <ac:chgData name="Laurits Wieslander Lyngbæk" userId="5b145d83-88ad-4e24-ae77-3c6a2a84db4d" providerId="ADAL" clId="{FBDF43B3-F54B-4170-B031-B3017B7EDAA2}" dt="2023-06-05T11:23:21.474" v="320" actId="164"/>
          <ac:picMkLst>
            <pc:docMk/>
            <pc:sldMk cId="690076262" sldId="258"/>
            <ac:picMk id="7" creationId="{40412988-DD06-85BF-8794-B4774A7A20AA}"/>
          </ac:picMkLst>
        </pc:picChg>
        <pc:picChg chg="add del mod">
          <ac:chgData name="Laurits Wieslander Lyngbæk" userId="5b145d83-88ad-4e24-ae77-3c6a2a84db4d" providerId="ADAL" clId="{FBDF43B3-F54B-4170-B031-B3017B7EDAA2}" dt="2023-06-05T11:21:13.515" v="294"/>
          <ac:picMkLst>
            <pc:docMk/>
            <pc:sldMk cId="690076262" sldId="258"/>
            <ac:picMk id="19" creationId="{2FAF7081-519D-E7E9-FDBD-EF3CB1A36C4B}"/>
          </ac:picMkLst>
        </pc:picChg>
        <pc:picChg chg="add del mod">
          <ac:chgData name="Laurits Wieslander Lyngbæk" userId="5b145d83-88ad-4e24-ae77-3c6a2a84db4d" providerId="ADAL" clId="{FBDF43B3-F54B-4170-B031-B3017B7EDAA2}" dt="2023-06-05T11:21:13.515" v="294"/>
          <ac:picMkLst>
            <pc:docMk/>
            <pc:sldMk cId="690076262" sldId="258"/>
            <ac:picMk id="20" creationId="{B4459F55-CE4C-BE66-32A6-C8C63B484722}"/>
          </ac:picMkLst>
        </pc:picChg>
        <pc:picChg chg="add mod">
          <ac:chgData name="Laurits Wieslander Lyngbæk" userId="5b145d83-88ad-4e24-ae77-3c6a2a84db4d" providerId="ADAL" clId="{FBDF43B3-F54B-4170-B031-B3017B7EDAA2}" dt="2023-06-05T11:23:25.782" v="321" actId="164"/>
          <ac:picMkLst>
            <pc:docMk/>
            <pc:sldMk cId="690076262" sldId="258"/>
            <ac:picMk id="29" creationId="{B79DF70E-B245-01E8-5AC5-9EDCC814838E}"/>
          </ac:picMkLst>
        </pc:picChg>
        <pc:picChg chg="add mod">
          <ac:chgData name="Laurits Wieslander Lyngbæk" userId="5b145d83-88ad-4e24-ae77-3c6a2a84db4d" providerId="ADAL" clId="{FBDF43B3-F54B-4170-B031-B3017B7EDAA2}" dt="2023-06-05T11:23:25.782" v="321" actId="164"/>
          <ac:picMkLst>
            <pc:docMk/>
            <pc:sldMk cId="690076262" sldId="258"/>
            <ac:picMk id="30" creationId="{CF384435-041D-2D51-7ECA-18A499818C75}"/>
          </ac:picMkLst>
        </pc:picChg>
        <pc:picChg chg="add del mod">
          <ac:chgData name="Laurits Wieslander Lyngbæk" userId="5b145d83-88ad-4e24-ae77-3c6a2a84db4d" providerId="ADAL" clId="{FBDF43B3-F54B-4170-B031-B3017B7EDAA2}" dt="2023-06-05T11:21:24.450" v="300"/>
          <ac:picMkLst>
            <pc:docMk/>
            <pc:sldMk cId="690076262" sldId="258"/>
            <ac:picMk id="39" creationId="{21B50982-737A-B103-2CBC-A5248541203F}"/>
          </ac:picMkLst>
        </pc:picChg>
        <pc:picChg chg="add del mod">
          <ac:chgData name="Laurits Wieslander Lyngbæk" userId="5b145d83-88ad-4e24-ae77-3c6a2a84db4d" providerId="ADAL" clId="{FBDF43B3-F54B-4170-B031-B3017B7EDAA2}" dt="2023-06-05T11:21:24.450" v="300"/>
          <ac:picMkLst>
            <pc:docMk/>
            <pc:sldMk cId="690076262" sldId="258"/>
            <ac:picMk id="40" creationId="{0630DD26-9E01-D657-7F67-29278C3D45C3}"/>
          </ac:picMkLst>
        </pc:picChg>
        <pc:picChg chg="add mod">
          <ac:chgData name="Laurits Wieslander Lyngbæk" userId="5b145d83-88ad-4e24-ae77-3c6a2a84db4d" providerId="ADAL" clId="{FBDF43B3-F54B-4170-B031-B3017B7EDAA2}" dt="2023-06-05T11:23:11.987" v="318" actId="164"/>
          <ac:picMkLst>
            <pc:docMk/>
            <pc:sldMk cId="690076262" sldId="258"/>
            <ac:picMk id="49" creationId="{8D2EA1F8-83DE-4ECB-AC43-206522C74B35}"/>
          </ac:picMkLst>
        </pc:picChg>
        <pc:picChg chg="add mod">
          <ac:chgData name="Laurits Wieslander Lyngbæk" userId="5b145d83-88ad-4e24-ae77-3c6a2a84db4d" providerId="ADAL" clId="{FBDF43B3-F54B-4170-B031-B3017B7EDAA2}" dt="2023-06-05T11:23:11.987" v="318" actId="164"/>
          <ac:picMkLst>
            <pc:docMk/>
            <pc:sldMk cId="690076262" sldId="258"/>
            <ac:picMk id="50" creationId="{559B55ED-2DA1-0555-FD05-57CDD749EB4A}"/>
          </ac:picMkLst>
        </pc:picChg>
        <pc:picChg chg="add del mod">
          <ac:chgData name="Laurits Wieslander Lyngbæk" userId="5b145d83-88ad-4e24-ae77-3c6a2a84db4d" providerId="ADAL" clId="{FBDF43B3-F54B-4170-B031-B3017B7EDAA2}" dt="2023-06-05T11:22:04.037" v="305"/>
          <ac:picMkLst>
            <pc:docMk/>
            <pc:sldMk cId="690076262" sldId="258"/>
            <ac:picMk id="58" creationId="{20A5E0E2-464E-D678-DBAE-51132576D832}"/>
          </ac:picMkLst>
        </pc:picChg>
        <pc:picChg chg="add del mod">
          <ac:chgData name="Laurits Wieslander Lyngbæk" userId="5b145d83-88ad-4e24-ae77-3c6a2a84db4d" providerId="ADAL" clId="{FBDF43B3-F54B-4170-B031-B3017B7EDAA2}" dt="2023-06-05T11:22:06.977" v="308"/>
          <ac:picMkLst>
            <pc:docMk/>
            <pc:sldMk cId="690076262" sldId="258"/>
            <ac:picMk id="60" creationId="{271FA7D5-B536-3A9C-4F16-F44E7D1A53E7}"/>
          </ac:picMkLst>
        </pc:picChg>
        <pc:picChg chg="add mod modCrop">
          <ac:chgData name="Laurits Wieslander Lyngbæk" userId="5b145d83-88ad-4e24-ae77-3c6a2a84db4d" providerId="ADAL" clId="{FBDF43B3-F54B-4170-B031-B3017B7EDAA2}" dt="2023-06-05T11:26:15.962" v="369" actId="732"/>
          <ac:picMkLst>
            <pc:docMk/>
            <pc:sldMk cId="690076262" sldId="258"/>
            <ac:picMk id="65" creationId="{898981E4-A76F-3843-1C32-9D4DC614B313}"/>
          </ac:picMkLst>
        </pc:picChg>
        <pc:picChg chg="add mod modCrop">
          <ac:chgData name="Laurits Wieslander Lyngbæk" userId="5b145d83-88ad-4e24-ae77-3c6a2a84db4d" providerId="ADAL" clId="{FBDF43B3-F54B-4170-B031-B3017B7EDAA2}" dt="2023-06-05T12:25:42.672" v="624" actId="1076"/>
          <ac:picMkLst>
            <pc:docMk/>
            <pc:sldMk cId="690076262" sldId="258"/>
            <ac:picMk id="67" creationId="{650E17C9-59AC-C611-D906-BA9637D9C204}"/>
          </ac:picMkLst>
        </pc:picChg>
        <pc:picChg chg="add mod modCrop">
          <ac:chgData name="Laurits Wieslander Lyngbæk" userId="5b145d83-88ad-4e24-ae77-3c6a2a84db4d" providerId="ADAL" clId="{FBDF43B3-F54B-4170-B031-B3017B7EDAA2}" dt="2023-06-05T12:24:59.692" v="588" actId="1076"/>
          <ac:picMkLst>
            <pc:docMk/>
            <pc:sldMk cId="690076262" sldId="258"/>
            <ac:picMk id="69" creationId="{5F105017-01CB-6A84-1BF9-22F2FA530463}"/>
          </ac:picMkLst>
        </pc:picChg>
        <pc:cxnChg chg="add del mod">
          <ac:chgData name="Laurits Wieslander Lyngbæk" userId="5b145d83-88ad-4e24-ae77-3c6a2a84db4d" providerId="ADAL" clId="{FBDF43B3-F54B-4170-B031-B3017B7EDAA2}" dt="2023-06-05T11:23:02.327" v="316" actId="478"/>
          <ac:cxnSpMkLst>
            <pc:docMk/>
            <pc:sldMk cId="690076262" sldId="258"/>
            <ac:cxnSpMk id="4" creationId="{B3873565-914F-4D34-1D4E-E11B499098D9}"/>
          </ac:cxnSpMkLst>
        </pc:cxnChg>
        <pc:cxnChg chg="add del mod">
          <ac:chgData name="Laurits Wieslander Lyngbæk" userId="5b145d83-88ad-4e24-ae77-3c6a2a84db4d" providerId="ADAL" clId="{FBDF43B3-F54B-4170-B031-B3017B7EDAA2}" dt="2023-06-05T11:21:13.515" v="294"/>
          <ac:cxnSpMkLst>
            <pc:docMk/>
            <pc:sldMk cId="690076262" sldId="258"/>
            <ac:cxnSpMk id="17" creationId="{14283DA9-DA9B-37D6-E940-EAF512A5C596}"/>
          </ac:cxnSpMkLst>
        </pc:cxnChg>
        <pc:cxnChg chg="add del mod">
          <ac:chgData name="Laurits Wieslander Lyngbæk" userId="5b145d83-88ad-4e24-ae77-3c6a2a84db4d" providerId="ADAL" clId="{FBDF43B3-F54B-4170-B031-B3017B7EDAA2}" dt="2023-06-05T11:22:59.628" v="315" actId="478"/>
          <ac:cxnSpMkLst>
            <pc:docMk/>
            <pc:sldMk cId="690076262" sldId="258"/>
            <ac:cxnSpMk id="27" creationId="{75767729-C72E-B1BF-A036-94986D539624}"/>
          </ac:cxnSpMkLst>
        </pc:cxnChg>
        <pc:cxnChg chg="add del mod">
          <ac:chgData name="Laurits Wieslander Lyngbæk" userId="5b145d83-88ad-4e24-ae77-3c6a2a84db4d" providerId="ADAL" clId="{FBDF43B3-F54B-4170-B031-B3017B7EDAA2}" dt="2023-06-05T11:21:24.450" v="300"/>
          <ac:cxnSpMkLst>
            <pc:docMk/>
            <pc:sldMk cId="690076262" sldId="258"/>
            <ac:cxnSpMk id="37" creationId="{04980A6B-A01C-FEB3-0378-17A2B810C8EA}"/>
          </ac:cxnSpMkLst>
        </pc:cxnChg>
        <pc:cxnChg chg="add del mod">
          <ac:chgData name="Laurits Wieslander Lyngbæk" userId="5b145d83-88ad-4e24-ae77-3c6a2a84db4d" providerId="ADAL" clId="{FBDF43B3-F54B-4170-B031-B3017B7EDAA2}" dt="2023-06-05T11:23:04.950" v="317" actId="478"/>
          <ac:cxnSpMkLst>
            <pc:docMk/>
            <pc:sldMk cId="690076262" sldId="258"/>
            <ac:cxnSpMk id="47" creationId="{5F36F1CE-F1D4-78F4-3B1C-03ED5A681E1E}"/>
          </ac:cxnSpMkLst>
        </pc:cxnChg>
        <pc:cxnChg chg="add mod">
          <ac:chgData name="Laurits Wieslander Lyngbæk" userId="5b145d83-88ad-4e24-ae77-3c6a2a84db4d" providerId="ADAL" clId="{FBDF43B3-F54B-4170-B031-B3017B7EDAA2}" dt="2023-06-05T11:26:30.096" v="371" actId="1076"/>
          <ac:cxnSpMkLst>
            <pc:docMk/>
            <pc:sldMk cId="690076262" sldId="258"/>
            <ac:cxnSpMk id="70" creationId="{467F1740-F2CC-7341-ADE4-F6784E7B6A6C}"/>
          </ac:cxnSpMkLst>
        </pc:cxnChg>
      </pc:sldChg>
      <pc:sldChg chg="addSp delSp modSp new mod">
        <pc:chgData name="Laurits Wieslander Lyngbæk" userId="5b145d83-88ad-4e24-ae77-3c6a2a84db4d" providerId="ADAL" clId="{FBDF43B3-F54B-4170-B031-B3017B7EDAA2}" dt="2023-06-05T12:26:41.633" v="654" actId="1076"/>
        <pc:sldMkLst>
          <pc:docMk/>
          <pc:sldMk cId="3278369293" sldId="259"/>
        </pc:sldMkLst>
        <pc:spChg chg="del">
          <ac:chgData name="Laurits Wieslander Lyngbæk" userId="5b145d83-88ad-4e24-ae77-3c6a2a84db4d" providerId="ADAL" clId="{FBDF43B3-F54B-4170-B031-B3017B7EDAA2}" dt="2023-06-05T11:27:19.230" v="415" actId="478"/>
          <ac:spMkLst>
            <pc:docMk/>
            <pc:sldMk cId="3278369293" sldId="259"/>
            <ac:spMk id="2" creationId="{EB1A0C4D-9BDC-AF80-8613-D54B1ABD58AD}"/>
          </ac:spMkLst>
        </pc:spChg>
        <pc:spChg chg="del">
          <ac:chgData name="Laurits Wieslander Lyngbæk" userId="5b145d83-88ad-4e24-ae77-3c6a2a84db4d" providerId="ADAL" clId="{FBDF43B3-F54B-4170-B031-B3017B7EDAA2}" dt="2023-06-05T11:27:22.302" v="416" actId="22"/>
          <ac:spMkLst>
            <pc:docMk/>
            <pc:sldMk cId="3278369293" sldId="259"/>
            <ac:spMk id="3" creationId="{D3E34B63-0340-DFE3-A5A5-CF594255E0D1}"/>
          </ac:spMkLst>
        </pc:spChg>
        <pc:spChg chg="add del mod">
          <ac:chgData name="Laurits Wieslander Lyngbæk" userId="5b145d83-88ad-4e24-ae77-3c6a2a84db4d" providerId="ADAL" clId="{FBDF43B3-F54B-4170-B031-B3017B7EDAA2}" dt="2023-06-05T12:21:54.685" v="538"/>
          <ac:spMkLst>
            <pc:docMk/>
            <pc:sldMk cId="3278369293" sldId="259"/>
            <ac:spMk id="9" creationId="{14A47D6E-636E-6669-0A6F-047D005EFA1D}"/>
          </ac:spMkLst>
        </pc:spChg>
        <pc:spChg chg="add del mod">
          <ac:chgData name="Laurits Wieslander Lyngbæk" userId="5b145d83-88ad-4e24-ae77-3c6a2a84db4d" providerId="ADAL" clId="{FBDF43B3-F54B-4170-B031-B3017B7EDAA2}" dt="2023-06-05T12:21:54.685" v="538"/>
          <ac:spMkLst>
            <pc:docMk/>
            <pc:sldMk cId="3278369293" sldId="259"/>
            <ac:spMk id="12" creationId="{D11D4FBA-B092-8D01-CE78-B36EC1706461}"/>
          </ac:spMkLst>
        </pc:spChg>
        <pc:spChg chg="add del mod">
          <ac:chgData name="Laurits Wieslander Lyngbæk" userId="5b145d83-88ad-4e24-ae77-3c6a2a84db4d" providerId="ADAL" clId="{FBDF43B3-F54B-4170-B031-B3017B7EDAA2}" dt="2023-06-05T12:21:54.685" v="538"/>
          <ac:spMkLst>
            <pc:docMk/>
            <pc:sldMk cId="3278369293" sldId="259"/>
            <ac:spMk id="13" creationId="{10042F37-E69C-66D6-C529-EF6E9F51D019}"/>
          </ac:spMkLst>
        </pc:spChg>
        <pc:spChg chg="add del mod">
          <ac:chgData name="Laurits Wieslander Lyngbæk" userId="5b145d83-88ad-4e24-ae77-3c6a2a84db4d" providerId="ADAL" clId="{FBDF43B3-F54B-4170-B031-B3017B7EDAA2}" dt="2023-06-05T12:21:54.685" v="538"/>
          <ac:spMkLst>
            <pc:docMk/>
            <pc:sldMk cId="3278369293" sldId="259"/>
            <ac:spMk id="14" creationId="{6F914596-02BB-14C1-CE4A-9343345443B5}"/>
          </ac:spMkLst>
        </pc:spChg>
        <pc:spChg chg="add del mod">
          <ac:chgData name="Laurits Wieslander Lyngbæk" userId="5b145d83-88ad-4e24-ae77-3c6a2a84db4d" providerId="ADAL" clId="{FBDF43B3-F54B-4170-B031-B3017B7EDAA2}" dt="2023-06-05T12:21:54.685" v="538"/>
          <ac:spMkLst>
            <pc:docMk/>
            <pc:sldMk cId="3278369293" sldId="259"/>
            <ac:spMk id="15" creationId="{A3DB802A-FF59-2532-C342-8ABE30CFFE4E}"/>
          </ac:spMkLst>
        </pc:spChg>
        <pc:spChg chg="add del mod">
          <ac:chgData name="Laurits Wieslander Lyngbæk" userId="5b145d83-88ad-4e24-ae77-3c6a2a84db4d" providerId="ADAL" clId="{FBDF43B3-F54B-4170-B031-B3017B7EDAA2}" dt="2023-06-05T12:21:54.685" v="538"/>
          <ac:spMkLst>
            <pc:docMk/>
            <pc:sldMk cId="3278369293" sldId="259"/>
            <ac:spMk id="16" creationId="{204763CC-E921-B845-257E-951732A7DE5B}"/>
          </ac:spMkLst>
        </pc:spChg>
        <pc:spChg chg="add del mod">
          <ac:chgData name="Laurits Wieslander Lyngbæk" userId="5b145d83-88ad-4e24-ae77-3c6a2a84db4d" providerId="ADAL" clId="{FBDF43B3-F54B-4170-B031-B3017B7EDAA2}" dt="2023-06-05T12:21:54.685" v="538"/>
          <ac:spMkLst>
            <pc:docMk/>
            <pc:sldMk cId="3278369293" sldId="259"/>
            <ac:spMk id="17" creationId="{E40ABC33-38C8-41BA-9E8A-B97B65882965}"/>
          </ac:spMkLst>
        </pc:spChg>
        <pc:spChg chg="add del mod">
          <ac:chgData name="Laurits Wieslander Lyngbæk" userId="5b145d83-88ad-4e24-ae77-3c6a2a84db4d" providerId="ADAL" clId="{FBDF43B3-F54B-4170-B031-B3017B7EDAA2}" dt="2023-06-05T12:26:13.314" v="644" actId="22"/>
          <ac:spMkLst>
            <pc:docMk/>
            <pc:sldMk cId="3278369293" sldId="259"/>
            <ac:spMk id="26" creationId="{BF55C392-3487-3A4D-94DC-1579CC3C311B}"/>
          </ac:spMkLst>
        </pc:spChg>
        <pc:picChg chg="add del mod">
          <ac:chgData name="Laurits Wieslander Lyngbæk" userId="5b145d83-88ad-4e24-ae77-3c6a2a84db4d" providerId="ADAL" clId="{FBDF43B3-F54B-4170-B031-B3017B7EDAA2}" dt="2023-06-05T12:20:50.789" v="516" actId="478"/>
          <ac:picMkLst>
            <pc:docMk/>
            <pc:sldMk cId="3278369293" sldId="259"/>
            <ac:picMk id="3" creationId="{0B219166-3891-E271-A944-4893F8AAAD26}"/>
          </ac:picMkLst>
        </pc:picChg>
        <pc:picChg chg="add del mod ord">
          <ac:chgData name="Laurits Wieslander Lyngbæk" userId="5b145d83-88ad-4e24-ae77-3c6a2a84db4d" providerId="ADAL" clId="{FBDF43B3-F54B-4170-B031-B3017B7EDAA2}" dt="2023-06-05T12:26:10.981" v="641" actId="478"/>
          <ac:picMkLst>
            <pc:docMk/>
            <pc:sldMk cId="3278369293" sldId="259"/>
            <ac:picMk id="5" creationId="{F4B7675D-6102-0137-3DF8-CA1A78902778}"/>
          </ac:picMkLst>
        </pc:picChg>
        <pc:picChg chg="add del mod modCrop">
          <ac:chgData name="Laurits Wieslander Lyngbæk" userId="5b145d83-88ad-4e24-ae77-3c6a2a84db4d" providerId="ADAL" clId="{FBDF43B3-F54B-4170-B031-B3017B7EDAA2}" dt="2023-06-05T12:26:30.126" v="646" actId="1076"/>
          <ac:picMkLst>
            <pc:docMk/>
            <pc:sldMk cId="3278369293" sldId="259"/>
            <ac:picMk id="6" creationId="{8A5FE8A6-2DC0-8A5F-0E58-AB88B4AF1439}"/>
          </ac:picMkLst>
        </pc:picChg>
        <pc:picChg chg="add del mod modCrop">
          <ac:chgData name="Laurits Wieslander Lyngbæk" userId="5b145d83-88ad-4e24-ae77-3c6a2a84db4d" providerId="ADAL" clId="{FBDF43B3-F54B-4170-B031-B3017B7EDAA2}" dt="2023-06-05T11:45:10.263" v="433" actId="478"/>
          <ac:picMkLst>
            <pc:docMk/>
            <pc:sldMk cId="3278369293" sldId="259"/>
            <ac:picMk id="7" creationId="{C8D6AECD-016A-2AC8-F81C-9C4C4EF00D25}"/>
          </ac:picMkLst>
        </pc:picChg>
        <pc:picChg chg="add del mod">
          <ac:chgData name="Laurits Wieslander Lyngbæk" userId="5b145d83-88ad-4e24-ae77-3c6a2a84db4d" providerId="ADAL" clId="{FBDF43B3-F54B-4170-B031-B3017B7EDAA2}" dt="2023-06-05T12:21:54.685" v="538"/>
          <ac:picMkLst>
            <pc:docMk/>
            <pc:sldMk cId="3278369293" sldId="259"/>
            <ac:picMk id="10" creationId="{2E29C21A-A149-140F-6234-D61C11050F29}"/>
          </ac:picMkLst>
        </pc:picChg>
        <pc:picChg chg="add del mod">
          <ac:chgData name="Laurits Wieslander Lyngbæk" userId="5b145d83-88ad-4e24-ae77-3c6a2a84db4d" providerId="ADAL" clId="{FBDF43B3-F54B-4170-B031-B3017B7EDAA2}" dt="2023-06-05T12:21:54.685" v="538"/>
          <ac:picMkLst>
            <pc:docMk/>
            <pc:sldMk cId="3278369293" sldId="259"/>
            <ac:picMk id="11" creationId="{5F5685ED-8FCD-2BCE-7258-0B28A2A8E8B6}"/>
          </ac:picMkLst>
        </pc:picChg>
        <pc:picChg chg="add del">
          <ac:chgData name="Laurits Wieslander Lyngbæk" userId="5b145d83-88ad-4e24-ae77-3c6a2a84db4d" providerId="ADAL" clId="{FBDF43B3-F54B-4170-B031-B3017B7EDAA2}" dt="2023-06-05T12:26:12.179" v="643" actId="22"/>
          <ac:picMkLst>
            <pc:docMk/>
            <pc:sldMk cId="3278369293" sldId="259"/>
            <ac:picMk id="28" creationId="{C794E4DE-9579-DC46-5A2E-E44D140DAA2A}"/>
          </ac:picMkLst>
        </pc:picChg>
        <pc:picChg chg="add mod ord">
          <ac:chgData name="Laurits Wieslander Lyngbæk" userId="5b145d83-88ad-4e24-ae77-3c6a2a84db4d" providerId="ADAL" clId="{FBDF43B3-F54B-4170-B031-B3017B7EDAA2}" dt="2023-06-05T12:26:41.633" v="654" actId="1076"/>
          <ac:picMkLst>
            <pc:docMk/>
            <pc:sldMk cId="3278369293" sldId="259"/>
            <ac:picMk id="30" creationId="{4381F618-C048-9438-390A-5DC6C96E0605}"/>
          </ac:picMkLst>
        </pc:picChg>
        <pc:cxnChg chg="add del mod">
          <ac:chgData name="Laurits Wieslander Lyngbæk" userId="5b145d83-88ad-4e24-ae77-3c6a2a84db4d" providerId="ADAL" clId="{FBDF43B3-F54B-4170-B031-B3017B7EDAA2}" dt="2023-06-05T12:21:54.685" v="538"/>
          <ac:cxnSpMkLst>
            <pc:docMk/>
            <pc:sldMk cId="3278369293" sldId="259"/>
            <ac:cxnSpMk id="8" creationId="{28AAD152-8480-4BA1-1A5A-F8874882589D}"/>
          </ac:cxnSpMkLst>
        </pc:cxnChg>
        <pc:cxnChg chg="add mod">
          <ac:chgData name="Laurits Wieslander Lyngbæk" userId="5b145d83-88ad-4e24-ae77-3c6a2a84db4d" providerId="ADAL" clId="{FBDF43B3-F54B-4170-B031-B3017B7EDAA2}" dt="2023-06-05T12:23:42.236" v="573" actId="1076"/>
          <ac:cxnSpMkLst>
            <pc:docMk/>
            <pc:sldMk cId="3278369293" sldId="259"/>
            <ac:cxnSpMk id="20" creationId="{F61D8B74-1275-F9D0-7F97-B3AF770451A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C168-A18A-A085-17A9-A72232480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A3D2D-EF47-0589-99FE-95B52D023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CDC1B-A151-15DA-3B61-FF2993BC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AA30-D8BC-461F-9C33-78DC5A844F95}" type="datetimeFigureOut">
              <a:rPr lang="en-DK" smtClean="0"/>
              <a:t>05/06/2023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982B3-D0B6-3CDA-1C90-25C09A0F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5D549-7A2C-1A4D-42E9-B00F3A97E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3A4F-AA5D-46A5-BF80-750E090B2E0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8673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FDAC-2ADF-4A66-83FA-6DD4866B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3B248-2CAD-AACA-E483-61524D911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59BA7-113E-F556-2FF6-677D8D83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AA30-D8BC-461F-9C33-78DC5A844F95}" type="datetimeFigureOut">
              <a:rPr lang="en-DK" smtClean="0"/>
              <a:t>05/06/2023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1E80-B706-AF1A-72ED-B74DA30E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A2250-444B-53C2-97AA-D06D5936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3A4F-AA5D-46A5-BF80-750E090B2E0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468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11B3F-B985-C123-6A06-59CFCFA65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93B47-08F1-E49D-5EE1-9E60C6D3C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868A1-8357-F52C-311F-F48F450B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AA30-D8BC-461F-9C33-78DC5A844F95}" type="datetimeFigureOut">
              <a:rPr lang="en-DK" smtClean="0"/>
              <a:t>05/06/2023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6992D-F3EF-2CB7-38B8-DA3269A6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B069F-B5F6-DA49-8E02-E4987449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3A4F-AA5D-46A5-BF80-750E090B2E0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5732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D91C-2E19-1185-2C43-0D061D18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2405-34BE-E42A-22B0-30B48464A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55739-B8A4-EEC4-075E-39523EF4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AA30-D8BC-461F-9C33-78DC5A844F95}" type="datetimeFigureOut">
              <a:rPr lang="en-DK" smtClean="0"/>
              <a:t>05/06/2023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DFF70-2FD4-64D5-6B9E-BB85C083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D9155-F193-6F26-39BB-639E8C0D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3A4F-AA5D-46A5-BF80-750E090B2E0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2588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3C41-E653-7257-E962-686E7962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56959-A135-075E-B292-BFAE41121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82346-F3E1-8E13-B116-71A9547C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AA30-D8BC-461F-9C33-78DC5A844F95}" type="datetimeFigureOut">
              <a:rPr lang="en-DK" smtClean="0"/>
              <a:t>05/06/2023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54E42-097F-81C6-6BE0-BCEF24F8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FA521-C7B7-EAD7-2F89-D478D47C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3A4F-AA5D-46A5-BF80-750E090B2E0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2203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9397-47BF-34D5-1863-DE52BECC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1A02-D738-D9EB-DF46-3BD10E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DF0CC-D63F-CC04-4545-74C256D6D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FEF55-B9EB-0AD3-7534-4F654898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AA30-D8BC-461F-9C33-78DC5A844F95}" type="datetimeFigureOut">
              <a:rPr lang="en-DK" smtClean="0"/>
              <a:t>05/06/2023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6FF1D-A02C-3F62-F564-52ADEF5D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25F6F-A0C4-FDC8-D800-D45B9997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3A4F-AA5D-46A5-BF80-750E090B2E0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0705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1D1A-7F21-87B9-BFEC-3716D701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49583-0A62-6DE8-F171-026B828FF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1CA60-73C1-0B70-6E0E-F0247CE43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9DABA-FEB8-DAB1-F0CC-7128AA34E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EF507-CCA6-53E5-D2C6-6A709050A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08EF8-28E9-1617-8181-F2639921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AA30-D8BC-461F-9C33-78DC5A844F95}" type="datetimeFigureOut">
              <a:rPr lang="en-DK" smtClean="0"/>
              <a:t>05/06/2023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02A4E-FB89-C30A-A9D4-98DA4511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F0390D-DD1C-EC3B-4957-79F84AEB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3A4F-AA5D-46A5-BF80-750E090B2E0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4405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60FA-1C39-C375-299D-8D01BE52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84F71-03FB-23CE-6BEB-B5D04458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AA30-D8BC-461F-9C33-78DC5A844F95}" type="datetimeFigureOut">
              <a:rPr lang="en-DK" smtClean="0"/>
              <a:t>05/06/2023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F337A-8D70-5D24-CB88-F3B35961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94249-C1EA-67C4-841D-C08E17EF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3A4F-AA5D-46A5-BF80-750E090B2E0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1462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8FB34-8348-F088-24DE-4A30DC5D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AA30-D8BC-461F-9C33-78DC5A844F95}" type="datetimeFigureOut">
              <a:rPr lang="en-DK" smtClean="0"/>
              <a:t>05/06/2023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D82FD-8CE0-2FAD-C62B-0AD34122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732C5-9511-95F8-1694-180982D0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3A4F-AA5D-46A5-BF80-750E090B2E0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8561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07A5-1F75-BB84-A1D7-B2CECDB4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23C6F-1669-2E69-F952-93A993F8F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18881-3439-83A0-616A-ADE17AF87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CFA19-AF58-2D1E-5EF8-2D30C9E6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AA30-D8BC-461F-9C33-78DC5A844F95}" type="datetimeFigureOut">
              <a:rPr lang="en-DK" smtClean="0"/>
              <a:t>05/06/2023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23954-C77D-1B77-F22F-8EF51AED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D5156-DCB7-5252-40E1-C705D1F3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3A4F-AA5D-46A5-BF80-750E090B2E0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4265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06E9-84A8-EE76-F7BF-A0E1957BA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CB337-03AE-7EFD-615A-5DEF791C7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9B362-4532-4F73-344F-188F79BAC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EA742-5F5B-74B5-85BB-3E19FC2E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AA30-D8BC-461F-9C33-78DC5A844F95}" type="datetimeFigureOut">
              <a:rPr lang="en-DK" smtClean="0"/>
              <a:t>05/06/2023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CB327-3146-2F00-129F-4BEB406D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AF55A-7FD4-AF4C-7DC2-0728AE23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3A4F-AA5D-46A5-BF80-750E090B2E0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9224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9ADFA-6B7D-8EE5-8933-AA55A5D6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3DD09-D6DD-04FE-B6D6-78AAB23D6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58526-9220-2752-1898-A33A262CD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1AA30-D8BC-461F-9C33-78DC5A844F95}" type="datetimeFigureOut">
              <a:rPr lang="en-DK" smtClean="0"/>
              <a:t>05/06/2023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A28DF-77E6-40C2-D99F-0ED21FDA3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A660-01F9-B2EA-EBDC-9C334AEE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73A4F-AA5D-46A5-BF80-750E090B2E0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2749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erson smiling for a picture&#10;&#10;Description automatically generated with low confidence">
            <a:extLst>
              <a:ext uri="{FF2B5EF4-FFF2-40B4-BE49-F238E27FC236}">
                <a16:creationId xmlns:a16="http://schemas.microsoft.com/office/drawing/2014/main" id="{89F6028D-635D-783E-7EB7-F274E37DC1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"/>
          <a:stretch/>
        </p:blipFill>
        <p:spPr>
          <a:xfrm>
            <a:off x="3215814" y="662906"/>
            <a:ext cx="2146293" cy="2471630"/>
          </a:xfrm>
          <a:prstGeom prst="rect">
            <a:avLst/>
          </a:prstGeom>
        </p:spPr>
      </p:pic>
      <p:pic>
        <p:nvPicPr>
          <p:cNvPr id="9" name="Picture 8" descr="A person smiling for a picture&#10;&#10;Description automatically generated with low confidence">
            <a:extLst>
              <a:ext uri="{FF2B5EF4-FFF2-40B4-BE49-F238E27FC236}">
                <a16:creationId xmlns:a16="http://schemas.microsoft.com/office/drawing/2014/main" id="{82E9A376-3193-A7A2-889A-D2D0E2A6D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583" y="3745064"/>
            <a:ext cx="2690320" cy="2401111"/>
          </a:xfrm>
          <a:prstGeom prst="rect">
            <a:avLst/>
          </a:prstGeom>
        </p:spPr>
      </p:pic>
      <p:pic>
        <p:nvPicPr>
          <p:cNvPr id="15" name="Picture 14" descr="A person smiling at the camera&#10;&#10;Description automatically generated with medium confidence">
            <a:extLst>
              <a:ext uri="{FF2B5EF4-FFF2-40B4-BE49-F238E27FC236}">
                <a16:creationId xmlns:a16="http://schemas.microsoft.com/office/drawing/2014/main" id="{86414D04-9C4F-211D-C409-B5368C99F1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826" y="617645"/>
            <a:ext cx="2761456" cy="2464600"/>
          </a:xfrm>
          <a:prstGeom prst="rect">
            <a:avLst/>
          </a:prstGeom>
        </p:spPr>
      </p:pic>
      <p:pic>
        <p:nvPicPr>
          <p:cNvPr id="7" name="Picture 6" descr="A picture containing human face, clothing, person, fabric&#10;&#10;Description automatically generated">
            <a:extLst>
              <a:ext uri="{FF2B5EF4-FFF2-40B4-BE49-F238E27FC236}">
                <a16:creationId xmlns:a16="http://schemas.microsoft.com/office/drawing/2014/main" id="{3B996206-9940-B373-9E15-DDE2265343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62" y="3745064"/>
            <a:ext cx="2203245" cy="2468622"/>
          </a:xfrm>
          <a:prstGeom prst="rect">
            <a:avLst/>
          </a:prstGeom>
        </p:spPr>
      </p:pic>
      <p:pic>
        <p:nvPicPr>
          <p:cNvPr id="11" name="Picture 10" descr="A person lying down with his head in the air&#10;&#10;Description automatically generated with low confidence">
            <a:extLst>
              <a:ext uri="{FF2B5EF4-FFF2-40B4-BE49-F238E27FC236}">
                <a16:creationId xmlns:a16="http://schemas.microsoft.com/office/drawing/2014/main" id="{DEEF6234-8D8B-8C5C-824C-A9D9E0C86B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723" y="3745064"/>
            <a:ext cx="2203245" cy="2468622"/>
          </a:xfrm>
          <a:prstGeom prst="rect">
            <a:avLst/>
          </a:prstGeom>
        </p:spPr>
      </p:pic>
      <p:pic>
        <p:nvPicPr>
          <p:cNvPr id="5" name="Picture 4" descr="A picture containing human face, person, clothing, smile&#10;&#10;Description automatically generated">
            <a:extLst>
              <a:ext uri="{FF2B5EF4-FFF2-40B4-BE49-F238E27FC236}">
                <a16:creationId xmlns:a16="http://schemas.microsoft.com/office/drawing/2014/main" id="{D69FA4F1-0F2E-B306-1C5C-F1D20F220D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449" y="644314"/>
            <a:ext cx="2209519" cy="247565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0F573C-E1B6-E51B-7AE3-1CC5C042750B}"/>
              </a:ext>
            </a:extLst>
          </p:cNvPr>
          <p:cNvCxnSpPr>
            <a:cxnSpLocks/>
          </p:cNvCxnSpPr>
          <p:nvPr/>
        </p:nvCxnSpPr>
        <p:spPr>
          <a:xfrm>
            <a:off x="2624137" y="3429000"/>
            <a:ext cx="88181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4945DD-28A6-9604-9A64-B732B928ABA0}"/>
              </a:ext>
            </a:extLst>
          </p:cNvPr>
          <p:cNvCxnSpPr>
            <a:cxnSpLocks/>
          </p:cNvCxnSpPr>
          <p:nvPr/>
        </p:nvCxnSpPr>
        <p:spPr>
          <a:xfrm>
            <a:off x="5496674" y="369000"/>
            <a:ext cx="0" cy="611999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591A92-8A02-CA35-8BB5-718BFBC3F4A4}"/>
              </a:ext>
            </a:extLst>
          </p:cNvPr>
          <p:cNvCxnSpPr>
            <a:cxnSpLocks/>
          </p:cNvCxnSpPr>
          <p:nvPr/>
        </p:nvCxnSpPr>
        <p:spPr>
          <a:xfrm>
            <a:off x="8674814" y="369000"/>
            <a:ext cx="0" cy="611999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2A1B5EE-7E04-1DE1-17AA-7CEAAE1A4C00}"/>
              </a:ext>
            </a:extLst>
          </p:cNvPr>
          <p:cNvSpPr txBox="1"/>
          <p:nvPr/>
        </p:nvSpPr>
        <p:spPr>
          <a:xfrm>
            <a:off x="3156178" y="215757"/>
            <a:ext cx="224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Upright</a:t>
            </a:r>
            <a:endParaRPr lang="en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B5047F-47C2-2120-BF2A-16C08C21C617}"/>
              </a:ext>
            </a:extLst>
          </p:cNvPr>
          <p:cNvSpPr txBox="1"/>
          <p:nvPr/>
        </p:nvSpPr>
        <p:spPr>
          <a:xfrm>
            <a:off x="5907375" y="219201"/>
            <a:ext cx="224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Ninety</a:t>
            </a:r>
            <a:endParaRPr lang="en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049F9C-DF0F-52CA-56A1-0E0B7D8F982D}"/>
              </a:ext>
            </a:extLst>
          </p:cNvPr>
          <p:cNvSpPr txBox="1"/>
          <p:nvPr/>
        </p:nvSpPr>
        <p:spPr>
          <a:xfrm>
            <a:off x="8923540" y="215757"/>
            <a:ext cx="224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Inverted</a:t>
            </a:r>
            <a:endParaRPr lang="en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1626FF-7799-12E2-A636-73A60226DA5B}"/>
              </a:ext>
            </a:extLst>
          </p:cNvPr>
          <p:cNvSpPr txBox="1"/>
          <p:nvPr/>
        </p:nvSpPr>
        <p:spPr>
          <a:xfrm>
            <a:off x="1782200" y="1697474"/>
            <a:ext cx="224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endParaRPr lang="en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FB2242-6477-34AB-1D54-34CF97C351B7}"/>
              </a:ext>
            </a:extLst>
          </p:cNvPr>
          <p:cNvSpPr txBox="1"/>
          <p:nvPr/>
        </p:nvSpPr>
        <p:spPr>
          <a:xfrm>
            <a:off x="1788691" y="4684955"/>
            <a:ext cx="224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Thatcher</a:t>
            </a:r>
            <a:endParaRPr lang="en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95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60E844-882E-D85A-A3E6-361794AE4ABD}"/>
              </a:ext>
            </a:extLst>
          </p:cNvPr>
          <p:cNvCxnSpPr>
            <a:cxnSpLocks/>
          </p:cNvCxnSpPr>
          <p:nvPr/>
        </p:nvCxnSpPr>
        <p:spPr>
          <a:xfrm>
            <a:off x="6422020" y="1777429"/>
            <a:ext cx="821374" cy="3174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00BCB7-F445-D0C6-FC29-607084F9B2C3}"/>
              </a:ext>
            </a:extLst>
          </p:cNvPr>
          <p:cNvSpPr txBox="1"/>
          <p:nvPr/>
        </p:nvSpPr>
        <p:spPr>
          <a:xfrm rot="20377531">
            <a:off x="7209824" y="4825576"/>
            <a:ext cx="77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picture containing grey, granite, fabric, ground&#10;&#10;Description automatically generated">
            <a:extLst>
              <a:ext uri="{FF2B5EF4-FFF2-40B4-BE49-F238E27FC236}">
                <a16:creationId xmlns:a16="http://schemas.microsoft.com/office/drawing/2014/main" id="{2AB1FB0B-6E64-BBF4-652A-857C98368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709" y="3551101"/>
            <a:ext cx="2016998" cy="10944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 descr="A person smiling for a picture&#10;&#10;Description automatically generated with low confidence">
            <a:extLst>
              <a:ext uri="{FF2B5EF4-FFF2-40B4-BE49-F238E27FC236}">
                <a16:creationId xmlns:a16="http://schemas.microsoft.com/office/drawing/2014/main" id="{3C8725EC-8671-9677-65B5-CD5FB002E0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"/>
          <a:stretch/>
        </p:blipFill>
        <p:spPr>
          <a:xfrm rot="5400000">
            <a:off x="4733619" y="2036528"/>
            <a:ext cx="806573" cy="9288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DF4A6BB-4BF0-8690-18F4-00813C66B55B}"/>
              </a:ext>
            </a:extLst>
          </p:cNvPr>
          <p:cNvSpPr/>
          <p:nvPr/>
        </p:nvSpPr>
        <p:spPr>
          <a:xfrm>
            <a:off x="4115377" y="2038087"/>
            <a:ext cx="2043058" cy="92727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A7FB1-71DB-7C90-2144-7E1BFAEB647F}"/>
              </a:ext>
            </a:extLst>
          </p:cNvPr>
          <p:cNvSpPr txBox="1"/>
          <p:nvPr/>
        </p:nvSpPr>
        <p:spPr>
          <a:xfrm>
            <a:off x="4292364" y="2963720"/>
            <a:ext cx="16890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Was this an edited picture? </a:t>
            </a:r>
            <a:endParaRPr lang="en-DK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AEA5DC-975D-DD85-4036-5939F9286BE2}"/>
              </a:ext>
            </a:extLst>
          </p:cNvPr>
          <p:cNvSpPr txBox="1"/>
          <p:nvPr/>
        </p:nvSpPr>
        <p:spPr>
          <a:xfrm>
            <a:off x="5185510" y="3145153"/>
            <a:ext cx="383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Yes</a:t>
            </a:r>
          </a:p>
          <a:p>
            <a:r>
              <a:rPr lang="en-GB" sz="800" dirty="0">
                <a:sym typeface="Wingdings" panose="05000000000000000000" pitchFamily="2" charset="2"/>
              </a:rPr>
              <a:t></a:t>
            </a:r>
            <a:endParaRPr lang="en-DK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C2D934-DF2E-EBFF-B0C7-B3487F840121}"/>
              </a:ext>
            </a:extLst>
          </p:cNvPr>
          <p:cNvSpPr txBox="1"/>
          <p:nvPr/>
        </p:nvSpPr>
        <p:spPr>
          <a:xfrm>
            <a:off x="4921925" y="3145153"/>
            <a:ext cx="306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</a:t>
            </a:r>
          </a:p>
          <a:p>
            <a:r>
              <a:rPr lang="en-GB" sz="800" dirty="0">
                <a:sym typeface="Wingdings" panose="05000000000000000000" pitchFamily="2" charset="2"/>
              </a:rPr>
              <a:t></a:t>
            </a:r>
            <a:endParaRPr lang="en-DK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FC657B-E195-454B-8352-20FF4E72A776}"/>
              </a:ext>
            </a:extLst>
          </p:cNvPr>
          <p:cNvSpPr txBox="1"/>
          <p:nvPr/>
        </p:nvSpPr>
        <p:spPr>
          <a:xfrm>
            <a:off x="1393371" y="2132881"/>
            <a:ext cx="2635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Stimuli:</a:t>
            </a:r>
          </a:p>
          <a:p>
            <a:pPr algn="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present until response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777E9D-1C0F-5250-8C02-193D7CB49507}"/>
              </a:ext>
            </a:extLst>
          </p:cNvPr>
          <p:cNvSpPr txBox="1"/>
          <p:nvPr/>
        </p:nvSpPr>
        <p:spPr>
          <a:xfrm>
            <a:off x="2807085" y="3755623"/>
            <a:ext cx="194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Noise:</a:t>
            </a:r>
          </a:p>
          <a:p>
            <a:pPr algn="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ms</a:t>
            </a:r>
          </a:p>
        </p:txBody>
      </p:sp>
    </p:spTree>
    <p:extLst>
      <p:ext uri="{BB962C8B-B14F-4D97-AF65-F5344CB8AC3E}">
        <p14:creationId xmlns:p14="http://schemas.microsoft.com/office/powerpoint/2010/main" val="294473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898981E4-A76F-3843-1C32-9D4DC614B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7" r="17160" b="7988"/>
          <a:stretch/>
        </p:blipFill>
        <p:spPr>
          <a:xfrm>
            <a:off x="1340778" y="248523"/>
            <a:ext cx="2944078" cy="31419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50E17C9-59AC-C611-D906-BA9637D9C2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280"/>
          <a:stretch/>
        </p:blipFill>
        <p:spPr>
          <a:xfrm>
            <a:off x="2691297" y="993103"/>
            <a:ext cx="2944078" cy="298134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5F105017-01CB-6A84-1BF9-22F2FA5304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83" t="7121" r="13255" b="9234"/>
          <a:stretch/>
        </p:blipFill>
        <p:spPr>
          <a:xfrm>
            <a:off x="4068622" y="1469205"/>
            <a:ext cx="2830531" cy="305142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7F1740-F2CC-7341-ADE4-F6784E7B6A6C}"/>
              </a:ext>
            </a:extLst>
          </p:cNvPr>
          <p:cNvCxnSpPr>
            <a:cxnSpLocks/>
          </p:cNvCxnSpPr>
          <p:nvPr/>
        </p:nvCxnSpPr>
        <p:spPr>
          <a:xfrm>
            <a:off x="904125" y="4450552"/>
            <a:ext cx="5722819" cy="5907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B420A7B-7C7D-88AA-774F-44E396F25819}"/>
              </a:ext>
            </a:extLst>
          </p:cNvPr>
          <p:cNvSpPr txBox="1"/>
          <p:nvPr/>
        </p:nvSpPr>
        <p:spPr>
          <a:xfrm rot="377591">
            <a:off x="3066065" y="5128350"/>
            <a:ext cx="493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for all 60 stimuli pictures</a:t>
            </a:r>
            <a:endParaRPr lang="en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B8B71D-C851-01AC-0AA9-78AEB03B8F5E}"/>
              </a:ext>
            </a:extLst>
          </p:cNvPr>
          <p:cNvSpPr/>
          <p:nvPr/>
        </p:nvSpPr>
        <p:spPr>
          <a:xfrm>
            <a:off x="6087666" y="2361618"/>
            <a:ext cx="468961" cy="1954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98F4A2-54CD-A676-4DB9-5AB538FD722A}"/>
              </a:ext>
            </a:extLst>
          </p:cNvPr>
          <p:cNvSpPr/>
          <p:nvPr/>
        </p:nvSpPr>
        <p:spPr>
          <a:xfrm>
            <a:off x="6422986" y="2521906"/>
            <a:ext cx="114009" cy="7829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EC2CA9-0E78-718A-9A62-B450A6F4E0AB}"/>
              </a:ext>
            </a:extLst>
          </p:cNvPr>
          <p:cNvSpPr/>
          <p:nvPr/>
        </p:nvSpPr>
        <p:spPr>
          <a:xfrm>
            <a:off x="4382123" y="3233555"/>
            <a:ext cx="468961" cy="1954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BE839-6769-E22A-138C-1371C3B8326D}"/>
              </a:ext>
            </a:extLst>
          </p:cNvPr>
          <p:cNvSpPr/>
          <p:nvPr/>
        </p:nvSpPr>
        <p:spPr>
          <a:xfrm>
            <a:off x="4519176" y="2483776"/>
            <a:ext cx="114009" cy="7829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5096B2-3E0E-81FF-9691-56C3F226281C}"/>
              </a:ext>
            </a:extLst>
          </p:cNvPr>
          <p:cNvSpPr/>
          <p:nvPr/>
        </p:nvSpPr>
        <p:spPr>
          <a:xfrm>
            <a:off x="3240467" y="1978949"/>
            <a:ext cx="114009" cy="7829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37BAF0-51C4-B386-E303-5E6176AD00B0}"/>
              </a:ext>
            </a:extLst>
          </p:cNvPr>
          <p:cNvSpPr/>
          <p:nvPr/>
        </p:nvSpPr>
        <p:spPr>
          <a:xfrm>
            <a:off x="1861037" y="1357442"/>
            <a:ext cx="114009" cy="7829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3C6001-90F3-EDD0-1980-D624E725DB55}"/>
              </a:ext>
            </a:extLst>
          </p:cNvPr>
          <p:cNvSpPr/>
          <p:nvPr/>
        </p:nvSpPr>
        <p:spPr>
          <a:xfrm>
            <a:off x="3088003" y="2760711"/>
            <a:ext cx="468961" cy="1954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E5337B-366D-83A4-6BA7-2A4415B4B3C0}"/>
              </a:ext>
            </a:extLst>
          </p:cNvPr>
          <p:cNvSpPr/>
          <p:nvPr/>
        </p:nvSpPr>
        <p:spPr>
          <a:xfrm>
            <a:off x="1713271" y="2129323"/>
            <a:ext cx="468961" cy="1954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9007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4381F618-C048-9438-390A-5DC6C96E0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541" y="1583140"/>
            <a:ext cx="4906378" cy="408670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5FE8A6-2DC0-8A5F-0E58-AB88B4AF14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231" b="85495" l="7775" r="78192">
                        <a14:foregroundMark x1="15803" y1="23187" x2="41530" y2="33736"/>
                        <a14:foregroundMark x1="10936" y1="32637" x2="27434" y2="33626"/>
                        <a14:foregroundMark x1="27434" y1="33626" x2="39823" y2="30879"/>
                        <a14:foregroundMark x1="9418" y1="24286" x2="47851" y2="15275"/>
                        <a14:foregroundMark x1="47851" y1="15275" x2="66561" y2="20989"/>
                        <a14:foregroundMark x1="66561" y1="20989" x2="76296" y2="76154"/>
                        <a14:foregroundMark x1="76296" y1="76154" x2="70544" y2="82747"/>
                        <a14:foregroundMark x1="70544" y1="82747" x2="37674" y2="78022"/>
                        <a14:foregroundMark x1="37674" y1="78022" x2="9671" y2="38022"/>
                        <a14:foregroundMark x1="9671" y1="38022" x2="8407" y2="25714"/>
                        <a14:foregroundMark x1="8407" y1="25714" x2="11568" y2="23407"/>
                        <a14:foregroundMark x1="16119" y1="36703" x2="45891" y2="50440"/>
                        <a14:foregroundMark x1="40265" y1="43297" x2="52339" y2="41538"/>
                        <a14:foregroundMark x1="56890" y1="26374" x2="42984" y2="25714"/>
                        <a14:foregroundMark x1="40265" y1="25714" x2="47598" y2="29011"/>
                        <a14:foregroundMark x1="41783" y1="28791" x2="41593" y2="36813"/>
                        <a14:foregroundMark x1="38432" y1="20879" x2="49431" y2="24945"/>
                        <a14:foregroundMark x1="49431" y1="24945" x2="58913" y2="34725"/>
                        <a14:foregroundMark x1="58913" y1="34725" x2="43426" y2="38791"/>
                        <a14:foregroundMark x1="43426" y1="38791" x2="40139" y2="25824"/>
                        <a14:foregroundMark x1="40139" y1="25824" x2="45954" y2="22198"/>
                        <a14:foregroundMark x1="69406" y1="33187" x2="75284" y2="85385"/>
                        <a14:foregroundMark x1="75284" y1="85385" x2="67383" y2="85824"/>
                        <a14:foregroundMark x1="67383" y1="85824" x2="60999" y2="79341"/>
                        <a14:foregroundMark x1="60999" y1="79341" x2="60999" y2="79341"/>
                        <a14:foregroundMark x1="71176" y1="67582" x2="76865" y2="84505"/>
                        <a14:foregroundMark x1="76865" y1="84505" x2="68015" y2="85165"/>
                        <a14:foregroundMark x1="68015" y1="85165" x2="67952" y2="85055"/>
                        <a14:foregroundMark x1="57269" y1="30220" x2="60367" y2="46593"/>
                        <a14:foregroundMark x1="48673" y1="46484" x2="65360" y2="40000"/>
                        <a14:foregroundMark x1="65360" y1="40000" x2="66814" y2="78571"/>
                        <a14:foregroundMark x1="66814" y1="78571" x2="67636" y2="80440"/>
                        <a14:foregroundMark x1="76043" y1="68462" x2="78255" y2="83736"/>
                        <a14:foregroundMark x1="78255" y1="83736" x2="78255" y2="83736"/>
                        <a14:foregroundMark x1="7775" y1="23846" x2="8091" y2="37253"/>
                        <a14:foregroundMark x1="49810" y1="29780" x2="49810" y2="29780"/>
                      </a14:backgroundRemoval>
                    </a14:imgEffect>
                  </a14:imgLayer>
                </a14:imgProps>
              </a:ext>
            </a:extLst>
          </a:blip>
          <a:srcRect l="6512" t="11700" r="22620" b="12449"/>
          <a:stretch/>
        </p:blipFill>
        <p:spPr>
          <a:xfrm>
            <a:off x="5745371" y="2265743"/>
            <a:ext cx="4444030" cy="273602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1D8B74-1275-F9D0-7F97-B3AF770451A0}"/>
              </a:ext>
            </a:extLst>
          </p:cNvPr>
          <p:cNvCxnSpPr>
            <a:cxnSpLocks/>
          </p:cNvCxnSpPr>
          <p:nvPr/>
        </p:nvCxnSpPr>
        <p:spPr>
          <a:xfrm>
            <a:off x="5336275" y="0"/>
            <a:ext cx="86435" cy="68580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36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32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Laurits Wieslander Lyngbæk</dc:creator>
  <cp:lastModifiedBy>Laurits Wieslander Lyngbæk</cp:lastModifiedBy>
  <cp:revision>1</cp:revision>
  <dcterms:created xsi:type="dcterms:W3CDTF">2023-05-30T08:12:48Z</dcterms:created>
  <dcterms:modified xsi:type="dcterms:W3CDTF">2023-06-05T12:26:49Z</dcterms:modified>
</cp:coreProperties>
</file>