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-984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C168-A18A-A085-17A9-A72232480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A3D2D-EF47-0589-99FE-95B52D023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CDC1B-A151-15DA-3B61-FF2993BC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AA30-D8BC-461F-9C33-78DC5A844F95}" type="datetimeFigureOut">
              <a:rPr lang="en-DK" smtClean="0"/>
              <a:t>30/05/2023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982B3-D0B6-3CDA-1C90-25C09A0F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5D549-7A2C-1A4D-42E9-B00F3A97E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3A4F-AA5D-46A5-BF80-750E090B2E0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8673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9FDAC-2ADF-4A66-83FA-6DD4866B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3B248-2CAD-AACA-E483-61524D911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59BA7-113E-F556-2FF6-677D8D83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AA30-D8BC-461F-9C33-78DC5A844F95}" type="datetimeFigureOut">
              <a:rPr lang="en-DK" smtClean="0"/>
              <a:t>30/05/2023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71E80-B706-AF1A-72ED-B74DA30E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A2250-444B-53C2-97AA-D06D5936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3A4F-AA5D-46A5-BF80-750E090B2E0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468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11B3F-B985-C123-6A06-59CFCFA65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93B47-08F1-E49D-5EE1-9E60C6D3C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868A1-8357-F52C-311F-F48F450B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AA30-D8BC-461F-9C33-78DC5A844F95}" type="datetimeFigureOut">
              <a:rPr lang="en-DK" smtClean="0"/>
              <a:t>30/05/2023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6992D-F3EF-2CB7-38B8-DA3269A6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B069F-B5F6-DA49-8E02-E4987449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3A4F-AA5D-46A5-BF80-750E090B2E0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5732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D91C-2E19-1185-2C43-0D061D188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2405-34BE-E42A-22B0-30B48464A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55739-B8A4-EEC4-075E-39523EF4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AA30-D8BC-461F-9C33-78DC5A844F95}" type="datetimeFigureOut">
              <a:rPr lang="en-DK" smtClean="0"/>
              <a:t>30/05/2023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DFF70-2FD4-64D5-6B9E-BB85C0832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D9155-F193-6F26-39BB-639E8C0D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3A4F-AA5D-46A5-BF80-750E090B2E0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2588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3C41-E653-7257-E962-686E7962C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56959-A135-075E-B292-BFAE41121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82346-F3E1-8E13-B116-71A9547C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AA30-D8BC-461F-9C33-78DC5A844F95}" type="datetimeFigureOut">
              <a:rPr lang="en-DK" smtClean="0"/>
              <a:t>30/05/2023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54E42-097F-81C6-6BE0-BCEF24F8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FA521-C7B7-EAD7-2F89-D478D47C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3A4F-AA5D-46A5-BF80-750E090B2E0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2203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9397-47BF-34D5-1863-DE52BECC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D1A02-D738-D9EB-DF46-3BD10E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DF0CC-D63F-CC04-4545-74C256D6D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FEF55-B9EB-0AD3-7534-4F654898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AA30-D8BC-461F-9C33-78DC5A844F95}" type="datetimeFigureOut">
              <a:rPr lang="en-DK" smtClean="0"/>
              <a:t>30/05/2023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6FF1D-A02C-3F62-F564-52ADEF5D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25F6F-A0C4-FDC8-D800-D45B9997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3A4F-AA5D-46A5-BF80-750E090B2E0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0705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1D1A-7F21-87B9-BFEC-3716D701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49583-0A62-6DE8-F171-026B828FF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1CA60-73C1-0B70-6E0E-F0247CE43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9DABA-FEB8-DAB1-F0CC-7128AA34E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EF507-CCA6-53E5-D2C6-6A709050A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08EF8-28E9-1617-8181-F2639921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AA30-D8BC-461F-9C33-78DC5A844F95}" type="datetimeFigureOut">
              <a:rPr lang="en-DK" smtClean="0"/>
              <a:t>30/05/2023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02A4E-FB89-C30A-A9D4-98DA4511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F0390D-DD1C-EC3B-4957-79F84AEB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3A4F-AA5D-46A5-BF80-750E090B2E0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4405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60FA-1C39-C375-299D-8D01BE52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84F71-03FB-23CE-6BEB-B5D04458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AA30-D8BC-461F-9C33-78DC5A844F95}" type="datetimeFigureOut">
              <a:rPr lang="en-DK" smtClean="0"/>
              <a:t>30/05/2023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F337A-8D70-5D24-CB88-F3B35961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94249-C1EA-67C4-841D-C08E17EF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3A4F-AA5D-46A5-BF80-750E090B2E0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1462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B8FB34-8348-F088-24DE-4A30DC5D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AA30-D8BC-461F-9C33-78DC5A844F95}" type="datetimeFigureOut">
              <a:rPr lang="en-DK" smtClean="0"/>
              <a:t>30/05/2023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D82FD-8CE0-2FAD-C62B-0AD34122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732C5-9511-95F8-1694-180982D0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3A4F-AA5D-46A5-BF80-750E090B2E0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8561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07A5-1F75-BB84-A1D7-B2CECDB4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23C6F-1669-2E69-F952-93A993F8F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18881-3439-83A0-616A-ADE17AF87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CFA19-AF58-2D1E-5EF8-2D30C9E6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AA30-D8BC-461F-9C33-78DC5A844F95}" type="datetimeFigureOut">
              <a:rPr lang="en-DK" smtClean="0"/>
              <a:t>30/05/2023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23954-C77D-1B77-F22F-8EF51AED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D5156-DCB7-5252-40E1-C705D1F3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3A4F-AA5D-46A5-BF80-750E090B2E0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4265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06E9-84A8-EE76-F7BF-A0E1957BA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CB337-03AE-7EFD-615A-5DEF791C7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9B362-4532-4F73-344F-188F79BAC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EA742-5F5B-74B5-85BB-3E19FC2E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AA30-D8BC-461F-9C33-78DC5A844F95}" type="datetimeFigureOut">
              <a:rPr lang="en-DK" smtClean="0"/>
              <a:t>30/05/2023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CB327-3146-2F00-129F-4BEB406D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AF55A-7FD4-AF4C-7DC2-0728AE23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3A4F-AA5D-46A5-BF80-750E090B2E0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9224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9ADFA-6B7D-8EE5-8933-AA55A5D6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3DD09-D6DD-04FE-B6D6-78AAB23D6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58526-9220-2752-1898-A33A262CD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1AA30-D8BC-461F-9C33-78DC5A844F95}" type="datetimeFigureOut">
              <a:rPr lang="en-DK" smtClean="0"/>
              <a:t>30/05/2023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A28DF-77E6-40C2-D99F-0ED21FDA3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A660-01F9-B2EA-EBDC-9C334AEE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73A4F-AA5D-46A5-BF80-750E090B2E0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2749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erson smiling for a picture&#10;&#10;Description automatically generated with low confidence">
            <a:extLst>
              <a:ext uri="{FF2B5EF4-FFF2-40B4-BE49-F238E27FC236}">
                <a16:creationId xmlns:a16="http://schemas.microsoft.com/office/drawing/2014/main" id="{89F6028D-635D-783E-7EB7-F274E37DC1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"/>
          <a:stretch/>
        </p:blipFill>
        <p:spPr>
          <a:xfrm>
            <a:off x="3215814" y="662906"/>
            <a:ext cx="2146293" cy="2471630"/>
          </a:xfrm>
          <a:prstGeom prst="rect">
            <a:avLst/>
          </a:prstGeom>
        </p:spPr>
      </p:pic>
      <p:pic>
        <p:nvPicPr>
          <p:cNvPr id="9" name="Picture 8" descr="A person smiling for a picture&#10;&#10;Description automatically generated with low confidence">
            <a:extLst>
              <a:ext uri="{FF2B5EF4-FFF2-40B4-BE49-F238E27FC236}">
                <a16:creationId xmlns:a16="http://schemas.microsoft.com/office/drawing/2014/main" id="{82E9A376-3193-A7A2-889A-D2D0E2A6D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583" y="3745064"/>
            <a:ext cx="2690320" cy="2401111"/>
          </a:xfrm>
          <a:prstGeom prst="rect">
            <a:avLst/>
          </a:prstGeom>
        </p:spPr>
      </p:pic>
      <p:pic>
        <p:nvPicPr>
          <p:cNvPr id="15" name="Picture 14" descr="A person smiling at the camera&#10;&#10;Description automatically generated with medium confidence">
            <a:extLst>
              <a:ext uri="{FF2B5EF4-FFF2-40B4-BE49-F238E27FC236}">
                <a16:creationId xmlns:a16="http://schemas.microsoft.com/office/drawing/2014/main" id="{86414D04-9C4F-211D-C409-B5368C99F1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826" y="617645"/>
            <a:ext cx="2761456" cy="2464600"/>
          </a:xfrm>
          <a:prstGeom prst="rect">
            <a:avLst/>
          </a:prstGeom>
        </p:spPr>
      </p:pic>
      <p:pic>
        <p:nvPicPr>
          <p:cNvPr id="7" name="Picture 6" descr="A picture containing human face, clothing, person, fabric&#10;&#10;Description automatically generated">
            <a:extLst>
              <a:ext uri="{FF2B5EF4-FFF2-40B4-BE49-F238E27FC236}">
                <a16:creationId xmlns:a16="http://schemas.microsoft.com/office/drawing/2014/main" id="{3B996206-9940-B373-9E15-DDE2265343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62" y="3745064"/>
            <a:ext cx="2203245" cy="2468622"/>
          </a:xfrm>
          <a:prstGeom prst="rect">
            <a:avLst/>
          </a:prstGeom>
        </p:spPr>
      </p:pic>
      <p:pic>
        <p:nvPicPr>
          <p:cNvPr id="11" name="Picture 10" descr="A person lying down with his head in the air&#10;&#10;Description automatically generated with low confidence">
            <a:extLst>
              <a:ext uri="{FF2B5EF4-FFF2-40B4-BE49-F238E27FC236}">
                <a16:creationId xmlns:a16="http://schemas.microsoft.com/office/drawing/2014/main" id="{DEEF6234-8D8B-8C5C-824C-A9D9E0C86B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723" y="3745064"/>
            <a:ext cx="2203245" cy="2468622"/>
          </a:xfrm>
          <a:prstGeom prst="rect">
            <a:avLst/>
          </a:prstGeom>
        </p:spPr>
      </p:pic>
      <p:pic>
        <p:nvPicPr>
          <p:cNvPr id="5" name="Picture 4" descr="A picture containing human face, person, clothing, smile&#10;&#10;Description automatically generated">
            <a:extLst>
              <a:ext uri="{FF2B5EF4-FFF2-40B4-BE49-F238E27FC236}">
                <a16:creationId xmlns:a16="http://schemas.microsoft.com/office/drawing/2014/main" id="{D69FA4F1-0F2E-B306-1C5C-F1D20F220D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449" y="644314"/>
            <a:ext cx="2209519" cy="247565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0F573C-E1B6-E51B-7AE3-1CC5C042750B}"/>
              </a:ext>
            </a:extLst>
          </p:cNvPr>
          <p:cNvCxnSpPr>
            <a:cxnSpLocks/>
          </p:cNvCxnSpPr>
          <p:nvPr/>
        </p:nvCxnSpPr>
        <p:spPr>
          <a:xfrm>
            <a:off x="2624137" y="3429000"/>
            <a:ext cx="88181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4945DD-28A6-9604-9A64-B732B928ABA0}"/>
              </a:ext>
            </a:extLst>
          </p:cNvPr>
          <p:cNvCxnSpPr>
            <a:cxnSpLocks/>
          </p:cNvCxnSpPr>
          <p:nvPr/>
        </p:nvCxnSpPr>
        <p:spPr>
          <a:xfrm>
            <a:off x="5496674" y="369000"/>
            <a:ext cx="0" cy="611999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F591A92-8A02-CA35-8BB5-718BFBC3F4A4}"/>
              </a:ext>
            </a:extLst>
          </p:cNvPr>
          <p:cNvCxnSpPr>
            <a:cxnSpLocks/>
          </p:cNvCxnSpPr>
          <p:nvPr/>
        </p:nvCxnSpPr>
        <p:spPr>
          <a:xfrm>
            <a:off x="8674814" y="369000"/>
            <a:ext cx="0" cy="611999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2A1B5EE-7E04-1DE1-17AA-7CEAAE1A4C00}"/>
              </a:ext>
            </a:extLst>
          </p:cNvPr>
          <p:cNvSpPr txBox="1"/>
          <p:nvPr/>
        </p:nvSpPr>
        <p:spPr>
          <a:xfrm>
            <a:off x="3156178" y="215757"/>
            <a:ext cx="224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Upright</a:t>
            </a:r>
            <a:endParaRPr lang="en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B5047F-47C2-2120-BF2A-16C08C21C617}"/>
              </a:ext>
            </a:extLst>
          </p:cNvPr>
          <p:cNvSpPr txBox="1"/>
          <p:nvPr/>
        </p:nvSpPr>
        <p:spPr>
          <a:xfrm>
            <a:off x="5907375" y="219201"/>
            <a:ext cx="224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Ninety</a:t>
            </a:r>
            <a:endParaRPr lang="en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049F9C-DF0F-52CA-56A1-0E0B7D8F982D}"/>
              </a:ext>
            </a:extLst>
          </p:cNvPr>
          <p:cNvSpPr txBox="1"/>
          <p:nvPr/>
        </p:nvSpPr>
        <p:spPr>
          <a:xfrm>
            <a:off x="8923540" y="215757"/>
            <a:ext cx="224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Inverted</a:t>
            </a:r>
            <a:endParaRPr lang="en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1626FF-7799-12E2-A636-73A60226DA5B}"/>
              </a:ext>
            </a:extLst>
          </p:cNvPr>
          <p:cNvSpPr txBox="1"/>
          <p:nvPr/>
        </p:nvSpPr>
        <p:spPr>
          <a:xfrm>
            <a:off x="1782200" y="1697474"/>
            <a:ext cx="224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endParaRPr lang="en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FB2242-6477-34AB-1D54-34CF97C351B7}"/>
              </a:ext>
            </a:extLst>
          </p:cNvPr>
          <p:cNvSpPr txBox="1"/>
          <p:nvPr/>
        </p:nvSpPr>
        <p:spPr>
          <a:xfrm>
            <a:off x="1788691" y="4684955"/>
            <a:ext cx="224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Thatcher</a:t>
            </a:r>
            <a:endParaRPr lang="en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950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Laurits Wieslander Lyngbæk</dc:creator>
  <cp:lastModifiedBy>Laurits Wieslander Lyngbæk</cp:lastModifiedBy>
  <cp:revision>1</cp:revision>
  <dcterms:created xsi:type="dcterms:W3CDTF">2023-05-30T08:12:48Z</dcterms:created>
  <dcterms:modified xsi:type="dcterms:W3CDTF">2023-05-30T08:26:57Z</dcterms:modified>
</cp:coreProperties>
</file>