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8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44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266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1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0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78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7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183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762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44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400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4685E-E2E0-4DE6-AEA3-15B96CA2FEE2}" type="datetimeFigureOut">
              <a:rPr lang="cs-CZ" smtClean="0"/>
              <a:t>30.01.2023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2540-308F-4393-AA08-5FFC5DB41B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9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Semestrální práce</a:t>
            </a:r>
            <a:br>
              <a:rPr lang="cs-CZ" dirty="0" smtClean="0"/>
            </a:br>
            <a:r>
              <a:rPr lang="cs-CZ" dirty="0" smtClean="0"/>
              <a:t>22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Eliška Králová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5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Zadání úlohy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Porovnání symetrie dvou stejně velkých matic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30493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Řešení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Načtení dvou matic</a:t>
            </a:r>
          </a:p>
          <a:p>
            <a:r>
              <a:rPr lang="cs-CZ" dirty="0" smtClean="0"/>
              <a:t>5</a:t>
            </a:r>
            <a:r>
              <a:rPr lang="cs-CZ" dirty="0" smtClean="0"/>
              <a:t> metod: testování symetrie dle vertikální osy, horizontální osy, hlavní diagonály, vedlejší diagonály, nebo zda matice jsou stejné</a:t>
            </a:r>
            <a:endParaRPr lang="cs-CZ" dirty="0" smtClean="0"/>
          </a:p>
          <a:p>
            <a:r>
              <a:rPr lang="cs-CZ" dirty="0" smtClean="0"/>
              <a:t>Výstup pomocí podmínky </a:t>
            </a:r>
            <a:r>
              <a:rPr lang="cs-CZ" dirty="0" err="1" smtClean="0"/>
              <a:t>if</a:t>
            </a:r>
            <a:r>
              <a:rPr lang="cs-CZ" dirty="0" smtClean="0"/>
              <a:t>, </a:t>
            </a:r>
            <a:r>
              <a:rPr lang="cs-CZ" dirty="0" err="1" smtClean="0"/>
              <a:t>else</a:t>
            </a:r>
            <a:r>
              <a:rPr lang="cs-CZ" dirty="0" smtClean="0"/>
              <a:t> </a:t>
            </a:r>
            <a:r>
              <a:rPr lang="cs-CZ" dirty="0" err="1" smtClean="0"/>
              <a:t>if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96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 kódu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42" y="1628800"/>
            <a:ext cx="4543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5" y="4293096"/>
            <a:ext cx="50387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9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 testu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8"/>
          <a:stretch/>
        </p:blipFill>
        <p:spPr>
          <a:xfrm>
            <a:off x="611560" y="1215871"/>
            <a:ext cx="2736304" cy="5230435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20888"/>
            <a:ext cx="455358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441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50</Words>
  <Application>Microsoft Office PowerPoint</Application>
  <PresentationFormat>Předvádění na obrazovce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systému Office</vt:lpstr>
      <vt:lpstr>Semestrální práce 22</vt:lpstr>
      <vt:lpstr>Zadání úlohy</vt:lpstr>
      <vt:lpstr>Řešení</vt:lpstr>
      <vt:lpstr>Ukázka kódu</vt:lpstr>
      <vt:lpstr>Výsledek testu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Eliška Králová</dc:creator>
  <cp:lastModifiedBy>Eliška Králová</cp:lastModifiedBy>
  <cp:revision>6</cp:revision>
  <dcterms:created xsi:type="dcterms:W3CDTF">2022-12-19T09:29:55Z</dcterms:created>
  <dcterms:modified xsi:type="dcterms:W3CDTF">2023-01-30T18:45:03Z</dcterms:modified>
</cp:coreProperties>
</file>