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674" r:id="rId2"/>
  </p:sldMasterIdLst>
  <p:sldIdLst>
    <p:sldId id="256" r:id="rId3"/>
    <p:sldId id="257" r:id="rId4"/>
    <p:sldId id="273" r:id="rId5"/>
    <p:sldId id="259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29D67-1704-433D-B3EA-BA8FF0AF832D}" v="91" dt="2022-12-19T20:59:59.196"/>
    <p1510:client id="{5F6E5A07-2921-4D80-B15F-5A3C9CE3F65B}" v="894" dt="2022-12-17T15:15:29.850"/>
    <p1510:client id="{68655A4C-23CB-66A4-88A7-82820FBCACFD}" v="644" dt="2022-12-17T16:00:59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95E2B-E4E7-4566-81D8-156C2607451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A32565CC-851E-443F-9247-93582CB781D9}">
      <dgm:prSet phldrT="[Text]" phldr="0"/>
      <dgm:spPr/>
      <dgm:t>
        <a:bodyPr/>
        <a:lstStyle/>
        <a:p>
          <a:pPr rtl="0"/>
          <a:r>
            <a:rPr lang="cs-CZ" dirty="0">
              <a:latin typeface="Posterama"/>
            </a:rPr>
            <a:t>Zadání úlohy</a:t>
          </a:r>
          <a:endParaRPr lang="cs-CZ" dirty="0"/>
        </a:p>
      </dgm:t>
    </dgm:pt>
    <dgm:pt modelId="{B72FC36F-2329-43B7-94C1-467EAD219099}" type="parTrans" cxnId="{133118E9-0094-413F-A8BE-4707AF40108F}">
      <dgm:prSet/>
      <dgm:spPr/>
      <dgm:t>
        <a:bodyPr/>
        <a:lstStyle/>
        <a:p>
          <a:endParaRPr lang="cs-CZ"/>
        </a:p>
      </dgm:t>
    </dgm:pt>
    <dgm:pt modelId="{08FC6B2D-4252-4210-9B9A-138FA6EC9B3C}" type="sibTrans" cxnId="{133118E9-0094-413F-A8BE-4707AF40108F}">
      <dgm:prSet/>
      <dgm:spPr/>
      <dgm:t>
        <a:bodyPr/>
        <a:lstStyle/>
        <a:p>
          <a:endParaRPr lang="cs-CZ"/>
        </a:p>
      </dgm:t>
    </dgm:pt>
    <dgm:pt modelId="{0D370600-28A0-45B4-B98B-79E59C413066}">
      <dgm:prSet phldrT="[Text]" phldr="0"/>
      <dgm:spPr/>
      <dgm:t>
        <a:bodyPr/>
        <a:lstStyle/>
        <a:p>
          <a:r>
            <a:rPr lang="cs-CZ" dirty="0">
              <a:latin typeface="Posterama"/>
            </a:rPr>
            <a:t>Algoritmus</a:t>
          </a:r>
          <a:endParaRPr lang="cs-CZ" dirty="0"/>
        </a:p>
      </dgm:t>
    </dgm:pt>
    <dgm:pt modelId="{A5803EB8-4317-4E02-91AF-B9DFB3C4A172}" type="parTrans" cxnId="{D94D1494-444A-4403-B824-4C864889AC94}">
      <dgm:prSet/>
      <dgm:spPr/>
      <dgm:t>
        <a:bodyPr/>
        <a:lstStyle/>
        <a:p>
          <a:endParaRPr lang="cs-CZ"/>
        </a:p>
      </dgm:t>
    </dgm:pt>
    <dgm:pt modelId="{6420E354-F995-4841-9297-CE2B23C721CD}" type="sibTrans" cxnId="{D94D1494-444A-4403-B824-4C864889AC94}">
      <dgm:prSet/>
      <dgm:spPr/>
      <dgm:t>
        <a:bodyPr/>
        <a:lstStyle/>
        <a:p>
          <a:endParaRPr lang="cs-CZ"/>
        </a:p>
      </dgm:t>
    </dgm:pt>
    <dgm:pt modelId="{AB1857F7-1FC3-495A-8DA9-3FEFA21A9834}">
      <dgm:prSet phldrT="[Text]" phldr="0"/>
      <dgm:spPr/>
      <dgm:t>
        <a:bodyPr/>
        <a:lstStyle/>
        <a:p>
          <a:pPr rtl="0"/>
          <a:r>
            <a:rPr lang="cs-CZ" dirty="0">
              <a:latin typeface="Posterama"/>
            </a:rPr>
            <a:t>Ukázka kódu</a:t>
          </a:r>
          <a:endParaRPr lang="cs-CZ" dirty="0"/>
        </a:p>
      </dgm:t>
    </dgm:pt>
    <dgm:pt modelId="{EB86A6B6-BEBD-4BAF-ADDE-94168F8EEAC9}" type="parTrans" cxnId="{704DC63D-1322-4E36-B335-558E197F9995}">
      <dgm:prSet/>
      <dgm:spPr/>
      <dgm:t>
        <a:bodyPr/>
        <a:lstStyle/>
        <a:p>
          <a:endParaRPr lang="cs-CZ"/>
        </a:p>
      </dgm:t>
    </dgm:pt>
    <dgm:pt modelId="{F306516E-F734-4B1A-8022-45F273457B45}" type="sibTrans" cxnId="{704DC63D-1322-4E36-B335-558E197F9995}">
      <dgm:prSet/>
      <dgm:spPr/>
      <dgm:t>
        <a:bodyPr/>
        <a:lstStyle/>
        <a:p>
          <a:endParaRPr lang="cs-CZ"/>
        </a:p>
      </dgm:t>
    </dgm:pt>
    <dgm:pt modelId="{86081937-BFEA-42A7-915E-F77D14794E27}">
      <dgm:prSet phldrT="[Text]" phldr="0"/>
      <dgm:spPr/>
      <dgm:t>
        <a:bodyPr/>
        <a:lstStyle/>
        <a:p>
          <a:r>
            <a:rPr lang="cs-CZ" dirty="0">
              <a:latin typeface="Posterama"/>
            </a:rPr>
            <a:t>Testy</a:t>
          </a:r>
          <a:endParaRPr lang="cs-CZ" dirty="0"/>
        </a:p>
      </dgm:t>
    </dgm:pt>
    <dgm:pt modelId="{8EA36BCC-FF52-4F9E-BBB8-81C565C60DEA}" type="parTrans" cxnId="{63CD2D32-CADB-4E52-8F88-FD2A871F3FB1}">
      <dgm:prSet/>
      <dgm:spPr/>
      <dgm:t>
        <a:bodyPr/>
        <a:lstStyle/>
        <a:p>
          <a:endParaRPr lang="cs-CZ"/>
        </a:p>
      </dgm:t>
    </dgm:pt>
    <dgm:pt modelId="{0E4F441E-EEB2-4243-8493-33BAC1D95AD6}" type="sibTrans" cxnId="{63CD2D32-CADB-4E52-8F88-FD2A871F3FB1}">
      <dgm:prSet/>
      <dgm:spPr/>
      <dgm:t>
        <a:bodyPr/>
        <a:lstStyle/>
        <a:p>
          <a:endParaRPr lang="cs-CZ"/>
        </a:p>
      </dgm:t>
    </dgm:pt>
    <dgm:pt modelId="{D539CD23-38A2-4C83-AB6C-44F7EAC28D6A}" type="pres">
      <dgm:prSet presAssocID="{D5295E2B-E4E7-4566-81D8-156C2607451C}" presName="outerComposite" presStyleCnt="0">
        <dgm:presLayoutVars>
          <dgm:chMax val="5"/>
          <dgm:dir/>
          <dgm:resizeHandles val="exact"/>
        </dgm:presLayoutVars>
      </dgm:prSet>
      <dgm:spPr/>
    </dgm:pt>
    <dgm:pt modelId="{08E4DBBC-CB29-4B2F-8592-7B76D1D55ABF}" type="pres">
      <dgm:prSet presAssocID="{D5295E2B-E4E7-4566-81D8-156C2607451C}" presName="dummyMaxCanvas" presStyleCnt="0">
        <dgm:presLayoutVars/>
      </dgm:prSet>
      <dgm:spPr/>
    </dgm:pt>
    <dgm:pt modelId="{81490DA9-626C-454A-AB34-F1B7956CB26C}" type="pres">
      <dgm:prSet presAssocID="{D5295E2B-E4E7-4566-81D8-156C2607451C}" presName="FourNodes_1" presStyleLbl="node1" presStyleIdx="0" presStyleCnt="4">
        <dgm:presLayoutVars>
          <dgm:bulletEnabled val="1"/>
        </dgm:presLayoutVars>
      </dgm:prSet>
      <dgm:spPr/>
    </dgm:pt>
    <dgm:pt modelId="{5974B6E1-E869-4EB9-B21A-D7A3E3DF3BE3}" type="pres">
      <dgm:prSet presAssocID="{D5295E2B-E4E7-4566-81D8-156C2607451C}" presName="FourNodes_2" presStyleLbl="node1" presStyleIdx="1" presStyleCnt="4">
        <dgm:presLayoutVars>
          <dgm:bulletEnabled val="1"/>
        </dgm:presLayoutVars>
      </dgm:prSet>
      <dgm:spPr/>
    </dgm:pt>
    <dgm:pt modelId="{21621DF0-B534-4B87-9215-F3982145837E}" type="pres">
      <dgm:prSet presAssocID="{D5295E2B-E4E7-4566-81D8-156C2607451C}" presName="FourNodes_3" presStyleLbl="node1" presStyleIdx="2" presStyleCnt="4">
        <dgm:presLayoutVars>
          <dgm:bulletEnabled val="1"/>
        </dgm:presLayoutVars>
      </dgm:prSet>
      <dgm:spPr/>
    </dgm:pt>
    <dgm:pt modelId="{23DBAA15-BE21-4200-8CA1-0A57DAF46E22}" type="pres">
      <dgm:prSet presAssocID="{D5295E2B-E4E7-4566-81D8-156C2607451C}" presName="FourNodes_4" presStyleLbl="node1" presStyleIdx="3" presStyleCnt="4">
        <dgm:presLayoutVars>
          <dgm:bulletEnabled val="1"/>
        </dgm:presLayoutVars>
      </dgm:prSet>
      <dgm:spPr/>
    </dgm:pt>
    <dgm:pt modelId="{BC00F394-5479-4BDC-B95A-3E430E70BE5D}" type="pres">
      <dgm:prSet presAssocID="{D5295E2B-E4E7-4566-81D8-156C2607451C}" presName="FourConn_1-2" presStyleLbl="fgAccFollowNode1" presStyleIdx="0" presStyleCnt="3">
        <dgm:presLayoutVars>
          <dgm:bulletEnabled val="1"/>
        </dgm:presLayoutVars>
      </dgm:prSet>
      <dgm:spPr/>
    </dgm:pt>
    <dgm:pt modelId="{3D6CF71A-B823-4DC5-9A02-6709D7545F29}" type="pres">
      <dgm:prSet presAssocID="{D5295E2B-E4E7-4566-81D8-156C2607451C}" presName="FourConn_2-3" presStyleLbl="fgAccFollowNode1" presStyleIdx="1" presStyleCnt="3">
        <dgm:presLayoutVars>
          <dgm:bulletEnabled val="1"/>
        </dgm:presLayoutVars>
      </dgm:prSet>
      <dgm:spPr/>
    </dgm:pt>
    <dgm:pt modelId="{290C04EA-B105-4B27-8A1D-B028E1870051}" type="pres">
      <dgm:prSet presAssocID="{D5295E2B-E4E7-4566-81D8-156C2607451C}" presName="FourConn_3-4" presStyleLbl="fgAccFollowNode1" presStyleIdx="2" presStyleCnt="3">
        <dgm:presLayoutVars>
          <dgm:bulletEnabled val="1"/>
        </dgm:presLayoutVars>
      </dgm:prSet>
      <dgm:spPr/>
    </dgm:pt>
    <dgm:pt modelId="{BDB844E7-74B5-4ABF-AB90-CB74A4009508}" type="pres">
      <dgm:prSet presAssocID="{D5295E2B-E4E7-4566-81D8-156C2607451C}" presName="FourNodes_1_text" presStyleLbl="node1" presStyleIdx="3" presStyleCnt="4">
        <dgm:presLayoutVars>
          <dgm:bulletEnabled val="1"/>
        </dgm:presLayoutVars>
      </dgm:prSet>
      <dgm:spPr/>
    </dgm:pt>
    <dgm:pt modelId="{D961F79D-A34E-438B-9A26-D315D6B8BF96}" type="pres">
      <dgm:prSet presAssocID="{D5295E2B-E4E7-4566-81D8-156C2607451C}" presName="FourNodes_2_text" presStyleLbl="node1" presStyleIdx="3" presStyleCnt="4">
        <dgm:presLayoutVars>
          <dgm:bulletEnabled val="1"/>
        </dgm:presLayoutVars>
      </dgm:prSet>
      <dgm:spPr/>
    </dgm:pt>
    <dgm:pt modelId="{FA6709C5-2636-484A-B31A-71AAEE03EAF2}" type="pres">
      <dgm:prSet presAssocID="{D5295E2B-E4E7-4566-81D8-156C2607451C}" presName="FourNodes_3_text" presStyleLbl="node1" presStyleIdx="3" presStyleCnt="4">
        <dgm:presLayoutVars>
          <dgm:bulletEnabled val="1"/>
        </dgm:presLayoutVars>
      </dgm:prSet>
      <dgm:spPr/>
    </dgm:pt>
    <dgm:pt modelId="{DCCF0F84-6A02-4597-A1B6-C705308524AA}" type="pres">
      <dgm:prSet presAssocID="{D5295E2B-E4E7-4566-81D8-156C2607451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2662212-37E7-4A24-A32E-4F29A7331185}" type="presOf" srcId="{86081937-BFEA-42A7-915E-F77D14794E27}" destId="{DCCF0F84-6A02-4597-A1B6-C705308524AA}" srcOrd="1" destOrd="0" presId="urn:microsoft.com/office/officeart/2005/8/layout/vProcess5"/>
    <dgm:cxn modelId="{6DE72322-8BA3-44C1-AD1C-2C3B06D1580E}" type="presOf" srcId="{AB1857F7-1FC3-495A-8DA9-3FEFA21A9834}" destId="{FA6709C5-2636-484A-B31A-71AAEE03EAF2}" srcOrd="1" destOrd="0" presId="urn:microsoft.com/office/officeart/2005/8/layout/vProcess5"/>
    <dgm:cxn modelId="{4A504B24-CD50-4621-A599-323FF8C814D9}" type="presOf" srcId="{AB1857F7-1FC3-495A-8DA9-3FEFA21A9834}" destId="{21621DF0-B534-4B87-9215-F3982145837E}" srcOrd="0" destOrd="0" presId="urn:microsoft.com/office/officeart/2005/8/layout/vProcess5"/>
    <dgm:cxn modelId="{87BBA531-7137-4B60-BDE8-A0096E611A84}" type="presOf" srcId="{F306516E-F734-4B1A-8022-45F273457B45}" destId="{290C04EA-B105-4B27-8A1D-B028E1870051}" srcOrd="0" destOrd="0" presId="urn:microsoft.com/office/officeart/2005/8/layout/vProcess5"/>
    <dgm:cxn modelId="{63CD2D32-CADB-4E52-8F88-FD2A871F3FB1}" srcId="{D5295E2B-E4E7-4566-81D8-156C2607451C}" destId="{86081937-BFEA-42A7-915E-F77D14794E27}" srcOrd="3" destOrd="0" parTransId="{8EA36BCC-FF52-4F9E-BBB8-81C565C60DEA}" sibTransId="{0E4F441E-EEB2-4243-8493-33BAC1D95AD6}"/>
    <dgm:cxn modelId="{704DC63D-1322-4E36-B335-558E197F9995}" srcId="{D5295E2B-E4E7-4566-81D8-156C2607451C}" destId="{AB1857F7-1FC3-495A-8DA9-3FEFA21A9834}" srcOrd="2" destOrd="0" parTransId="{EB86A6B6-BEBD-4BAF-ADDE-94168F8EEAC9}" sibTransId="{F306516E-F734-4B1A-8022-45F273457B45}"/>
    <dgm:cxn modelId="{E5AC9D5F-8176-4B11-AD72-3D4DCB78C8DC}" type="presOf" srcId="{A32565CC-851E-443F-9247-93582CB781D9}" destId="{BDB844E7-74B5-4ABF-AB90-CB74A4009508}" srcOrd="1" destOrd="0" presId="urn:microsoft.com/office/officeart/2005/8/layout/vProcess5"/>
    <dgm:cxn modelId="{F3063A6C-59D5-4168-847A-FB530C1FADC0}" type="presOf" srcId="{6420E354-F995-4841-9297-CE2B23C721CD}" destId="{3D6CF71A-B823-4DC5-9A02-6709D7545F29}" srcOrd="0" destOrd="0" presId="urn:microsoft.com/office/officeart/2005/8/layout/vProcess5"/>
    <dgm:cxn modelId="{9A407754-D5D8-4282-B3C3-36E3AD562A34}" type="presOf" srcId="{0D370600-28A0-45B4-B98B-79E59C413066}" destId="{5974B6E1-E869-4EB9-B21A-D7A3E3DF3BE3}" srcOrd="0" destOrd="0" presId="urn:microsoft.com/office/officeart/2005/8/layout/vProcess5"/>
    <dgm:cxn modelId="{D94D1494-444A-4403-B824-4C864889AC94}" srcId="{D5295E2B-E4E7-4566-81D8-156C2607451C}" destId="{0D370600-28A0-45B4-B98B-79E59C413066}" srcOrd="1" destOrd="0" parTransId="{A5803EB8-4317-4E02-91AF-B9DFB3C4A172}" sibTransId="{6420E354-F995-4841-9297-CE2B23C721CD}"/>
    <dgm:cxn modelId="{20E4C0B7-0F7C-4B00-B35B-E0D130540ADC}" type="presOf" srcId="{0D370600-28A0-45B4-B98B-79E59C413066}" destId="{D961F79D-A34E-438B-9A26-D315D6B8BF96}" srcOrd="1" destOrd="0" presId="urn:microsoft.com/office/officeart/2005/8/layout/vProcess5"/>
    <dgm:cxn modelId="{77EEE9D1-0D6B-4A5C-9DD9-97ABBBBF32EF}" type="presOf" srcId="{86081937-BFEA-42A7-915E-F77D14794E27}" destId="{23DBAA15-BE21-4200-8CA1-0A57DAF46E22}" srcOrd="0" destOrd="0" presId="urn:microsoft.com/office/officeart/2005/8/layout/vProcess5"/>
    <dgm:cxn modelId="{133118E9-0094-413F-A8BE-4707AF40108F}" srcId="{D5295E2B-E4E7-4566-81D8-156C2607451C}" destId="{A32565CC-851E-443F-9247-93582CB781D9}" srcOrd="0" destOrd="0" parTransId="{B72FC36F-2329-43B7-94C1-467EAD219099}" sibTransId="{08FC6B2D-4252-4210-9B9A-138FA6EC9B3C}"/>
    <dgm:cxn modelId="{272F28EB-FBFE-42CB-96F7-EA0FADFEC13C}" type="presOf" srcId="{D5295E2B-E4E7-4566-81D8-156C2607451C}" destId="{D539CD23-38A2-4C83-AB6C-44F7EAC28D6A}" srcOrd="0" destOrd="0" presId="urn:microsoft.com/office/officeart/2005/8/layout/vProcess5"/>
    <dgm:cxn modelId="{495BCAF3-C911-416E-BD11-972C5D935B2C}" type="presOf" srcId="{A32565CC-851E-443F-9247-93582CB781D9}" destId="{81490DA9-626C-454A-AB34-F1B7956CB26C}" srcOrd="0" destOrd="0" presId="urn:microsoft.com/office/officeart/2005/8/layout/vProcess5"/>
    <dgm:cxn modelId="{796EB8F8-4C24-4D99-9797-D999C2956094}" type="presOf" srcId="{08FC6B2D-4252-4210-9B9A-138FA6EC9B3C}" destId="{BC00F394-5479-4BDC-B95A-3E430E70BE5D}" srcOrd="0" destOrd="0" presId="urn:microsoft.com/office/officeart/2005/8/layout/vProcess5"/>
    <dgm:cxn modelId="{54B3505B-91C3-4F0E-BD1A-DA6C076C6AE9}" type="presParOf" srcId="{D539CD23-38A2-4C83-AB6C-44F7EAC28D6A}" destId="{08E4DBBC-CB29-4B2F-8592-7B76D1D55ABF}" srcOrd="0" destOrd="0" presId="urn:microsoft.com/office/officeart/2005/8/layout/vProcess5"/>
    <dgm:cxn modelId="{83ED0C75-7674-4FF5-8960-4C361638FF4F}" type="presParOf" srcId="{D539CD23-38A2-4C83-AB6C-44F7EAC28D6A}" destId="{81490DA9-626C-454A-AB34-F1B7956CB26C}" srcOrd="1" destOrd="0" presId="urn:microsoft.com/office/officeart/2005/8/layout/vProcess5"/>
    <dgm:cxn modelId="{419ADECA-F60A-4D1E-B5D9-9BAFC70C113A}" type="presParOf" srcId="{D539CD23-38A2-4C83-AB6C-44F7EAC28D6A}" destId="{5974B6E1-E869-4EB9-B21A-D7A3E3DF3BE3}" srcOrd="2" destOrd="0" presId="urn:microsoft.com/office/officeart/2005/8/layout/vProcess5"/>
    <dgm:cxn modelId="{2A1BFD72-B18E-44DD-9302-E84E2C0C8279}" type="presParOf" srcId="{D539CD23-38A2-4C83-AB6C-44F7EAC28D6A}" destId="{21621DF0-B534-4B87-9215-F3982145837E}" srcOrd="3" destOrd="0" presId="urn:microsoft.com/office/officeart/2005/8/layout/vProcess5"/>
    <dgm:cxn modelId="{06704ADD-7770-4DEB-9B0D-6AA1DDA2A848}" type="presParOf" srcId="{D539CD23-38A2-4C83-AB6C-44F7EAC28D6A}" destId="{23DBAA15-BE21-4200-8CA1-0A57DAF46E22}" srcOrd="4" destOrd="0" presId="urn:microsoft.com/office/officeart/2005/8/layout/vProcess5"/>
    <dgm:cxn modelId="{544817B1-05C5-4901-9DCB-FA02B1805064}" type="presParOf" srcId="{D539CD23-38A2-4C83-AB6C-44F7EAC28D6A}" destId="{BC00F394-5479-4BDC-B95A-3E430E70BE5D}" srcOrd="5" destOrd="0" presId="urn:microsoft.com/office/officeart/2005/8/layout/vProcess5"/>
    <dgm:cxn modelId="{DB6F1424-81F5-40A6-A73B-EAA539C73B07}" type="presParOf" srcId="{D539CD23-38A2-4C83-AB6C-44F7EAC28D6A}" destId="{3D6CF71A-B823-4DC5-9A02-6709D7545F29}" srcOrd="6" destOrd="0" presId="urn:microsoft.com/office/officeart/2005/8/layout/vProcess5"/>
    <dgm:cxn modelId="{EE872667-B562-4458-A8B1-DFB063600FE0}" type="presParOf" srcId="{D539CD23-38A2-4C83-AB6C-44F7EAC28D6A}" destId="{290C04EA-B105-4B27-8A1D-B028E1870051}" srcOrd="7" destOrd="0" presId="urn:microsoft.com/office/officeart/2005/8/layout/vProcess5"/>
    <dgm:cxn modelId="{C10D458D-3201-4CCF-A125-9F126E846B1E}" type="presParOf" srcId="{D539CD23-38A2-4C83-AB6C-44F7EAC28D6A}" destId="{BDB844E7-74B5-4ABF-AB90-CB74A4009508}" srcOrd="8" destOrd="0" presId="urn:microsoft.com/office/officeart/2005/8/layout/vProcess5"/>
    <dgm:cxn modelId="{A2749BDC-5324-42F0-A69F-F92B09078B62}" type="presParOf" srcId="{D539CD23-38A2-4C83-AB6C-44F7EAC28D6A}" destId="{D961F79D-A34E-438B-9A26-D315D6B8BF96}" srcOrd="9" destOrd="0" presId="urn:microsoft.com/office/officeart/2005/8/layout/vProcess5"/>
    <dgm:cxn modelId="{596C9522-5B7C-424C-8BE8-B7899EA107A1}" type="presParOf" srcId="{D539CD23-38A2-4C83-AB6C-44F7EAC28D6A}" destId="{FA6709C5-2636-484A-B31A-71AAEE03EAF2}" srcOrd="10" destOrd="0" presId="urn:microsoft.com/office/officeart/2005/8/layout/vProcess5"/>
    <dgm:cxn modelId="{8D0C5356-DBD0-4737-A53E-7FC290F106CC}" type="presParOf" srcId="{D539CD23-38A2-4C83-AB6C-44F7EAC28D6A}" destId="{DCCF0F84-6A02-4597-A1B6-C705308524A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CC301-9408-4FB1-9F03-2688CE642C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8C58D5-3AF3-4FC0-BD17-95F96A26C311}">
      <dgm:prSet/>
      <dgm:spPr/>
      <dgm:t>
        <a:bodyPr/>
        <a:lstStyle/>
        <a:p>
          <a:r>
            <a:rPr lang="en-US"/>
            <a:t>Vytvoření nekonečného cyklu a pomocí podmínek se pak dále orientovat</a:t>
          </a:r>
        </a:p>
      </dgm:t>
    </dgm:pt>
    <dgm:pt modelId="{03DEC5D8-6BDD-44FB-A692-12F04C29AC89}" type="parTrans" cxnId="{8EE5B6AD-E945-4B1E-B6F1-74FE101BFFC1}">
      <dgm:prSet/>
      <dgm:spPr/>
      <dgm:t>
        <a:bodyPr/>
        <a:lstStyle/>
        <a:p>
          <a:endParaRPr lang="en-US"/>
        </a:p>
      </dgm:t>
    </dgm:pt>
    <dgm:pt modelId="{EA9E13ED-7019-43DC-BE2B-FF1C65DA3FD7}" type="sibTrans" cxnId="{8EE5B6AD-E945-4B1E-B6F1-74FE101BFFC1}">
      <dgm:prSet/>
      <dgm:spPr/>
      <dgm:t>
        <a:bodyPr/>
        <a:lstStyle/>
        <a:p>
          <a:endParaRPr lang="en-US"/>
        </a:p>
      </dgm:t>
    </dgm:pt>
    <dgm:pt modelId="{273F572D-4ED9-4C40-8248-90C590BD1EE1}">
      <dgm:prSet/>
      <dgm:spPr/>
      <dgm:t>
        <a:bodyPr/>
        <a:lstStyle/>
        <a:p>
          <a:r>
            <a:rPr lang="en-US"/>
            <a:t>Zadání všech parametrů</a:t>
          </a:r>
        </a:p>
      </dgm:t>
    </dgm:pt>
    <dgm:pt modelId="{AB96D93D-F0D0-403A-B392-AD08824DCB9E}" type="parTrans" cxnId="{0F64B0F7-C6D7-48B5-853C-D50A7145E7AC}">
      <dgm:prSet/>
      <dgm:spPr/>
      <dgm:t>
        <a:bodyPr/>
        <a:lstStyle/>
        <a:p>
          <a:endParaRPr lang="en-US"/>
        </a:p>
      </dgm:t>
    </dgm:pt>
    <dgm:pt modelId="{A122A416-C986-496B-B5EA-AF696BF41682}" type="sibTrans" cxnId="{0F64B0F7-C6D7-48B5-853C-D50A7145E7AC}">
      <dgm:prSet/>
      <dgm:spPr/>
      <dgm:t>
        <a:bodyPr/>
        <a:lstStyle/>
        <a:p>
          <a:endParaRPr lang="en-US"/>
        </a:p>
      </dgm:t>
    </dgm:pt>
    <dgm:pt modelId="{A60FDA85-D31D-4A09-9B20-4DE7EEEBB8D6}">
      <dgm:prSet/>
      <dgm:spPr/>
      <dgm:t>
        <a:bodyPr/>
        <a:lstStyle/>
        <a:p>
          <a:r>
            <a:rPr lang="en-US"/>
            <a:t>Minimum pro vygenerovaná čísla</a:t>
          </a:r>
        </a:p>
      </dgm:t>
    </dgm:pt>
    <dgm:pt modelId="{86BB8D46-8CB8-4777-AF51-D421551D0795}" type="parTrans" cxnId="{A03C9BE6-8912-44E0-BC93-E219EF432C34}">
      <dgm:prSet/>
      <dgm:spPr/>
      <dgm:t>
        <a:bodyPr/>
        <a:lstStyle/>
        <a:p>
          <a:endParaRPr lang="en-US"/>
        </a:p>
      </dgm:t>
    </dgm:pt>
    <dgm:pt modelId="{2544C613-D892-4AC5-9037-80F7E050CDA0}" type="sibTrans" cxnId="{A03C9BE6-8912-44E0-BC93-E219EF432C34}">
      <dgm:prSet/>
      <dgm:spPr/>
      <dgm:t>
        <a:bodyPr/>
        <a:lstStyle/>
        <a:p>
          <a:endParaRPr lang="en-US"/>
        </a:p>
      </dgm:t>
    </dgm:pt>
    <dgm:pt modelId="{D3E06F55-5FC1-4C4D-80E6-D8B7CACF4D85}">
      <dgm:prSet/>
      <dgm:spPr/>
      <dgm:t>
        <a:bodyPr/>
        <a:lstStyle/>
        <a:p>
          <a:r>
            <a:rPr lang="en-US"/>
            <a:t>Maximum pro vygenerovaná čísla</a:t>
          </a:r>
        </a:p>
      </dgm:t>
    </dgm:pt>
    <dgm:pt modelId="{B83FD2C6-11F0-417C-8D46-71457C9C4641}" type="parTrans" cxnId="{ECFDED9F-D822-47E5-AA69-61A0AD855D97}">
      <dgm:prSet/>
      <dgm:spPr/>
      <dgm:t>
        <a:bodyPr/>
        <a:lstStyle/>
        <a:p>
          <a:endParaRPr lang="en-US"/>
        </a:p>
      </dgm:t>
    </dgm:pt>
    <dgm:pt modelId="{B7AF888B-82C1-460E-B151-7B9066E552E1}" type="sibTrans" cxnId="{ECFDED9F-D822-47E5-AA69-61A0AD855D97}">
      <dgm:prSet/>
      <dgm:spPr/>
      <dgm:t>
        <a:bodyPr/>
        <a:lstStyle/>
        <a:p>
          <a:endParaRPr lang="en-US"/>
        </a:p>
      </dgm:t>
    </dgm:pt>
    <dgm:pt modelId="{471D0D4C-EE80-4370-A8B4-DAC4CDC3B534}">
      <dgm:prSet/>
      <dgm:spPr/>
      <dgm:t>
        <a:bodyPr/>
        <a:lstStyle/>
        <a:p>
          <a:r>
            <a:rPr lang="en-US"/>
            <a:t>Kolik vygenerovat čísel</a:t>
          </a:r>
        </a:p>
      </dgm:t>
    </dgm:pt>
    <dgm:pt modelId="{59FA594E-5640-45A5-A6FA-B2BA8105FEF3}" type="parTrans" cxnId="{BCA7DF6C-4B78-40CF-8988-2BFC480472F6}">
      <dgm:prSet/>
      <dgm:spPr/>
      <dgm:t>
        <a:bodyPr/>
        <a:lstStyle/>
        <a:p>
          <a:endParaRPr lang="en-US"/>
        </a:p>
      </dgm:t>
    </dgm:pt>
    <dgm:pt modelId="{3A858B4F-32EE-485E-AB69-12691616604F}" type="sibTrans" cxnId="{BCA7DF6C-4B78-40CF-8988-2BFC480472F6}">
      <dgm:prSet/>
      <dgm:spPr/>
      <dgm:t>
        <a:bodyPr/>
        <a:lstStyle/>
        <a:p>
          <a:endParaRPr lang="en-US"/>
        </a:p>
      </dgm:t>
    </dgm:pt>
    <dgm:pt modelId="{1DF41D12-0A71-4DA7-9FD4-D1FD14EAB88E}">
      <dgm:prSet/>
      <dgm:spPr/>
      <dgm:t>
        <a:bodyPr/>
        <a:lstStyle/>
        <a:p>
          <a:r>
            <a:rPr lang="en-US"/>
            <a:t>Délka kroku pro vytvoření dvojic</a:t>
          </a:r>
        </a:p>
      </dgm:t>
    </dgm:pt>
    <dgm:pt modelId="{D9CF2D5C-D43A-403C-B57C-468BCA7ED96A}" type="parTrans" cxnId="{DDF10984-56B6-4651-9820-065507C3530B}">
      <dgm:prSet/>
      <dgm:spPr/>
      <dgm:t>
        <a:bodyPr/>
        <a:lstStyle/>
        <a:p>
          <a:endParaRPr lang="en-US"/>
        </a:p>
      </dgm:t>
    </dgm:pt>
    <dgm:pt modelId="{B310A510-6254-40DD-89CC-26E86211D3C9}" type="sibTrans" cxnId="{DDF10984-56B6-4651-9820-065507C3530B}">
      <dgm:prSet/>
      <dgm:spPr/>
      <dgm:t>
        <a:bodyPr/>
        <a:lstStyle/>
        <a:p>
          <a:endParaRPr lang="en-US"/>
        </a:p>
      </dgm:t>
    </dgm:pt>
    <dgm:pt modelId="{6F3157ED-0B85-4452-B422-63B892E2D269}">
      <dgm:prSet/>
      <dgm:spPr/>
      <dgm:t>
        <a:bodyPr/>
        <a:lstStyle/>
        <a:p>
          <a:r>
            <a:rPr lang="en-US"/>
            <a:t>Vygenerovaná čísla uložit do ArrayList</a:t>
          </a:r>
        </a:p>
      </dgm:t>
    </dgm:pt>
    <dgm:pt modelId="{5F8EBD0D-AE4A-4434-A6E4-E4BC4B33B55B}" type="parTrans" cxnId="{D2D7DB93-0636-4D50-8DD1-1D30762C94B5}">
      <dgm:prSet/>
      <dgm:spPr/>
      <dgm:t>
        <a:bodyPr/>
        <a:lstStyle/>
        <a:p>
          <a:endParaRPr lang="en-US"/>
        </a:p>
      </dgm:t>
    </dgm:pt>
    <dgm:pt modelId="{BB1C6B87-5785-4A51-B909-70337DBB091D}" type="sibTrans" cxnId="{D2D7DB93-0636-4D50-8DD1-1D30762C94B5}">
      <dgm:prSet/>
      <dgm:spPr/>
      <dgm:t>
        <a:bodyPr/>
        <a:lstStyle/>
        <a:p>
          <a:endParaRPr lang="en-US"/>
        </a:p>
      </dgm:t>
    </dgm:pt>
    <dgm:pt modelId="{DF9E4632-012B-417F-BC90-C77F8D9EC8F5}">
      <dgm:prSet/>
      <dgm:spPr/>
      <dgm:t>
        <a:bodyPr/>
        <a:lstStyle/>
        <a:p>
          <a:r>
            <a:rPr lang="en-US"/>
            <a:t>Pomocí cyklů 'for' vytvořit sumu všech X a sumu všech Y</a:t>
          </a:r>
        </a:p>
      </dgm:t>
    </dgm:pt>
    <dgm:pt modelId="{EBACCE62-1E56-4E2D-9F18-39423069E68A}" type="parTrans" cxnId="{CE5A0234-3908-4067-AF93-4E31746C8D52}">
      <dgm:prSet/>
      <dgm:spPr/>
      <dgm:t>
        <a:bodyPr/>
        <a:lstStyle/>
        <a:p>
          <a:endParaRPr lang="en-US"/>
        </a:p>
      </dgm:t>
    </dgm:pt>
    <dgm:pt modelId="{72595ED9-6BD3-42A2-8ED4-90C1C9625B10}" type="sibTrans" cxnId="{CE5A0234-3908-4067-AF93-4E31746C8D52}">
      <dgm:prSet/>
      <dgm:spPr/>
      <dgm:t>
        <a:bodyPr/>
        <a:lstStyle/>
        <a:p>
          <a:endParaRPr lang="en-US"/>
        </a:p>
      </dgm:t>
    </dgm:pt>
    <dgm:pt modelId="{1BD08724-9369-41C8-9361-5F6FEBCFA585}">
      <dgm:prSet/>
      <dgm:spPr/>
      <dgm:t>
        <a:bodyPr/>
        <a:lstStyle/>
        <a:p>
          <a:r>
            <a:rPr lang="en-US"/>
            <a:t>Vytvořit průměr X a Y</a:t>
          </a:r>
        </a:p>
      </dgm:t>
    </dgm:pt>
    <dgm:pt modelId="{5A39B095-A6C4-4F98-871D-115CDF1D683D}" type="parTrans" cxnId="{6853F8E8-4499-4454-B325-BB377CEB51A5}">
      <dgm:prSet/>
      <dgm:spPr/>
      <dgm:t>
        <a:bodyPr/>
        <a:lstStyle/>
        <a:p>
          <a:endParaRPr lang="en-US"/>
        </a:p>
      </dgm:t>
    </dgm:pt>
    <dgm:pt modelId="{0B6E6875-5A5A-4B33-B923-F35DC206CEDC}" type="sibTrans" cxnId="{6853F8E8-4499-4454-B325-BB377CEB51A5}">
      <dgm:prSet/>
      <dgm:spPr/>
      <dgm:t>
        <a:bodyPr/>
        <a:lstStyle/>
        <a:p>
          <a:endParaRPr lang="en-US"/>
        </a:p>
      </dgm:t>
    </dgm:pt>
    <dgm:pt modelId="{01F802C7-0DAD-4B73-8FDD-929585D7091E}">
      <dgm:prSet/>
      <dgm:spPr/>
      <dgm:t>
        <a:bodyPr/>
        <a:lstStyle/>
        <a:p>
          <a:r>
            <a:rPr lang="en-US"/>
            <a:t>Vytvořit specifické proměnné pro uložení matematických operací a lepší orientaci v kódu</a:t>
          </a:r>
        </a:p>
      </dgm:t>
    </dgm:pt>
    <dgm:pt modelId="{690A592D-BD66-4E97-85A6-210A03A03A70}" type="parTrans" cxnId="{36580032-5988-44A3-B630-FD61987A5260}">
      <dgm:prSet/>
      <dgm:spPr/>
      <dgm:t>
        <a:bodyPr/>
        <a:lstStyle/>
        <a:p>
          <a:endParaRPr lang="en-US"/>
        </a:p>
      </dgm:t>
    </dgm:pt>
    <dgm:pt modelId="{E09C0FAE-4D91-421E-BD5C-ECEDE59A538B}" type="sibTrans" cxnId="{36580032-5988-44A3-B630-FD61987A5260}">
      <dgm:prSet/>
      <dgm:spPr/>
      <dgm:t>
        <a:bodyPr/>
        <a:lstStyle/>
        <a:p>
          <a:endParaRPr lang="en-US"/>
        </a:p>
      </dgm:t>
    </dgm:pt>
    <dgm:pt modelId="{EF1BF185-97A0-45A3-953A-DA36026179F1}">
      <dgm:prSet/>
      <dgm:spPr/>
      <dgm:t>
        <a:bodyPr/>
        <a:lstStyle/>
        <a:p>
          <a:r>
            <a:rPr lang="en-US"/>
            <a:t>Dosadit proměnné to matematického vzorce a vypsat výsledek</a:t>
          </a:r>
        </a:p>
      </dgm:t>
    </dgm:pt>
    <dgm:pt modelId="{2D2BE713-985B-4B58-BA0D-1CDBA0282C5F}" type="parTrans" cxnId="{22AF1801-DE04-4638-93AC-E9361BC94897}">
      <dgm:prSet/>
      <dgm:spPr/>
      <dgm:t>
        <a:bodyPr/>
        <a:lstStyle/>
        <a:p>
          <a:endParaRPr lang="en-US"/>
        </a:p>
      </dgm:t>
    </dgm:pt>
    <dgm:pt modelId="{EA944FCD-B13A-4175-B7B5-8A1D925C4AC4}" type="sibTrans" cxnId="{22AF1801-DE04-4638-93AC-E9361BC94897}">
      <dgm:prSet/>
      <dgm:spPr/>
      <dgm:t>
        <a:bodyPr/>
        <a:lstStyle/>
        <a:p>
          <a:endParaRPr lang="en-US"/>
        </a:p>
      </dgm:t>
    </dgm:pt>
    <dgm:pt modelId="{B44E8942-BFE1-46CE-B170-F37ABA658F7E}" type="pres">
      <dgm:prSet presAssocID="{87ACC301-9408-4FB1-9F03-2688CE642CEC}" presName="linear" presStyleCnt="0">
        <dgm:presLayoutVars>
          <dgm:animLvl val="lvl"/>
          <dgm:resizeHandles val="exact"/>
        </dgm:presLayoutVars>
      </dgm:prSet>
      <dgm:spPr/>
    </dgm:pt>
    <dgm:pt modelId="{E93252DA-5A82-4183-998B-71887654E189}" type="pres">
      <dgm:prSet presAssocID="{6E8C58D5-3AF3-4FC0-BD17-95F96A26C31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F659A17-5AFE-4222-B213-F0A7EE7E8C71}" type="pres">
      <dgm:prSet presAssocID="{EA9E13ED-7019-43DC-BE2B-FF1C65DA3FD7}" presName="spacer" presStyleCnt="0"/>
      <dgm:spPr/>
    </dgm:pt>
    <dgm:pt modelId="{B498AC30-2F84-4A4B-8EA6-291C795E3A60}" type="pres">
      <dgm:prSet presAssocID="{273F572D-4ED9-4C40-8248-90C590BD1EE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7FCFD12-AA4C-4DFF-9449-C3AFD1800CC9}" type="pres">
      <dgm:prSet presAssocID="{273F572D-4ED9-4C40-8248-90C590BD1EE1}" presName="childText" presStyleLbl="revTx" presStyleIdx="0" presStyleCnt="1">
        <dgm:presLayoutVars>
          <dgm:bulletEnabled val="1"/>
        </dgm:presLayoutVars>
      </dgm:prSet>
      <dgm:spPr/>
    </dgm:pt>
    <dgm:pt modelId="{7CBBF6A4-43D3-4F56-B596-E3FEC10E150B}" type="pres">
      <dgm:prSet presAssocID="{6F3157ED-0B85-4452-B422-63B892E2D2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FEB81E7-90E2-4B3A-A60B-8BCB33EF5D62}" type="pres">
      <dgm:prSet presAssocID="{BB1C6B87-5785-4A51-B909-70337DBB091D}" presName="spacer" presStyleCnt="0"/>
      <dgm:spPr/>
    </dgm:pt>
    <dgm:pt modelId="{2B6D0B8B-4EAC-4A15-A107-426585C86284}" type="pres">
      <dgm:prSet presAssocID="{DF9E4632-012B-417F-BC90-C77F8D9EC8F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1A33828-E276-4867-8B79-AE6093681BB9}" type="pres">
      <dgm:prSet presAssocID="{72595ED9-6BD3-42A2-8ED4-90C1C9625B10}" presName="spacer" presStyleCnt="0"/>
      <dgm:spPr/>
    </dgm:pt>
    <dgm:pt modelId="{725B3858-97A1-4B5B-AF7F-C26473ADCE5E}" type="pres">
      <dgm:prSet presAssocID="{1BD08724-9369-41C8-9361-5F6FEBCFA58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32158C8-96EA-4497-BF5C-23B4FDDA4E6F}" type="pres">
      <dgm:prSet presAssocID="{0B6E6875-5A5A-4B33-B923-F35DC206CEDC}" presName="spacer" presStyleCnt="0"/>
      <dgm:spPr/>
    </dgm:pt>
    <dgm:pt modelId="{43FE6E6A-3D80-42B6-A88D-9407AD017003}" type="pres">
      <dgm:prSet presAssocID="{01F802C7-0DAD-4B73-8FDD-929585D7091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1EE2973-FD8F-42FA-9C26-F71261D9F939}" type="pres">
      <dgm:prSet presAssocID="{E09C0FAE-4D91-421E-BD5C-ECEDE59A538B}" presName="spacer" presStyleCnt="0"/>
      <dgm:spPr/>
    </dgm:pt>
    <dgm:pt modelId="{7740371F-0E89-480A-A895-F98A24903372}" type="pres">
      <dgm:prSet presAssocID="{EF1BF185-97A0-45A3-953A-DA36026179F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2AF1801-DE04-4638-93AC-E9361BC94897}" srcId="{87ACC301-9408-4FB1-9F03-2688CE642CEC}" destId="{EF1BF185-97A0-45A3-953A-DA36026179F1}" srcOrd="6" destOrd="0" parTransId="{2D2BE713-985B-4B58-BA0D-1CDBA0282C5F}" sibTransId="{EA944FCD-B13A-4175-B7B5-8A1D925C4AC4}"/>
    <dgm:cxn modelId="{2C91590A-35EA-4BD5-89A8-6E7E1CAC43FC}" type="presOf" srcId="{6E8C58D5-3AF3-4FC0-BD17-95F96A26C311}" destId="{E93252DA-5A82-4183-998B-71887654E189}" srcOrd="0" destOrd="0" presId="urn:microsoft.com/office/officeart/2005/8/layout/vList2"/>
    <dgm:cxn modelId="{D6821D13-C370-4828-9024-150D38ACF35A}" type="presOf" srcId="{DF9E4632-012B-417F-BC90-C77F8D9EC8F5}" destId="{2B6D0B8B-4EAC-4A15-A107-426585C86284}" srcOrd="0" destOrd="0" presId="urn:microsoft.com/office/officeart/2005/8/layout/vList2"/>
    <dgm:cxn modelId="{17B7E825-4E3A-420B-AE6E-A3D00AE7AC65}" type="presOf" srcId="{01F802C7-0DAD-4B73-8FDD-929585D7091E}" destId="{43FE6E6A-3D80-42B6-A88D-9407AD017003}" srcOrd="0" destOrd="0" presId="urn:microsoft.com/office/officeart/2005/8/layout/vList2"/>
    <dgm:cxn modelId="{36580032-5988-44A3-B630-FD61987A5260}" srcId="{87ACC301-9408-4FB1-9F03-2688CE642CEC}" destId="{01F802C7-0DAD-4B73-8FDD-929585D7091E}" srcOrd="5" destOrd="0" parTransId="{690A592D-BD66-4E97-85A6-210A03A03A70}" sibTransId="{E09C0FAE-4D91-421E-BD5C-ECEDE59A538B}"/>
    <dgm:cxn modelId="{CE5A0234-3908-4067-AF93-4E31746C8D52}" srcId="{87ACC301-9408-4FB1-9F03-2688CE642CEC}" destId="{DF9E4632-012B-417F-BC90-C77F8D9EC8F5}" srcOrd="3" destOrd="0" parTransId="{EBACCE62-1E56-4E2D-9F18-39423069E68A}" sibTransId="{72595ED9-6BD3-42A2-8ED4-90C1C9625B10}"/>
    <dgm:cxn modelId="{648D003F-53C8-4301-9319-27559422B7CD}" type="presOf" srcId="{D3E06F55-5FC1-4C4D-80E6-D8B7CACF4D85}" destId="{67FCFD12-AA4C-4DFF-9449-C3AFD1800CC9}" srcOrd="0" destOrd="1" presId="urn:microsoft.com/office/officeart/2005/8/layout/vList2"/>
    <dgm:cxn modelId="{BCA7DF6C-4B78-40CF-8988-2BFC480472F6}" srcId="{273F572D-4ED9-4C40-8248-90C590BD1EE1}" destId="{471D0D4C-EE80-4370-A8B4-DAC4CDC3B534}" srcOrd="2" destOrd="0" parTransId="{59FA594E-5640-45A5-A6FA-B2BA8105FEF3}" sibTransId="{3A858B4F-32EE-485E-AB69-12691616604F}"/>
    <dgm:cxn modelId="{E1A4136E-4CB9-4020-95F7-7040EBB51FCF}" type="presOf" srcId="{87ACC301-9408-4FB1-9F03-2688CE642CEC}" destId="{B44E8942-BFE1-46CE-B170-F37ABA658F7E}" srcOrd="0" destOrd="0" presId="urn:microsoft.com/office/officeart/2005/8/layout/vList2"/>
    <dgm:cxn modelId="{B8B51077-7154-438E-94B1-3DB333B50907}" type="presOf" srcId="{1BD08724-9369-41C8-9361-5F6FEBCFA585}" destId="{725B3858-97A1-4B5B-AF7F-C26473ADCE5E}" srcOrd="0" destOrd="0" presId="urn:microsoft.com/office/officeart/2005/8/layout/vList2"/>
    <dgm:cxn modelId="{C30BD459-6F3C-41EE-8129-4DE257D7FF6A}" type="presOf" srcId="{6F3157ED-0B85-4452-B422-63B892E2D269}" destId="{7CBBF6A4-43D3-4F56-B596-E3FEC10E150B}" srcOrd="0" destOrd="0" presId="urn:microsoft.com/office/officeart/2005/8/layout/vList2"/>
    <dgm:cxn modelId="{DDF10984-56B6-4651-9820-065507C3530B}" srcId="{273F572D-4ED9-4C40-8248-90C590BD1EE1}" destId="{1DF41D12-0A71-4DA7-9FD4-D1FD14EAB88E}" srcOrd="3" destOrd="0" parTransId="{D9CF2D5C-D43A-403C-B57C-468BCA7ED96A}" sibTransId="{B310A510-6254-40DD-89CC-26E86211D3C9}"/>
    <dgm:cxn modelId="{D2D7DB93-0636-4D50-8DD1-1D30762C94B5}" srcId="{87ACC301-9408-4FB1-9F03-2688CE642CEC}" destId="{6F3157ED-0B85-4452-B422-63B892E2D269}" srcOrd="2" destOrd="0" parTransId="{5F8EBD0D-AE4A-4434-A6E4-E4BC4B33B55B}" sibTransId="{BB1C6B87-5785-4A51-B909-70337DBB091D}"/>
    <dgm:cxn modelId="{ECFDED9F-D822-47E5-AA69-61A0AD855D97}" srcId="{273F572D-4ED9-4C40-8248-90C590BD1EE1}" destId="{D3E06F55-5FC1-4C4D-80E6-D8B7CACF4D85}" srcOrd="1" destOrd="0" parTransId="{B83FD2C6-11F0-417C-8D46-71457C9C4641}" sibTransId="{B7AF888B-82C1-460E-B151-7B9066E552E1}"/>
    <dgm:cxn modelId="{8EE5B6AD-E945-4B1E-B6F1-74FE101BFFC1}" srcId="{87ACC301-9408-4FB1-9F03-2688CE642CEC}" destId="{6E8C58D5-3AF3-4FC0-BD17-95F96A26C311}" srcOrd="0" destOrd="0" parTransId="{03DEC5D8-6BDD-44FB-A692-12F04C29AC89}" sibTransId="{EA9E13ED-7019-43DC-BE2B-FF1C65DA3FD7}"/>
    <dgm:cxn modelId="{179052B7-6BE3-4056-971A-022A0E639F05}" type="presOf" srcId="{EF1BF185-97A0-45A3-953A-DA36026179F1}" destId="{7740371F-0E89-480A-A895-F98A24903372}" srcOrd="0" destOrd="0" presId="urn:microsoft.com/office/officeart/2005/8/layout/vList2"/>
    <dgm:cxn modelId="{226347BA-07DC-4C7B-9D65-4F9F6A95D183}" type="presOf" srcId="{273F572D-4ED9-4C40-8248-90C590BD1EE1}" destId="{B498AC30-2F84-4A4B-8EA6-291C795E3A60}" srcOrd="0" destOrd="0" presId="urn:microsoft.com/office/officeart/2005/8/layout/vList2"/>
    <dgm:cxn modelId="{5A5D7FE4-8B7D-4527-86F8-F6B204CA3A69}" type="presOf" srcId="{A60FDA85-D31D-4A09-9B20-4DE7EEEBB8D6}" destId="{67FCFD12-AA4C-4DFF-9449-C3AFD1800CC9}" srcOrd="0" destOrd="0" presId="urn:microsoft.com/office/officeart/2005/8/layout/vList2"/>
    <dgm:cxn modelId="{A03C9BE6-8912-44E0-BC93-E219EF432C34}" srcId="{273F572D-4ED9-4C40-8248-90C590BD1EE1}" destId="{A60FDA85-D31D-4A09-9B20-4DE7EEEBB8D6}" srcOrd="0" destOrd="0" parTransId="{86BB8D46-8CB8-4777-AF51-D421551D0795}" sibTransId="{2544C613-D892-4AC5-9037-80F7E050CDA0}"/>
    <dgm:cxn modelId="{6853F8E8-4499-4454-B325-BB377CEB51A5}" srcId="{87ACC301-9408-4FB1-9F03-2688CE642CEC}" destId="{1BD08724-9369-41C8-9361-5F6FEBCFA585}" srcOrd="4" destOrd="0" parTransId="{5A39B095-A6C4-4F98-871D-115CDF1D683D}" sibTransId="{0B6E6875-5A5A-4B33-B923-F35DC206CEDC}"/>
    <dgm:cxn modelId="{CE6E55F5-3FFA-4E49-BA13-69C49EDEC394}" type="presOf" srcId="{1DF41D12-0A71-4DA7-9FD4-D1FD14EAB88E}" destId="{67FCFD12-AA4C-4DFF-9449-C3AFD1800CC9}" srcOrd="0" destOrd="3" presId="urn:microsoft.com/office/officeart/2005/8/layout/vList2"/>
    <dgm:cxn modelId="{0F64B0F7-C6D7-48B5-853C-D50A7145E7AC}" srcId="{87ACC301-9408-4FB1-9F03-2688CE642CEC}" destId="{273F572D-4ED9-4C40-8248-90C590BD1EE1}" srcOrd="1" destOrd="0" parTransId="{AB96D93D-F0D0-403A-B392-AD08824DCB9E}" sibTransId="{A122A416-C986-496B-B5EA-AF696BF41682}"/>
    <dgm:cxn modelId="{CAC5BFFA-C41D-4535-A25E-F0F7051075D8}" type="presOf" srcId="{471D0D4C-EE80-4370-A8B4-DAC4CDC3B534}" destId="{67FCFD12-AA4C-4DFF-9449-C3AFD1800CC9}" srcOrd="0" destOrd="2" presId="urn:microsoft.com/office/officeart/2005/8/layout/vList2"/>
    <dgm:cxn modelId="{B42D3D9F-BBA8-463A-886C-F5503FAF5B97}" type="presParOf" srcId="{B44E8942-BFE1-46CE-B170-F37ABA658F7E}" destId="{E93252DA-5A82-4183-998B-71887654E189}" srcOrd="0" destOrd="0" presId="urn:microsoft.com/office/officeart/2005/8/layout/vList2"/>
    <dgm:cxn modelId="{285EAF23-ED1C-4C55-A61D-F7E36F48299B}" type="presParOf" srcId="{B44E8942-BFE1-46CE-B170-F37ABA658F7E}" destId="{DF659A17-5AFE-4222-B213-F0A7EE7E8C71}" srcOrd="1" destOrd="0" presId="urn:microsoft.com/office/officeart/2005/8/layout/vList2"/>
    <dgm:cxn modelId="{27D7C613-7571-48D3-964A-8BA0D307A0CF}" type="presParOf" srcId="{B44E8942-BFE1-46CE-B170-F37ABA658F7E}" destId="{B498AC30-2F84-4A4B-8EA6-291C795E3A60}" srcOrd="2" destOrd="0" presId="urn:microsoft.com/office/officeart/2005/8/layout/vList2"/>
    <dgm:cxn modelId="{A4574F3B-2ED2-4D6D-8356-D59689E18285}" type="presParOf" srcId="{B44E8942-BFE1-46CE-B170-F37ABA658F7E}" destId="{67FCFD12-AA4C-4DFF-9449-C3AFD1800CC9}" srcOrd="3" destOrd="0" presId="urn:microsoft.com/office/officeart/2005/8/layout/vList2"/>
    <dgm:cxn modelId="{497D3BC0-C381-4A8F-BB96-A2BC0928CFE9}" type="presParOf" srcId="{B44E8942-BFE1-46CE-B170-F37ABA658F7E}" destId="{7CBBF6A4-43D3-4F56-B596-E3FEC10E150B}" srcOrd="4" destOrd="0" presId="urn:microsoft.com/office/officeart/2005/8/layout/vList2"/>
    <dgm:cxn modelId="{D4AC22BD-48F7-42A9-AF35-A5EA8CCC3C03}" type="presParOf" srcId="{B44E8942-BFE1-46CE-B170-F37ABA658F7E}" destId="{6FEB81E7-90E2-4B3A-A60B-8BCB33EF5D62}" srcOrd="5" destOrd="0" presId="urn:microsoft.com/office/officeart/2005/8/layout/vList2"/>
    <dgm:cxn modelId="{AD23E963-8151-4523-A5A8-F499AD5E226F}" type="presParOf" srcId="{B44E8942-BFE1-46CE-B170-F37ABA658F7E}" destId="{2B6D0B8B-4EAC-4A15-A107-426585C86284}" srcOrd="6" destOrd="0" presId="urn:microsoft.com/office/officeart/2005/8/layout/vList2"/>
    <dgm:cxn modelId="{907F505E-6B14-43B1-BF00-FE8505965136}" type="presParOf" srcId="{B44E8942-BFE1-46CE-B170-F37ABA658F7E}" destId="{31A33828-E276-4867-8B79-AE6093681BB9}" srcOrd="7" destOrd="0" presId="urn:microsoft.com/office/officeart/2005/8/layout/vList2"/>
    <dgm:cxn modelId="{60AAA1A8-D828-4EFD-9C47-2D87A976900A}" type="presParOf" srcId="{B44E8942-BFE1-46CE-B170-F37ABA658F7E}" destId="{725B3858-97A1-4B5B-AF7F-C26473ADCE5E}" srcOrd="8" destOrd="0" presId="urn:microsoft.com/office/officeart/2005/8/layout/vList2"/>
    <dgm:cxn modelId="{0976875C-4B76-4671-8AD0-888B2335ED26}" type="presParOf" srcId="{B44E8942-BFE1-46CE-B170-F37ABA658F7E}" destId="{D32158C8-96EA-4497-BF5C-23B4FDDA4E6F}" srcOrd="9" destOrd="0" presId="urn:microsoft.com/office/officeart/2005/8/layout/vList2"/>
    <dgm:cxn modelId="{B3A9B574-1BCE-4D6C-A28E-C7BFB9FC3BD1}" type="presParOf" srcId="{B44E8942-BFE1-46CE-B170-F37ABA658F7E}" destId="{43FE6E6A-3D80-42B6-A88D-9407AD017003}" srcOrd="10" destOrd="0" presId="urn:microsoft.com/office/officeart/2005/8/layout/vList2"/>
    <dgm:cxn modelId="{8D25CC0D-80EA-4D04-99DE-42B07DCC90DE}" type="presParOf" srcId="{B44E8942-BFE1-46CE-B170-F37ABA658F7E}" destId="{F1EE2973-FD8F-42FA-9C26-F71261D9F939}" srcOrd="11" destOrd="0" presId="urn:microsoft.com/office/officeart/2005/8/layout/vList2"/>
    <dgm:cxn modelId="{68FC67E6-7C96-4BD6-B211-3857D874532D}" type="presParOf" srcId="{B44E8942-BFE1-46CE-B170-F37ABA658F7E}" destId="{7740371F-0E89-480A-A895-F98A2490337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90DA9-626C-454A-AB34-F1B7956CB26C}">
      <dsp:nvSpPr>
        <dsp:cNvPr id="0" name=""/>
        <dsp:cNvSpPr/>
      </dsp:nvSpPr>
      <dsp:spPr>
        <a:xfrm>
          <a:off x="0" y="0"/>
          <a:ext cx="8778240" cy="887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latin typeface="Posterama"/>
            </a:rPr>
            <a:t>Zadání úlohy</a:t>
          </a:r>
          <a:endParaRPr lang="cs-CZ" sz="3600" kern="1200" dirty="0"/>
        </a:p>
      </dsp:txBody>
      <dsp:txXfrm>
        <a:off x="26003" y="26003"/>
        <a:ext cx="7745222" cy="835787"/>
      </dsp:txXfrm>
    </dsp:sp>
    <dsp:sp modelId="{5974B6E1-E869-4EB9-B21A-D7A3E3DF3BE3}">
      <dsp:nvSpPr>
        <dsp:cNvPr id="0" name=""/>
        <dsp:cNvSpPr/>
      </dsp:nvSpPr>
      <dsp:spPr>
        <a:xfrm>
          <a:off x="735177" y="1049210"/>
          <a:ext cx="8778240" cy="8877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latin typeface="Posterama"/>
            </a:rPr>
            <a:t>Algoritmus</a:t>
          </a:r>
          <a:endParaRPr lang="cs-CZ" sz="3600" kern="1200" dirty="0"/>
        </a:p>
      </dsp:txBody>
      <dsp:txXfrm>
        <a:off x="761180" y="1075213"/>
        <a:ext cx="7413990" cy="835787"/>
      </dsp:txXfrm>
    </dsp:sp>
    <dsp:sp modelId="{21621DF0-B534-4B87-9215-F3982145837E}">
      <dsp:nvSpPr>
        <dsp:cNvPr id="0" name=""/>
        <dsp:cNvSpPr/>
      </dsp:nvSpPr>
      <dsp:spPr>
        <a:xfrm>
          <a:off x="1459382" y="2098421"/>
          <a:ext cx="8778240" cy="8877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latin typeface="Posterama"/>
            </a:rPr>
            <a:t>Ukázka kódu</a:t>
          </a:r>
          <a:endParaRPr lang="cs-CZ" sz="3600" kern="1200" dirty="0"/>
        </a:p>
      </dsp:txBody>
      <dsp:txXfrm>
        <a:off x="1485385" y="2124424"/>
        <a:ext cx="7424963" cy="835787"/>
      </dsp:txXfrm>
    </dsp:sp>
    <dsp:sp modelId="{23DBAA15-BE21-4200-8CA1-0A57DAF46E22}">
      <dsp:nvSpPr>
        <dsp:cNvPr id="0" name=""/>
        <dsp:cNvSpPr/>
      </dsp:nvSpPr>
      <dsp:spPr>
        <a:xfrm>
          <a:off x="2194559" y="3147631"/>
          <a:ext cx="8778240" cy="8877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latin typeface="Posterama"/>
            </a:rPr>
            <a:t>Testy</a:t>
          </a:r>
          <a:endParaRPr lang="cs-CZ" sz="3600" kern="1200" dirty="0"/>
        </a:p>
      </dsp:txBody>
      <dsp:txXfrm>
        <a:off x="2220562" y="3173634"/>
        <a:ext cx="7413990" cy="835787"/>
      </dsp:txXfrm>
    </dsp:sp>
    <dsp:sp modelId="{BC00F394-5479-4BDC-B95A-3E430E70BE5D}">
      <dsp:nvSpPr>
        <dsp:cNvPr id="0" name=""/>
        <dsp:cNvSpPr/>
      </dsp:nvSpPr>
      <dsp:spPr>
        <a:xfrm>
          <a:off x="8201174" y="679969"/>
          <a:ext cx="577065" cy="5770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600" kern="1200"/>
        </a:p>
      </dsp:txBody>
      <dsp:txXfrm>
        <a:off x="8331014" y="679969"/>
        <a:ext cx="317385" cy="434241"/>
      </dsp:txXfrm>
    </dsp:sp>
    <dsp:sp modelId="{3D6CF71A-B823-4DC5-9A02-6709D7545F29}">
      <dsp:nvSpPr>
        <dsp:cNvPr id="0" name=""/>
        <dsp:cNvSpPr/>
      </dsp:nvSpPr>
      <dsp:spPr>
        <a:xfrm>
          <a:off x="8936351" y="1729179"/>
          <a:ext cx="577065" cy="57706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600" kern="1200"/>
        </a:p>
      </dsp:txBody>
      <dsp:txXfrm>
        <a:off x="9066191" y="1729179"/>
        <a:ext cx="317385" cy="434241"/>
      </dsp:txXfrm>
    </dsp:sp>
    <dsp:sp modelId="{290C04EA-B105-4B27-8A1D-B028E1870051}">
      <dsp:nvSpPr>
        <dsp:cNvPr id="0" name=""/>
        <dsp:cNvSpPr/>
      </dsp:nvSpPr>
      <dsp:spPr>
        <a:xfrm>
          <a:off x="9660556" y="2778390"/>
          <a:ext cx="577065" cy="57706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600" kern="1200"/>
        </a:p>
      </dsp:txBody>
      <dsp:txXfrm>
        <a:off x="9790396" y="2778390"/>
        <a:ext cx="317385" cy="434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52DA-5A82-4183-998B-71887654E189}">
      <dsp:nvSpPr>
        <dsp:cNvPr id="0" name=""/>
        <dsp:cNvSpPr/>
      </dsp:nvSpPr>
      <dsp:spPr>
        <a:xfrm>
          <a:off x="0" y="91687"/>
          <a:ext cx="7266487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Vytvoření nekonečného cyklu a pomocí podmínek se pak dále orientovat</a:t>
          </a:r>
        </a:p>
      </dsp:txBody>
      <dsp:txXfrm>
        <a:off x="34954" y="126641"/>
        <a:ext cx="7196579" cy="646132"/>
      </dsp:txXfrm>
    </dsp:sp>
    <dsp:sp modelId="{B498AC30-2F84-4A4B-8EA6-291C795E3A60}">
      <dsp:nvSpPr>
        <dsp:cNvPr id="0" name=""/>
        <dsp:cNvSpPr/>
      </dsp:nvSpPr>
      <dsp:spPr>
        <a:xfrm>
          <a:off x="0" y="859567"/>
          <a:ext cx="7266487" cy="716040"/>
        </a:xfrm>
        <a:prstGeom prst="roundRect">
          <a:avLst/>
        </a:prstGeom>
        <a:solidFill>
          <a:schemeClr val="accent2">
            <a:hueOff val="1714733"/>
            <a:satOff val="-1048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Zadání všech parametrů</a:t>
          </a:r>
        </a:p>
      </dsp:txBody>
      <dsp:txXfrm>
        <a:off x="34954" y="894521"/>
        <a:ext cx="7196579" cy="646132"/>
      </dsp:txXfrm>
    </dsp:sp>
    <dsp:sp modelId="{67FCFD12-AA4C-4DFF-9449-C3AFD1800CC9}">
      <dsp:nvSpPr>
        <dsp:cNvPr id="0" name=""/>
        <dsp:cNvSpPr/>
      </dsp:nvSpPr>
      <dsp:spPr>
        <a:xfrm>
          <a:off x="0" y="1575607"/>
          <a:ext cx="7266487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71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Minimum pro vygenerovaná čísla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Maximum pro vygenerovaná čísla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Kolik vygenerovat čísel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Délka kroku pro vytvoření dvojic</a:t>
          </a:r>
        </a:p>
      </dsp:txBody>
      <dsp:txXfrm>
        <a:off x="0" y="1575607"/>
        <a:ext cx="7266487" cy="968760"/>
      </dsp:txXfrm>
    </dsp:sp>
    <dsp:sp modelId="{7CBBF6A4-43D3-4F56-B596-E3FEC10E150B}">
      <dsp:nvSpPr>
        <dsp:cNvPr id="0" name=""/>
        <dsp:cNvSpPr/>
      </dsp:nvSpPr>
      <dsp:spPr>
        <a:xfrm>
          <a:off x="0" y="2544367"/>
          <a:ext cx="7266487" cy="716040"/>
        </a:xfrm>
        <a:prstGeom prst="roundRect">
          <a:avLst/>
        </a:prstGeom>
        <a:solidFill>
          <a:schemeClr val="accent2">
            <a:hueOff val="3429466"/>
            <a:satOff val="-2095"/>
            <a:lumOff val="-11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Vygenerovaná čísla uložit do ArrayList</a:t>
          </a:r>
        </a:p>
      </dsp:txBody>
      <dsp:txXfrm>
        <a:off x="34954" y="2579321"/>
        <a:ext cx="7196579" cy="646132"/>
      </dsp:txXfrm>
    </dsp:sp>
    <dsp:sp modelId="{2B6D0B8B-4EAC-4A15-A107-426585C86284}">
      <dsp:nvSpPr>
        <dsp:cNvPr id="0" name=""/>
        <dsp:cNvSpPr/>
      </dsp:nvSpPr>
      <dsp:spPr>
        <a:xfrm>
          <a:off x="0" y="3312247"/>
          <a:ext cx="7266487" cy="716040"/>
        </a:xfrm>
        <a:prstGeom prst="roundRect">
          <a:avLst/>
        </a:prstGeom>
        <a:solidFill>
          <a:schemeClr val="accent2">
            <a:hueOff val="5144199"/>
            <a:satOff val="-3143"/>
            <a:lumOff val="-173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Pomocí cyklů 'for' vytvořit sumu všech X a sumu všech Y</a:t>
          </a:r>
        </a:p>
      </dsp:txBody>
      <dsp:txXfrm>
        <a:off x="34954" y="3347201"/>
        <a:ext cx="7196579" cy="646132"/>
      </dsp:txXfrm>
    </dsp:sp>
    <dsp:sp modelId="{725B3858-97A1-4B5B-AF7F-C26473ADCE5E}">
      <dsp:nvSpPr>
        <dsp:cNvPr id="0" name=""/>
        <dsp:cNvSpPr/>
      </dsp:nvSpPr>
      <dsp:spPr>
        <a:xfrm>
          <a:off x="0" y="4080127"/>
          <a:ext cx="7266487" cy="716040"/>
        </a:xfrm>
        <a:prstGeom prst="roundRect">
          <a:avLst/>
        </a:prstGeom>
        <a:solidFill>
          <a:schemeClr val="accent2">
            <a:hueOff val="6858932"/>
            <a:satOff val="-4191"/>
            <a:lumOff val="-23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Vytvořit průměr X a Y</a:t>
          </a:r>
        </a:p>
      </dsp:txBody>
      <dsp:txXfrm>
        <a:off x="34954" y="4115081"/>
        <a:ext cx="7196579" cy="646132"/>
      </dsp:txXfrm>
    </dsp:sp>
    <dsp:sp modelId="{43FE6E6A-3D80-42B6-A88D-9407AD017003}">
      <dsp:nvSpPr>
        <dsp:cNvPr id="0" name=""/>
        <dsp:cNvSpPr/>
      </dsp:nvSpPr>
      <dsp:spPr>
        <a:xfrm>
          <a:off x="0" y="4848007"/>
          <a:ext cx="7266487" cy="716040"/>
        </a:xfrm>
        <a:prstGeom prst="roundRect">
          <a:avLst/>
        </a:prstGeom>
        <a:solidFill>
          <a:schemeClr val="accent2">
            <a:hueOff val="8573665"/>
            <a:satOff val="-5238"/>
            <a:lumOff val="-289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Vytvořit specifické proměnné pro uložení matematických operací a lepší orientaci v kódu</a:t>
          </a:r>
        </a:p>
      </dsp:txBody>
      <dsp:txXfrm>
        <a:off x="34954" y="4882961"/>
        <a:ext cx="7196579" cy="646132"/>
      </dsp:txXfrm>
    </dsp:sp>
    <dsp:sp modelId="{7740371F-0E89-480A-A895-F98A24903372}">
      <dsp:nvSpPr>
        <dsp:cNvPr id="0" name=""/>
        <dsp:cNvSpPr/>
      </dsp:nvSpPr>
      <dsp:spPr>
        <a:xfrm>
          <a:off x="0" y="5615887"/>
          <a:ext cx="7266487" cy="716040"/>
        </a:xfrm>
        <a:prstGeom prst="roundRect">
          <a:avLst/>
        </a:prstGeom>
        <a:solidFill>
          <a:schemeClr val="accent2">
            <a:hueOff val="10288398"/>
            <a:satOff val="-6286"/>
            <a:lumOff val="-347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Dosadit proměnné to matematického vzorce a vypsat výsledek</a:t>
          </a:r>
        </a:p>
      </dsp:txBody>
      <dsp:txXfrm>
        <a:off x="34954" y="5650841"/>
        <a:ext cx="7196579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20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2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3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10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7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3" r:id="rId6"/>
    <p:sldLayoutId id="2147483758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5000" dirty="0">
                <a:cs typeface="Calibri Light"/>
              </a:rPr>
              <a:t>Semestrální práce</a:t>
            </a:r>
            <a:endParaRPr lang="cs-CZ" sz="5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Eliška Minaříková</a:t>
            </a:r>
          </a:p>
          <a:p>
            <a:r>
              <a:rPr lang="cs-CZ" dirty="0"/>
              <a:t>Informační technologie</a:t>
            </a:r>
          </a:p>
          <a:p>
            <a:r>
              <a:rPr lang="cs-CZ" dirty="0"/>
              <a:t>2022/2023</a:t>
            </a:r>
          </a:p>
        </p:txBody>
      </p:sp>
      <p:pic>
        <p:nvPicPr>
          <p:cNvPr id="4" name="Picture 3" descr="101010 datové řádky do nekonečna">
            <a:extLst>
              <a:ext uri="{FF2B5EF4-FFF2-40B4-BE49-F238E27FC236}">
                <a16:creationId xmlns:a16="http://schemas.microsoft.com/office/drawing/2014/main" id="{E11C7C3C-9646-2D01-3BA8-D43E85D34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8" r="15839" b="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6ECA11A-CBED-A4A0-6DB5-75E37760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65" y="316578"/>
            <a:ext cx="11346916" cy="1273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Test </a:t>
            </a:r>
            <a:r>
              <a:rPr lang="en-US" dirty="0" err="1"/>
              <a:t>číslo</a:t>
            </a:r>
            <a:r>
              <a:rPr lang="en-US" dirty="0"/>
              <a:t> 3 se </a:t>
            </a:r>
            <a:r>
              <a:rPr lang="en-US" dirty="0" err="1"/>
              <a:t>zápornou</a:t>
            </a:r>
            <a:r>
              <a:rPr lang="en-US" dirty="0"/>
              <a:t> </a:t>
            </a:r>
            <a:r>
              <a:rPr lang="en-US" dirty="0" err="1"/>
              <a:t>hodnotou</a:t>
            </a:r>
            <a:r>
              <a:rPr lang="en-US" dirty="0"/>
              <a:t> v </a:t>
            </a:r>
            <a:r>
              <a:rPr lang="en-US" dirty="0" err="1"/>
              <a:t>kroku</a:t>
            </a:r>
            <a:endParaRPr lang="en-US" dirty="0" err="1">
              <a:cs typeface="Posterama"/>
            </a:endParaRPr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14C83AD8-7114-1EE2-8C9F-69E739916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43"/>
          <a:stretch/>
        </p:blipFill>
        <p:spPr>
          <a:xfrm>
            <a:off x="979554" y="2539215"/>
            <a:ext cx="10580435" cy="40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9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714F9EF-5F0D-F2FA-2BE0-FCAC3039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06" y="652754"/>
            <a:ext cx="453489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Test číslo 4 s hodnotou v kroku větší než počet vygenerovaných čísel</a:t>
            </a:r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7298ED97-C899-02ED-84F2-8108749D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02" y="378753"/>
            <a:ext cx="7234497" cy="47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DE28AF-F305-AD52-0EDD-04FB5A2C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59" y="844134"/>
            <a:ext cx="8089605" cy="974967"/>
          </a:xfrm>
        </p:spPr>
        <p:txBody>
          <a:bodyPr>
            <a:normAutofit/>
          </a:bodyPr>
          <a:lstStyle/>
          <a:p>
            <a:r>
              <a:rPr lang="cs-CZ" dirty="0">
                <a:cs typeface="Posterama"/>
              </a:rPr>
              <a:t>Test číslo 5 přetížení kódu</a:t>
            </a:r>
            <a:endParaRPr lang="cs-CZ" dirty="0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CB77FFAF-25AE-CF71-3805-B3AAF2BC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34" y="2802818"/>
            <a:ext cx="9477606" cy="37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5BFC2-BDC8-404D-8A5B-5D18A461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692CD0-B857-410A-881C-A1F31FB7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78E2DAD-F550-EE47-04E6-FD15DB1A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14" y="557783"/>
            <a:ext cx="6798833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81781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99FB3E-3587-1670-6D41-63DC1555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cs-CZ" dirty="0">
                <a:cs typeface="Posterama"/>
              </a:rPr>
              <a:t>Kapitoly</a:t>
            </a:r>
            <a:endParaRPr lang="cs-CZ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97584CF-B6E1-8A3A-7A37-84ABCEA46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493468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48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AA550D-1EE9-D06F-E1BF-4988F31E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Posterama"/>
              </a:rPr>
              <a:t>Zadání úlohy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81F29-23DB-0423-4A53-8537F1CC0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4253429" cy="4095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cs-CZ" dirty="0"/>
              <a:t>Uživatel zadá rozsah, ve kterém chce, aby se náhodná čísla vygenerovala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Uživatel zadá, kolik prvků chce vygenerovat</a:t>
            </a:r>
            <a:endParaRPr lang="cs-CZ" dirty="0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Uživatel zadá velikost kroku pro vytvoření dvojic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EEF131FF-1293-C042-A523-631E8C67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21" y="2814"/>
            <a:ext cx="6538692" cy="68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D7942D-F6B5-2154-0E93-89D72BE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Algoritmus</a:t>
            </a:r>
          </a:p>
        </p:txBody>
      </p:sp>
      <p:graphicFrame>
        <p:nvGraphicFramePr>
          <p:cNvPr id="37" name="Zástupný obsah 2">
            <a:extLst>
              <a:ext uri="{FF2B5EF4-FFF2-40B4-BE49-F238E27FC236}">
                <a16:creationId xmlns:a16="http://schemas.microsoft.com/office/drawing/2014/main" id="{9989A136-C2CA-10C4-D63E-DB5EC6E45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11087"/>
              </p:ext>
            </p:extLst>
          </p:nvPr>
        </p:nvGraphicFramePr>
        <p:xfrm>
          <a:off x="4643389" y="235480"/>
          <a:ext cx="7266487" cy="6423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04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7C98C-EEDA-4C35-1DE9-1F58421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cs typeface="Posterama"/>
              </a:rPr>
              <a:t>Ukázka</a:t>
            </a:r>
            <a:r>
              <a:rPr lang="en-US" dirty="0">
                <a:cs typeface="Posterama"/>
              </a:rPr>
              <a:t> </a:t>
            </a:r>
            <a:r>
              <a:rPr lang="en-US" dirty="0" err="1">
                <a:cs typeface="Posterama"/>
              </a:rPr>
              <a:t>kódu</a:t>
            </a:r>
            <a:endParaRPr lang="en-US" sz="4400" kern="1200" dirty="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465FEC71-438D-86C7-A57E-244D81A3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98" y="3595364"/>
            <a:ext cx="5365830" cy="2223806"/>
          </a:xfrm>
          <a:prstGeom prst="rect">
            <a:avLst/>
          </a:prstGeom>
        </p:spPr>
      </p:pic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978E0C15-7AFE-FFC3-3C7D-F0EC292296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3168" y="877163"/>
            <a:ext cx="5746830" cy="12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2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20C3F918-ED2F-42C3-ACDE-105213486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7A18E2E-4285-464F-9069-61D155A58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9CEF13-0E03-6216-507D-64858342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cs-CZ" dirty="0">
                <a:cs typeface="Posterama"/>
              </a:rPr>
              <a:t>Testy</a:t>
            </a: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11E72F0C-B836-D516-4838-2996906C7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40002"/>
              </p:ext>
            </p:extLst>
          </p:nvPr>
        </p:nvGraphicFramePr>
        <p:xfrm>
          <a:off x="358587" y="2330823"/>
          <a:ext cx="11477075" cy="359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342">
                  <a:extLst>
                    <a:ext uri="{9D8B030D-6E8A-4147-A177-3AD203B41FA5}">
                      <a16:colId xmlns:a16="http://schemas.microsoft.com/office/drawing/2014/main" val="405742702"/>
                    </a:ext>
                  </a:extLst>
                </a:gridCol>
                <a:gridCol w="2153991">
                  <a:extLst>
                    <a:ext uri="{9D8B030D-6E8A-4147-A177-3AD203B41FA5}">
                      <a16:colId xmlns:a16="http://schemas.microsoft.com/office/drawing/2014/main" val="4206116610"/>
                    </a:ext>
                  </a:extLst>
                </a:gridCol>
                <a:gridCol w="2980464">
                  <a:extLst>
                    <a:ext uri="{9D8B030D-6E8A-4147-A177-3AD203B41FA5}">
                      <a16:colId xmlns:a16="http://schemas.microsoft.com/office/drawing/2014/main" val="2366709322"/>
                    </a:ext>
                  </a:extLst>
                </a:gridCol>
                <a:gridCol w="4024876">
                  <a:extLst>
                    <a:ext uri="{9D8B030D-6E8A-4147-A177-3AD203B41FA5}">
                      <a16:colId xmlns:a16="http://schemas.microsoft.com/office/drawing/2014/main" val="2729862233"/>
                    </a:ext>
                  </a:extLst>
                </a:gridCol>
                <a:gridCol w="1072402">
                  <a:extLst>
                    <a:ext uri="{9D8B030D-6E8A-4147-A177-3AD203B41FA5}">
                      <a16:colId xmlns:a16="http://schemas.microsoft.com/office/drawing/2014/main" val="846436594"/>
                    </a:ext>
                  </a:extLst>
                </a:gridCol>
              </a:tblGrid>
              <a:tr h="593645">
                <a:tc>
                  <a:txBody>
                    <a:bodyPr/>
                    <a:lstStyle/>
                    <a:p>
                      <a:r>
                        <a:rPr lang="cs-CZ" sz="1600"/>
                        <a:t>Číslo testu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Typ testu, popis vstupů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Očekávaný výsledek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Skutečný výsledek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Prošel (ano/ne)</a:t>
                      </a:r>
                    </a:p>
                  </a:txBody>
                  <a:tcPr marL="77486" marR="77486" marT="38743" marB="38743"/>
                </a:tc>
                <a:extLst>
                  <a:ext uri="{0D108BD9-81ED-4DB2-BD59-A6C34878D82A}">
                    <a16:rowId xmlns:a16="http://schemas.microsoft.com/office/drawing/2014/main" val="3687098314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r>
                        <a:rPr lang="cs-CZ" sz="1600"/>
                        <a:t>1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Běžná hodnota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 b="0" i="0" u="none" strike="noStrike" noProof="0"/>
                        <a:t>0,08737040567</a:t>
                      </a:r>
                      <a:endParaRPr lang="cs-CZ" sz="1700"/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0" i="0" u="none" strike="noStrike" noProof="0"/>
                        <a:t>0.08737040566610378</a:t>
                      </a:r>
                      <a:endParaRPr lang="cs-CZ" sz="1700"/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</a:p>
                  </a:txBody>
                  <a:tcPr marL="77486" marR="77486" marT="38743" marB="38743"/>
                </a:tc>
                <a:extLst>
                  <a:ext uri="{0D108BD9-81ED-4DB2-BD59-A6C34878D82A}">
                    <a16:rowId xmlns:a16="http://schemas.microsoft.com/office/drawing/2014/main" val="937476090"/>
                  </a:ext>
                </a:extLst>
              </a:tr>
              <a:tr h="834709">
                <a:tc>
                  <a:txBody>
                    <a:bodyPr/>
                    <a:lstStyle/>
                    <a:p>
                      <a:r>
                        <a:rPr lang="cs-CZ" sz="1600"/>
                        <a:t>2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Záporná hodnota v počtu vygenerovaných čísel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Text se zadáním špatné hodnoty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 b="0" i="0" u="none" strike="noStrike" noProof="0"/>
                        <a:t>Text + </a:t>
                      </a:r>
                      <a:r>
                        <a:rPr lang="cs-CZ" sz="1600" b="0" i="0" u="none" strike="noStrike" noProof="0" err="1"/>
                        <a:t>error</a:t>
                      </a:r>
                    </a:p>
                    <a:p>
                      <a:pPr lvl="0">
                        <a:buNone/>
                      </a:pPr>
                      <a:r>
                        <a:rPr lang="cs-CZ" sz="1600" b="0" i="0" u="none" strike="noStrike" noProof="0" err="1"/>
                        <a:t>java.lang.IllegalArgumentException</a:t>
                      </a:r>
                      <a:r>
                        <a:rPr lang="cs-CZ" sz="1600" b="0" i="0" u="none" strike="noStrike" noProof="0"/>
                        <a:t>: </a:t>
                      </a:r>
                      <a:r>
                        <a:rPr lang="cs-CZ" sz="1600" b="0" i="0" u="none" strike="noStrike" noProof="0" err="1"/>
                        <a:t>Illegal</a:t>
                      </a:r>
                      <a:r>
                        <a:rPr lang="cs-CZ" sz="1600" b="0" i="0" u="none" strike="noStrike" noProof="0"/>
                        <a:t> </a:t>
                      </a:r>
                      <a:r>
                        <a:rPr lang="cs-CZ" sz="1600" b="0" i="0" u="none" strike="noStrike" noProof="0" err="1"/>
                        <a:t>Capacity</a:t>
                      </a:r>
                      <a:endParaRPr lang="cs-CZ" sz="1700" err="1"/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</a:p>
                  </a:txBody>
                  <a:tcPr marL="77486" marR="77486" marT="38743" marB="38743"/>
                </a:tc>
                <a:extLst>
                  <a:ext uri="{0D108BD9-81ED-4DB2-BD59-A6C34878D82A}">
                    <a16:rowId xmlns:a16="http://schemas.microsoft.com/office/drawing/2014/main" val="3753275622"/>
                  </a:ext>
                </a:extLst>
              </a:tr>
              <a:tr h="593645">
                <a:tc>
                  <a:txBody>
                    <a:bodyPr/>
                    <a:lstStyle/>
                    <a:p>
                      <a:r>
                        <a:rPr lang="cs-CZ" sz="1600"/>
                        <a:t>3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Záporná hodnota v kroku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 b="0" i="0" u="none" strike="noStrike" noProof="0">
                          <a:latin typeface="Avenir Next LT Pro"/>
                        </a:rPr>
                        <a:t>Text se zadáním špatné hodnoty</a:t>
                      </a:r>
                      <a:endParaRPr lang="cs-CZ" sz="1700"/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600" b="0" i="0" u="none" strike="noStrike" noProof="0">
                          <a:latin typeface="Avenir Next LT Pro"/>
                        </a:rPr>
                        <a:t>Text + </a:t>
                      </a:r>
                      <a:r>
                        <a:rPr lang="cs-CZ" sz="1600" b="0" i="0" u="none" strike="noStrike" noProof="0" err="1">
                          <a:latin typeface="Avenir Next LT Pro"/>
                        </a:rPr>
                        <a:t>error</a:t>
                      </a:r>
                    </a:p>
                    <a:p>
                      <a:pPr lvl="0">
                        <a:buNone/>
                      </a:pPr>
                      <a:r>
                        <a:rPr lang="cs-CZ" sz="1600" b="0" i="0" u="none" strike="noStrike" noProof="0" err="1">
                          <a:latin typeface="Avenir Next LT Pro"/>
                        </a:rPr>
                        <a:t>java.lang.IndexOutOfBoundsException</a:t>
                      </a:r>
                      <a:endParaRPr lang="cs-CZ" sz="1700" err="1"/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</a:p>
                  </a:txBody>
                  <a:tcPr marL="77486" marR="77486" marT="38743" marB="38743"/>
                </a:tc>
                <a:extLst>
                  <a:ext uri="{0D108BD9-81ED-4DB2-BD59-A6C34878D82A}">
                    <a16:rowId xmlns:a16="http://schemas.microsoft.com/office/drawing/2014/main" val="806731647"/>
                  </a:ext>
                </a:extLst>
              </a:tr>
              <a:tr h="593645">
                <a:tc>
                  <a:txBody>
                    <a:bodyPr/>
                    <a:lstStyle/>
                    <a:p>
                      <a:r>
                        <a:rPr lang="cs-CZ" sz="1600"/>
                        <a:t>4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Hodnota kroku větší než počet čísel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 b="0" i="0" u="none" strike="noStrike" noProof="0">
                          <a:latin typeface="Avenir Next LT Pro"/>
                        </a:rPr>
                        <a:t>Text se zadáním špatné hodnoty</a:t>
                      </a:r>
                      <a:r>
                        <a:rPr lang="cs-CZ" sz="1600"/>
                        <a:t> 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Text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Ano</a:t>
                      </a:r>
                    </a:p>
                  </a:txBody>
                  <a:tcPr marL="77486" marR="77486" marT="38743" marB="38743"/>
                </a:tc>
                <a:extLst>
                  <a:ext uri="{0D108BD9-81ED-4DB2-BD59-A6C34878D82A}">
                    <a16:rowId xmlns:a16="http://schemas.microsoft.com/office/drawing/2014/main" val="3127155835"/>
                  </a:ext>
                </a:extLst>
              </a:tr>
              <a:tr h="593645">
                <a:tc>
                  <a:txBody>
                    <a:bodyPr/>
                    <a:lstStyle/>
                    <a:p>
                      <a:r>
                        <a:rPr lang="cs-CZ" sz="1600"/>
                        <a:t>5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Zadání mnohem větších hodnot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Přetížení kódu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 err="1"/>
                        <a:t>Error</a:t>
                      </a:r>
                    </a:p>
                  </a:txBody>
                  <a:tcPr marL="77486" marR="77486" marT="38743" marB="38743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Ne</a:t>
                      </a:r>
                    </a:p>
                  </a:txBody>
                  <a:tcPr marL="77486" marR="77486" marT="38743" marB="38743"/>
                </a:tc>
                <a:extLst>
                  <a:ext uri="{0D108BD9-81ED-4DB2-BD59-A6C34878D82A}">
                    <a16:rowId xmlns:a16="http://schemas.microsoft.com/office/drawing/2014/main" val="106867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65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25E5B-4D39-4B35-8E24-790C81645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91BD27-0A21-43ED-80E7-0A40F57C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532" y="468754"/>
            <a:ext cx="6329420" cy="6389247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2FB989-786D-A78E-480D-AF4B20F2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10969752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Screenshoty testů</a:t>
            </a:r>
          </a:p>
        </p:txBody>
      </p:sp>
    </p:spTree>
    <p:extLst>
      <p:ext uri="{BB962C8B-B14F-4D97-AF65-F5344CB8AC3E}">
        <p14:creationId xmlns:p14="http://schemas.microsoft.com/office/powerpoint/2010/main" val="20140372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5832B5-637F-EFB8-0531-DFB81BE7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číslo 1 s běžnou hodnotou</a:t>
            </a:r>
          </a:p>
        </p:txBody>
      </p:sp>
      <p:pic>
        <p:nvPicPr>
          <p:cNvPr id="7" name="Obrázek 7" descr="Obsah obrázku text&#10;&#10;Popis se vygeneroval automaticky.">
            <a:extLst>
              <a:ext uri="{FF2B5EF4-FFF2-40B4-BE49-F238E27FC236}">
                <a16:creationId xmlns:a16="http://schemas.microsoft.com/office/drawing/2014/main" id="{8FB4210E-9474-243C-A904-EA43E382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12" y="2677889"/>
            <a:ext cx="5947185" cy="3543288"/>
          </a:xfrm>
          <a:prstGeom prst="rect">
            <a:avLst/>
          </a:prstGeom>
        </p:spPr>
      </p:pic>
      <p:pic>
        <p:nvPicPr>
          <p:cNvPr id="8" name="Obrázek 8" descr="Obsah obrázku text, snímek obrazovky, bílá&#10;&#10;Popis se vygeneroval automaticky.">
            <a:extLst>
              <a:ext uri="{FF2B5EF4-FFF2-40B4-BE49-F238E27FC236}">
                <a16:creationId xmlns:a16="http://schemas.microsoft.com/office/drawing/2014/main" id="{8FAE27A1-AA6D-479B-07CE-ECD1BF4DBA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0402" y="295289"/>
            <a:ext cx="5634772" cy="18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CA8E9F-E4A4-0E5C-5DE7-AD9ACB33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Test číslo 2 se zápornou hodnotou v počtu vygenerovaných čísel</a:t>
            </a:r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77AEAA78-084E-8AB5-C3A3-968AC025D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741" y="3560025"/>
            <a:ext cx="8454195" cy="32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65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15" baseType="lpstr">
      <vt:lpstr>SplashVTI</vt:lpstr>
      <vt:lpstr>BrushVTI</vt:lpstr>
      <vt:lpstr>Semestrální práce</vt:lpstr>
      <vt:lpstr>Kapitoly</vt:lpstr>
      <vt:lpstr>Zadání úlohy</vt:lpstr>
      <vt:lpstr>Algoritmus</vt:lpstr>
      <vt:lpstr>Ukázka kódu</vt:lpstr>
      <vt:lpstr>Testy</vt:lpstr>
      <vt:lpstr>Screenshoty testů</vt:lpstr>
      <vt:lpstr>Test číslo 1 s běžnou hodnotou</vt:lpstr>
      <vt:lpstr>Test číslo 2 se zápornou hodnotou v počtu vygenerovaných čísel</vt:lpstr>
      <vt:lpstr>Test číslo 3 se zápornou hodnotou v kroku</vt:lpstr>
      <vt:lpstr>Test číslo 4 s hodnotou v kroku větší než počet vygenerovaných čísel</vt:lpstr>
      <vt:lpstr>Test číslo 5 přetížení kódu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438</cp:revision>
  <dcterms:created xsi:type="dcterms:W3CDTF">2022-12-16T18:13:33Z</dcterms:created>
  <dcterms:modified xsi:type="dcterms:W3CDTF">2022-12-20T12:11:10Z</dcterms:modified>
</cp:coreProperties>
</file>