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5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3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6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2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9B76-0D6D-4639-A9B2-F508A2CB6D36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5AD2-B944-421B-9433-8EF438C61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9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2833" y="-154672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3501" y="-1446052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2018-05-08T20:45:13Z</dcterms:created>
  <dcterms:modified xsi:type="dcterms:W3CDTF">2018-05-08T20:45:52Z</dcterms:modified>
</cp:coreProperties>
</file>