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 id="2147483696" r:id="rId2"/>
  </p:sldMasterIdLst>
  <p:notesMasterIdLst>
    <p:notesMasterId r:id="rId52"/>
  </p:notesMasterIdLst>
  <p:handoutMasterIdLst>
    <p:handoutMasterId r:id="rId53"/>
  </p:handoutMasterIdLst>
  <p:sldIdLst>
    <p:sldId id="256" r:id="rId3"/>
    <p:sldId id="257" r:id="rId4"/>
    <p:sldId id="268" r:id="rId5"/>
    <p:sldId id="258" r:id="rId6"/>
    <p:sldId id="259" r:id="rId7"/>
    <p:sldId id="297" r:id="rId8"/>
    <p:sldId id="260" r:id="rId9"/>
    <p:sldId id="261" r:id="rId10"/>
    <p:sldId id="298" r:id="rId11"/>
    <p:sldId id="262" r:id="rId12"/>
    <p:sldId id="263" r:id="rId13"/>
    <p:sldId id="299" r:id="rId14"/>
    <p:sldId id="264" r:id="rId15"/>
    <p:sldId id="265" r:id="rId16"/>
    <p:sldId id="300" r:id="rId17"/>
    <p:sldId id="266" r:id="rId18"/>
    <p:sldId id="267" r:id="rId19"/>
    <p:sldId id="301" r:id="rId20"/>
    <p:sldId id="302" r:id="rId21"/>
    <p:sldId id="269" r:id="rId22"/>
    <p:sldId id="270" r:id="rId23"/>
    <p:sldId id="271" r:id="rId24"/>
    <p:sldId id="272" r:id="rId25"/>
    <p:sldId id="273" r:id="rId26"/>
    <p:sldId id="274" r:id="rId27"/>
    <p:sldId id="275" r:id="rId28"/>
    <p:sldId id="282" r:id="rId29"/>
    <p:sldId id="276" r:id="rId30"/>
    <p:sldId id="277" r:id="rId31"/>
    <p:sldId id="278" r:id="rId32"/>
    <p:sldId id="279" r:id="rId33"/>
    <p:sldId id="303" r:id="rId34"/>
    <p:sldId id="280" r:id="rId35"/>
    <p:sldId id="281" r:id="rId36"/>
    <p:sldId id="283" r:id="rId37"/>
    <p:sldId id="284" r:id="rId38"/>
    <p:sldId id="287" r:id="rId39"/>
    <p:sldId id="288" r:id="rId40"/>
    <p:sldId id="304" r:id="rId41"/>
    <p:sldId id="289" r:id="rId42"/>
    <p:sldId id="290" r:id="rId43"/>
    <p:sldId id="305" r:id="rId44"/>
    <p:sldId id="291" r:id="rId45"/>
    <p:sldId id="306" r:id="rId46"/>
    <p:sldId id="292" r:id="rId47"/>
    <p:sldId id="293" r:id="rId48"/>
    <p:sldId id="307" r:id="rId49"/>
    <p:sldId id="294" r:id="rId50"/>
    <p:sldId id="295"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45"/>
    <p:restoredTop sz="94777"/>
  </p:normalViewPr>
  <p:slideViewPr>
    <p:cSldViewPr snapToGrid="0" snapToObjects="1">
      <p:cViewPr varScale="1">
        <p:scale>
          <a:sx n="48" d="100"/>
          <a:sy n="48" d="100"/>
        </p:scale>
        <p:origin x="36" y="39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handoutMaster" Target="handoutMasters/handoutMaster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Universidad Nacional de Colombia - Leguajes de Programación</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8FDA76-6356-EA46-9249-65078E4F125C}" type="datetimeFigureOut">
              <a:rPr lang="en-US" smtClean="0"/>
              <a:t>5/6/2024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EE0799-7D41-DD45-97DE-954364BA39B9}" type="slidenum">
              <a:rPr lang="en-US" smtClean="0"/>
              <a:t>‹Nº›</a:t>
            </a:fld>
            <a:endParaRPr lang="en-US"/>
          </a:p>
        </p:txBody>
      </p:sp>
    </p:spTree>
    <p:extLst>
      <p:ext uri="{BB962C8B-B14F-4D97-AF65-F5344CB8AC3E}">
        <p14:creationId xmlns:p14="http://schemas.microsoft.com/office/powerpoint/2010/main" val="425917338"/>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Universidad Nacional de Colombia - Leguajes de Programación</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570FB2-CC45-BD4D-8536-DCFD69B3F176}" type="datetimeFigureOut">
              <a:rPr lang="en-US" smtClean="0"/>
              <a:t>5/6/2024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80568A-679D-E74E-8868-0074E49CE48B}" type="slidenum">
              <a:rPr lang="en-US" smtClean="0"/>
              <a:t>‹Nº›</a:t>
            </a:fld>
            <a:endParaRPr lang="en-US"/>
          </a:p>
        </p:txBody>
      </p:sp>
    </p:spTree>
    <p:extLst>
      <p:ext uri="{BB962C8B-B14F-4D97-AF65-F5344CB8AC3E}">
        <p14:creationId xmlns:p14="http://schemas.microsoft.com/office/powerpoint/2010/main" val="465632663"/>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Header Placeholder 5"/>
          <p:cNvSpPr>
            <a:spLocks noGrp="1"/>
          </p:cNvSpPr>
          <p:nvPr>
            <p:ph type="hdr" sz="quarter" idx="10"/>
          </p:nvPr>
        </p:nvSpPr>
        <p:spPr/>
        <p:txBody>
          <a:bodyPr/>
          <a:lstStyle/>
          <a:p>
            <a:r>
              <a:rPr lang="en-US"/>
              <a:t>Universidad Nacional de Colombia - Leguajes de Programación</a:t>
            </a:r>
          </a:p>
        </p:txBody>
      </p:sp>
    </p:spTree>
    <p:extLst>
      <p:ext uri="{BB962C8B-B14F-4D97-AF65-F5344CB8AC3E}">
        <p14:creationId xmlns:p14="http://schemas.microsoft.com/office/powerpoint/2010/main" val="4577573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1E38CA8-3D6E-824D-B2E8-34396B123D7C}" type="datetime1">
              <a:rPr lang="en-US" smtClean="0"/>
              <a:t>5/6/2024</a:t>
            </a:fld>
            <a:endParaRPr lang="en-US"/>
          </a:p>
        </p:txBody>
      </p:sp>
      <p:sp>
        <p:nvSpPr>
          <p:cNvPr id="5" name="Footer Placeholder 4"/>
          <p:cNvSpPr>
            <a:spLocks noGrp="1"/>
          </p:cNvSpPr>
          <p:nvPr>
            <p:ph type="ftr" sz="quarter" idx="11"/>
          </p:nvPr>
        </p:nvSpPr>
        <p:spPr>
          <a:xfrm>
            <a:off x="1876424" y="5410201"/>
            <a:ext cx="5124886" cy="365125"/>
          </a:xfrm>
        </p:spPr>
        <p:txBody>
          <a:bodyPr/>
          <a:lstStyle/>
          <a:p>
            <a:r>
              <a:rPr lang="en-US"/>
              <a:t>Taller Programación Orientada a Objetos</a:t>
            </a:r>
          </a:p>
        </p:txBody>
      </p:sp>
      <p:sp>
        <p:nvSpPr>
          <p:cNvPr id="6" name="Slide Number Placeholder 5"/>
          <p:cNvSpPr>
            <a:spLocks noGrp="1"/>
          </p:cNvSpPr>
          <p:nvPr>
            <p:ph type="sldNum" sz="quarter" idx="12"/>
          </p:nvPr>
        </p:nvSpPr>
        <p:spPr>
          <a:xfrm>
            <a:off x="9896911" y="5410199"/>
            <a:ext cx="771089" cy="365125"/>
          </a:xfrm>
        </p:spPr>
        <p:txBody>
          <a:bodyPr/>
          <a:lstStyle/>
          <a:p>
            <a:fld id="{EDDC7EA6-93D8-D941-AE09-65443029C640}" type="slidenum">
              <a:rPr lang="en-US" smtClean="0"/>
              <a:t>‹Nº›</a:t>
            </a:fld>
            <a:endParaRPr lang="en-US"/>
          </a:p>
        </p:txBody>
      </p:sp>
    </p:spTree>
    <p:extLst>
      <p:ext uri="{BB962C8B-B14F-4D97-AF65-F5344CB8AC3E}">
        <p14:creationId xmlns:p14="http://schemas.microsoft.com/office/powerpoint/2010/main" val="697180782"/>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1E38CA8-3D6E-824D-B2E8-34396B123D7C}" type="datetime1">
              <a:rPr lang="en-US" smtClean="0"/>
              <a:t>5/6/2024</a:t>
            </a:fld>
            <a:endParaRPr lang="en-US"/>
          </a:p>
        </p:txBody>
      </p:sp>
      <p:sp>
        <p:nvSpPr>
          <p:cNvPr id="6" name="Footer Placeholder 5"/>
          <p:cNvSpPr>
            <a:spLocks noGrp="1"/>
          </p:cNvSpPr>
          <p:nvPr>
            <p:ph type="ftr" sz="quarter" idx="11"/>
          </p:nvPr>
        </p:nvSpPr>
        <p:spPr/>
        <p:txBody>
          <a:bodyPr/>
          <a:lstStyle/>
          <a:p>
            <a:r>
              <a:rPr lang="en-US"/>
              <a:t>Taller Programación Orientada a Objetos</a:t>
            </a:r>
          </a:p>
        </p:txBody>
      </p:sp>
      <p:sp>
        <p:nvSpPr>
          <p:cNvPr id="7" name="Slide Number Placeholder 6"/>
          <p:cNvSpPr>
            <a:spLocks noGrp="1"/>
          </p:cNvSpPr>
          <p:nvPr>
            <p:ph type="sldNum" sz="quarter" idx="12"/>
          </p:nvPr>
        </p:nvSpPr>
        <p:spPr/>
        <p:txBody>
          <a:bodyPr/>
          <a:lstStyle/>
          <a:p>
            <a:fld id="{EDDC7EA6-93D8-D941-AE09-65443029C640}" type="slidenum">
              <a:rPr lang="en-US" smtClean="0"/>
              <a:t>‹Nº›</a:t>
            </a:fld>
            <a:endParaRPr lang="en-US"/>
          </a:p>
        </p:txBody>
      </p:sp>
    </p:spTree>
    <p:extLst>
      <p:ext uri="{BB962C8B-B14F-4D97-AF65-F5344CB8AC3E}">
        <p14:creationId xmlns:p14="http://schemas.microsoft.com/office/powerpoint/2010/main" val="2420241533"/>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1E38CA8-3D6E-824D-B2E8-34396B123D7C}" type="datetime1">
              <a:rPr lang="en-US" smtClean="0"/>
              <a:t>5/6/2024</a:t>
            </a:fld>
            <a:endParaRPr lang="en-US"/>
          </a:p>
        </p:txBody>
      </p:sp>
      <p:sp>
        <p:nvSpPr>
          <p:cNvPr id="6" name="Footer Placeholder 5"/>
          <p:cNvSpPr>
            <a:spLocks noGrp="1"/>
          </p:cNvSpPr>
          <p:nvPr>
            <p:ph type="ftr" sz="quarter" idx="11"/>
          </p:nvPr>
        </p:nvSpPr>
        <p:spPr/>
        <p:txBody>
          <a:bodyPr/>
          <a:lstStyle/>
          <a:p>
            <a:r>
              <a:rPr lang="en-US"/>
              <a:t>Taller Programación Orientada a Objetos</a:t>
            </a:r>
          </a:p>
        </p:txBody>
      </p:sp>
      <p:sp>
        <p:nvSpPr>
          <p:cNvPr id="7" name="Slide Number Placeholder 6"/>
          <p:cNvSpPr>
            <a:spLocks noGrp="1"/>
          </p:cNvSpPr>
          <p:nvPr>
            <p:ph type="sldNum" sz="quarter" idx="12"/>
          </p:nvPr>
        </p:nvSpPr>
        <p:spPr/>
        <p:txBody>
          <a:bodyPr/>
          <a:lstStyle/>
          <a:p>
            <a:fld id="{EDDC7EA6-93D8-D941-AE09-65443029C640}" type="slidenum">
              <a:rPr lang="en-US" smtClean="0"/>
              <a:t>‹Nº›</a:t>
            </a:fld>
            <a:endParaRPr lang="en-US"/>
          </a:p>
        </p:txBody>
      </p:sp>
    </p:spTree>
    <p:extLst>
      <p:ext uri="{BB962C8B-B14F-4D97-AF65-F5344CB8AC3E}">
        <p14:creationId xmlns:p14="http://schemas.microsoft.com/office/powerpoint/2010/main" val="1137544697"/>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1E38CA8-3D6E-824D-B2E8-34396B123D7C}" type="datetime1">
              <a:rPr lang="en-US" smtClean="0"/>
              <a:t>5/6/2024</a:t>
            </a:fld>
            <a:endParaRPr lang="en-US"/>
          </a:p>
        </p:txBody>
      </p:sp>
      <p:sp>
        <p:nvSpPr>
          <p:cNvPr id="6" name="Footer Placeholder 5"/>
          <p:cNvSpPr>
            <a:spLocks noGrp="1"/>
          </p:cNvSpPr>
          <p:nvPr>
            <p:ph type="ftr" sz="quarter" idx="11"/>
          </p:nvPr>
        </p:nvSpPr>
        <p:spPr/>
        <p:txBody>
          <a:bodyPr/>
          <a:lstStyle/>
          <a:p>
            <a:r>
              <a:rPr lang="en-US"/>
              <a:t>Taller Programación Orientada a Objetos</a:t>
            </a:r>
          </a:p>
        </p:txBody>
      </p:sp>
      <p:sp>
        <p:nvSpPr>
          <p:cNvPr id="7" name="Slide Number Placeholder 6"/>
          <p:cNvSpPr>
            <a:spLocks noGrp="1"/>
          </p:cNvSpPr>
          <p:nvPr>
            <p:ph type="sldNum" sz="quarter" idx="12"/>
          </p:nvPr>
        </p:nvSpPr>
        <p:spPr/>
        <p:txBody>
          <a:bodyPr/>
          <a:lstStyle/>
          <a:p>
            <a:fld id="{EDDC7EA6-93D8-D941-AE09-65443029C640}" type="slidenum">
              <a:rPr lang="en-US" smtClean="0"/>
              <a:t>‹Nº›</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5739913"/>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1E38CA8-3D6E-824D-B2E8-34396B123D7C}" type="datetime1">
              <a:rPr lang="en-US" smtClean="0"/>
              <a:t>5/6/2024</a:t>
            </a:fld>
            <a:endParaRPr lang="en-US"/>
          </a:p>
        </p:txBody>
      </p:sp>
      <p:sp>
        <p:nvSpPr>
          <p:cNvPr id="6" name="Footer Placeholder 5"/>
          <p:cNvSpPr>
            <a:spLocks noGrp="1"/>
          </p:cNvSpPr>
          <p:nvPr>
            <p:ph type="ftr" sz="quarter" idx="11"/>
          </p:nvPr>
        </p:nvSpPr>
        <p:spPr/>
        <p:txBody>
          <a:bodyPr/>
          <a:lstStyle/>
          <a:p>
            <a:r>
              <a:rPr lang="en-US"/>
              <a:t>Taller Programación Orientada a Objetos</a:t>
            </a:r>
          </a:p>
        </p:txBody>
      </p:sp>
      <p:sp>
        <p:nvSpPr>
          <p:cNvPr id="7" name="Slide Number Placeholder 6"/>
          <p:cNvSpPr>
            <a:spLocks noGrp="1"/>
          </p:cNvSpPr>
          <p:nvPr>
            <p:ph type="sldNum" sz="quarter" idx="12"/>
          </p:nvPr>
        </p:nvSpPr>
        <p:spPr/>
        <p:txBody>
          <a:bodyPr/>
          <a:lstStyle/>
          <a:p>
            <a:fld id="{EDDC7EA6-93D8-D941-AE09-65443029C640}" type="slidenum">
              <a:rPr lang="en-US" smtClean="0"/>
              <a:t>‹Nº›</a:t>
            </a:fld>
            <a:endParaRPr lang="en-US"/>
          </a:p>
        </p:txBody>
      </p:sp>
    </p:spTree>
    <p:extLst>
      <p:ext uri="{BB962C8B-B14F-4D97-AF65-F5344CB8AC3E}">
        <p14:creationId xmlns:p14="http://schemas.microsoft.com/office/powerpoint/2010/main" val="165247942"/>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71E38CA8-3D6E-824D-B2E8-34396B123D7C}" type="datetime1">
              <a:rPr lang="en-US" smtClean="0"/>
              <a:t>5/6/2024</a:t>
            </a:fld>
            <a:endParaRPr lang="en-US"/>
          </a:p>
        </p:txBody>
      </p:sp>
      <p:sp>
        <p:nvSpPr>
          <p:cNvPr id="4" name="Footer Placeholder 3"/>
          <p:cNvSpPr>
            <a:spLocks noGrp="1"/>
          </p:cNvSpPr>
          <p:nvPr>
            <p:ph type="ftr" sz="quarter" idx="11"/>
          </p:nvPr>
        </p:nvSpPr>
        <p:spPr/>
        <p:txBody>
          <a:bodyPr/>
          <a:lstStyle/>
          <a:p>
            <a:r>
              <a:rPr lang="en-US"/>
              <a:t>Taller Programación Orientada a Objetos</a:t>
            </a:r>
          </a:p>
        </p:txBody>
      </p:sp>
      <p:sp>
        <p:nvSpPr>
          <p:cNvPr id="5" name="Slide Number Placeholder 4"/>
          <p:cNvSpPr>
            <a:spLocks noGrp="1"/>
          </p:cNvSpPr>
          <p:nvPr>
            <p:ph type="sldNum" sz="quarter" idx="12"/>
          </p:nvPr>
        </p:nvSpPr>
        <p:spPr/>
        <p:txBody>
          <a:bodyPr/>
          <a:lstStyle/>
          <a:p>
            <a:fld id="{EDDC7EA6-93D8-D941-AE09-65443029C640}" type="slidenum">
              <a:rPr lang="en-US" smtClean="0"/>
              <a:t>‹Nº›</a:t>
            </a:fld>
            <a:endParaRPr lang="en-US"/>
          </a:p>
        </p:txBody>
      </p:sp>
    </p:spTree>
    <p:extLst>
      <p:ext uri="{BB962C8B-B14F-4D97-AF65-F5344CB8AC3E}">
        <p14:creationId xmlns:p14="http://schemas.microsoft.com/office/powerpoint/2010/main" val="2148379130"/>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71E38CA8-3D6E-824D-B2E8-34396B123D7C}" type="datetime1">
              <a:rPr lang="en-US" smtClean="0"/>
              <a:t>5/6/2024</a:t>
            </a:fld>
            <a:endParaRPr lang="en-US"/>
          </a:p>
        </p:txBody>
      </p:sp>
      <p:sp>
        <p:nvSpPr>
          <p:cNvPr id="4" name="Footer Placeholder 3"/>
          <p:cNvSpPr>
            <a:spLocks noGrp="1"/>
          </p:cNvSpPr>
          <p:nvPr>
            <p:ph type="ftr" sz="quarter" idx="11"/>
          </p:nvPr>
        </p:nvSpPr>
        <p:spPr/>
        <p:txBody>
          <a:bodyPr/>
          <a:lstStyle/>
          <a:p>
            <a:r>
              <a:rPr lang="en-US"/>
              <a:t>Taller Programación Orientada a Objetos</a:t>
            </a:r>
          </a:p>
        </p:txBody>
      </p:sp>
      <p:sp>
        <p:nvSpPr>
          <p:cNvPr id="5" name="Slide Number Placeholder 4"/>
          <p:cNvSpPr>
            <a:spLocks noGrp="1"/>
          </p:cNvSpPr>
          <p:nvPr>
            <p:ph type="sldNum" sz="quarter" idx="12"/>
          </p:nvPr>
        </p:nvSpPr>
        <p:spPr/>
        <p:txBody>
          <a:bodyPr/>
          <a:lstStyle/>
          <a:p>
            <a:fld id="{EDDC7EA6-93D8-D941-AE09-65443029C640}" type="slidenum">
              <a:rPr lang="en-US" smtClean="0"/>
              <a:t>‹Nº›</a:t>
            </a:fld>
            <a:endParaRPr lang="en-US"/>
          </a:p>
        </p:txBody>
      </p:sp>
    </p:spTree>
    <p:extLst>
      <p:ext uri="{BB962C8B-B14F-4D97-AF65-F5344CB8AC3E}">
        <p14:creationId xmlns:p14="http://schemas.microsoft.com/office/powerpoint/2010/main" val="4179540551"/>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1E38CA8-3D6E-824D-B2E8-34396B123D7C}" type="datetime1">
              <a:rPr lang="en-US" smtClean="0"/>
              <a:t>5/6/2024</a:t>
            </a:fld>
            <a:endParaRPr lang="en-US"/>
          </a:p>
        </p:txBody>
      </p:sp>
      <p:sp>
        <p:nvSpPr>
          <p:cNvPr id="5" name="Footer Placeholder 4"/>
          <p:cNvSpPr>
            <a:spLocks noGrp="1"/>
          </p:cNvSpPr>
          <p:nvPr>
            <p:ph type="ftr" sz="quarter" idx="11"/>
          </p:nvPr>
        </p:nvSpPr>
        <p:spPr/>
        <p:txBody>
          <a:bodyPr/>
          <a:lstStyle/>
          <a:p>
            <a:r>
              <a:rPr lang="en-US"/>
              <a:t>Taller Programación Orientada a Objetos</a:t>
            </a:r>
          </a:p>
        </p:txBody>
      </p:sp>
      <p:sp>
        <p:nvSpPr>
          <p:cNvPr id="6" name="Slide Number Placeholder 5"/>
          <p:cNvSpPr>
            <a:spLocks noGrp="1"/>
          </p:cNvSpPr>
          <p:nvPr>
            <p:ph type="sldNum" sz="quarter" idx="12"/>
          </p:nvPr>
        </p:nvSpPr>
        <p:spPr/>
        <p:txBody>
          <a:bodyPr/>
          <a:lstStyle/>
          <a:p>
            <a:fld id="{EDDC7EA6-93D8-D941-AE09-65443029C640}" type="slidenum">
              <a:rPr lang="en-US" smtClean="0"/>
              <a:t>‹Nº›</a:t>
            </a:fld>
            <a:endParaRPr lang="en-US"/>
          </a:p>
        </p:txBody>
      </p:sp>
    </p:spTree>
    <p:extLst>
      <p:ext uri="{BB962C8B-B14F-4D97-AF65-F5344CB8AC3E}">
        <p14:creationId xmlns:p14="http://schemas.microsoft.com/office/powerpoint/2010/main" val="2200969124"/>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1E38CA8-3D6E-824D-B2E8-34396B123D7C}" type="datetime1">
              <a:rPr lang="en-US" smtClean="0"/>
              <a:t>5/6/2024</a:t>
            </a:fld>
            <a:endParaRPr lang="en-US"/>
          </a:p>
        </p:txBody>
      </p:sp>
      <p:sp>
        <p:nvSpPr>
          <p:cNvPr id="5" name="Footer Placeholder 4"/>
          <p:cNvSpPr>
            <a:spLocks noGrp="1"/>
          </p:cNvSpPr>
          <p:nvPr>
            <p:ph type="ftr" sz="quarter" idx="11"/>
          </p:nvPr>
        </p:nvSpPr>
        <p:spPr/>
        <p:txBody>
          <a:bodyPr/>
          <a:lstStyle/>
          <a:p>
            <a:r>
              <a:rPr lang="en-US"/>
              <a:t>Taller Programación Orientada a Objetos</a:t>
            </a:r>
          </a:p>
        </p:txBody>
      </p:sp>
      <p:sp>
        <p:nvSpPr>
          <p:cNvPr id="6" name="Slide Number Placeholder 5"/>
          <p:cNvSpPr>
            <a:spLocks noGrp="1"/>
          </p:cNvSpPr>
          <p:nvPr>
            <p:ph type="sldNum" sz="quarter" idx="12"/>
          </p:nvPr>
        </p:nvSpPr>
        <p:spPr/>
        <p:txBody>
          <a:bodyPr/>
          <a:lstStyle/>
          <a:p>
            <a:fld id="{EDDC7EA6-93D8-D941-AE09-65443029C640}" type="slidenum">
              <a:rPr lang="en-US" smtClean="0"/>
              <a:t>‹Nº›</a:t>
            </a:fld>
            <a:endParaRPr lang="en-US"/>
          </a:p>
        </p:txBody>
      </p:sp>
    </p:spTree>
    <p:extLst>
      <p:ext uri="{BB962C8B-B14F-4D97-AF65-F5344CB8AC3E}">
        <p14:creationId xmlns:p14="http://schemas.microsoft.com/office/powerpoint/2010/main" val="262267447"/>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1E38CA8-3D6E-824D-B2E8-34396B123D7C}" type="datetime1">
              <a:rPr lang="en-US" smtClean="0"/>
              <a:t>5/6/2024</a:t>
            </a:fld>
            <a:endParaRPr lang="en-US"/>
          </a:p>
        </p:txBody>
      </p:sp>
      <p:sp>
        <p:nvSpPr>
          <p:cNvPr id="5" name="Footer Placeholder 4"/>
          <p:cNvSpPr>
            <a:spLocks noGrp="1"/>
          </p:cNvSpPr>
          <p:nvPr>
            <p:ph type="ftr" sz="quarter" idx="11"/>
          </p:nvPr>
        </p:nvSpPr>
        <p:spPr>
          <a:xfrm>
            <a:off x="1876424" y="5410201"/>
            <a:ext cx="5124886" cy="365125"/>
          </a:xfrm>
        </p:spPr>
        <p:txBody>
          <a:bodyPr/>
          <a:lstStyle/>
          <a:p>
            <a:r>
              <a:rPr lang="en-US"/>
              <a:t>Taller Programación Orientada a Objetos</a:t>
            </a:r>
          </a:p>
        </p:txBody>
      </p:sp>
      <p:sp>
        <p:nvSpPr>
          <p:cNvPr id="6" name="Slide Number Placeholder 5"/>
          <p:cNvSpPr>
            <a:spLocks noGrp="1"/>
          </p:cNvSpPr>
          <p:nvPr>
            <p:ph type="sldNum" sz="quarter" idx="12"/>
          </p:nvPr>
        </p:nvSpPr>
        <p:spPr>
          <a:xfrm>
            <a:off x="9896911" y="5410199"/>
            <a:ext cx="771089" cy="365125"/>
          </a:xfrm>
        </p:spPr>
        <p:txBody>
          <a:bodyPr/>
          <a:lstStyle/>
          <a:p>
            <a:fld id="{EDDC7EA6-93D8-D941-AE09-65443029C640}" type="slidenum">
              <a:rPr lang="en-US" smtClean="0"/>
              <a:t>‹Nº›</a:t>
            </a:fld>
            <a:endParaRPr lang="en-US"/>
          </a:p>
        </p:txBody>
      </p:sp>
    </p:spTree>
    <p:extLst>
      <p:ext uri="{BB962C8B-B14F-4D97-AF65-F5344CB8AC3E}">
        <p14:creationId xmlns:p14="http://schemas.microsoft.com/office/powerpoint/2010/main" val="504235890"/>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1E38CA8-3D6E-824D-B2E8-34396B123D7C}" type="datetime1">
              <a:rPr lang="en-US" smtClean="0"/>
              <a:t>5/6/2024</a:t>
            </a:fld>
            <a:endParaRPr lang="en-US"/>
          </a:p>
        </p:txBody>
      </p:sp>
      <p:sp>
        <p:nvSpPr>
          <p:cNvPr id="5" name="Footer Placeholder 4"/>
          <p:cNvSpPr>
            <a:spLocks noGrp="1"/>
          </p:cNvSpPr>
          <p:nvPr>
            <p:ph type="ftr" sz="quarter" idx="11"/>
          </p:nvPr>
        </p:nvSpPr>
        <p:spPr/>
        <p:txBody>
          <a:bodyPr/>
          <a:lstStyle/>
          <a:p>
            <a:r>
              <a:rPr lang="en-US"/>
              <a:t>Taller Programación Orientada a Objetos</a:t>
            </a:r>
          </a:p>
        </p:txBody>
      </p:sp>
      <p:sp>
        <p:nvSpPr>
          <p:cNvPr id="6" name="Slide Number Placeholder 5"/>
          <p:cNvSpPr>
            <a:spLocks noGrp="1"/>
          </p:cNvSpPr>
          <p:nvPr>
            <p:ph type="sldNum" sz="quarter" idx="12"/>
          </p:nvPr>
        </p:nvSpPr>
        <p:spPr/>
        <p:txBody>
          <a:bodyPr/>
          <a:lstStyle/>
          <a:p>
            <a:fld id="{EDDC7EA6-93D8-D941-AE09-65443029C640}" type="slidenum">
              <a:rPr lang="en-US" smtClean="0"/>
              <a:t>‹Nº›</a:t>
            </a:fld>
            <a:endParaRPr lang="en-US"/>
          </a:p>
        </p:txBody>
      </p:sp>
    </p:spTree>
    <p:extLst>
      <p:ext uri="{BB962C8B-B14F-4D97-AF65-F5344CB8AC3E}">
        <p14:creationId xmlns:p14="http://schemas.microsoft.com/office/powerpoint/2010/main" val="1002733608"/>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1E38CA8-3D6E-824D-B2E8-34396B123D7C}" type="datetime1">
              <a:rPr lang="en-US" smtClean="0"/>
              <a:t>5/6/2024</a:t>
            </a:fld>
            <a:endParaRPr lang="en-US"/>
          </a:p>
        </p:txBody>
      </p:sp>
      <p:sp>
        <p:nvSpPr>
          <p:cNvPr id="5" name="Footer Placeholder 4"/>
          <p:cNvSpPr>
            <a:spLocks noGrp="1"/>
          </p:cNvSpPr>
          <p:nvPr>
            <p:ph type="ftr" sz="quarter" idx="11"/>
          </p:nvPr>
        </p:nvSpPr>
        <p:spPr/>
        <p:txBody>
          <a:bodyPr/>
          <a:lstStyle/>
          <a:p>
            <a:r>
              <a:rPr lang="en-US"/>
              <a:t>Taller Programación Orientada a Objetos</a:t>
            </a:r>
          </a:p>
        </p:txBody>
      </p:sp>
      <p:sp>
        <p:nvSpPr>
          <p:cNvPr id="6" name="Slide Number Placeholder 5"/>
          <p:cNvSpPr>
            <a:spLocks noGrp="1"/>
          </p:cNvSpPr>
          <p:nvPr>
            <p:ph type="sldNum" sz="quarter" idx="12"/>
          </p:nvPr>
        </p:nvSpPr>
        <p:spPr/>
        <p:txBody>
          <a:bodyPr/>
          <a:lstStyle/>
          <a:p>
            <a:fld id="{EDDC7EA6-93D8-D941-AE09-65443029C640}" type="slidenum">
              <a:rPr lang="en-US" smtClean="0"/>
              <a:t>‹Nº›</a:t>
            </a:fld>
            <a:endParaRPr lang="en-US"/>
          </a:p>
        </p:txBody>
      </p:sp>
    </p:spTree>
    <p:extLst>
      <p:ext uri="{BB962C8B-B14F-4D97-AF65-F5344CB8AC3E}">
        <p14:creationId xmlns:p14="http://schemas.microsoft.com/office/powerpoint/2010/main" val="3614663764"/>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1E38CA8-3D6E-824D-B2E8-34396B123D7C}" type="datetime1">
              <a:rPr lang="en-US" smtClean="0"/>
              <a:t>5/6/2024</a:t>
            </a:fld>
            <a:endParaRPr lang="en-US"/>
          </a:p>
        </p:txBody>
      </p:sp>
      <p:sp>
        <p:nvSpPr>
          <p:cNvPr id="5" name="Footer Placeholder 4"/>
          <p:cNvSpPr>
            <a:spLocks noGrp="1"/>
          </p:cNvSpPr>
          <p:nvPr>
            <p:ph type="ftr" sz="quarter" idx="11"/>
          </p:nvPr>
        </p:nvSpPr>
        <p:spPr/>
        <p:txBody>
          <a:bodyPr/>
          <a:lstStyle/>
          <a:p>
            <a:r>
              <a:rPr lang="en-US"/>
              <a:t>Taller Programación Orientada a Objetos</a:t>
            </a:r>
          </a:p>
        </p:txBody>
      </p:sp>
      <p:sp>
        <p:nvSpPr>
          <p:cNvPr id="6" name="Slide Number Placeholder 5"/>
          <p:cNvSpPr>
            <a:spLocks noGrp="1"/>
          </p:cNvSpPr>
          <p:nvPr>
            <p:ph type="sldNum" sz="quarter" idx="12"/>
          </p:nvPr>
        </p:nvSpPr>
        <p:spPr/>
        <p:txBody>
          <a:bodyPr/>
          <a:lstStyle/>
          <a:p>
            <a:fld id="{EDDC7EA6-93D8-D941-AE09-65443029C640}" type="slidenum">
              <a:rPr lang="en-US" smtClean="0"/>
              <a:t>‹Nº›</a:t>
            </a:fld>
            <a:endParaRPr lang="en-US"/>
          </a:p>
        </p:txBody>
      </p:sp>
    </p:spTree>
    <p:extLst>
      <p:ext uri="{BB962C8B-B14F-4D97-AF65-F5344CB8AC3E}">
        <p14:creationId xmlns:p14="http://schemas.microsoft.com/office/powerpoint/2010/main" val="2825835498"/>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1E38CA8-3D6E-824D-B2E8-34396B123D7C}" type="datetime1">
              <a:rPr lang="en-US" smtClean="0"/>
              <a:t>5/6/2024</a:t>
            </a:fld>
            <a:endParaRPr lang="en-US"/>
          </a:p>
        </p:txBody>
      </p:sp>
      <p:sp>
        <p:nvSpPr>
          <p:cNvPr id="6" name="Footer Placeholder 5"/>
          <p:cNvSpPr>
            <a:spLocks noGrp="1"/>
          </p:cNvSpPr>
          <p:nvPr>
            <p:ph type="ftr" sz="quarter" idx="11"/>
          </p:nvPr>
        </p:nvSpPr>
        <p:spPr/>
        <p:txBody>
          <a:bodyPr/>
          <a:lstStyle/>
          <a:p>
            <a:r>
              <a:rPr lang="en-US"/>
              <a:t>Taller Programación Orientada a Objetos</a:t>
            </a:r>
          </a:p>
        </p:txBody>
      </p:sp>
      <p:sp>
        <p:nvSpPr>
          <p:cNvPr id="7" name="Slide Number Placeholder 6"/>
          <p:cNvSpPr>
            <a:spLocks noGrp="1"/>
          </p:cNvSpPr>
          <p:nvPr>
            <p:ph type="sldNum" sz="quarter" idx="12"/>
          </p:nvPr>
        </p:nvSpPr>
        <p:spPr/>
        <p:txBody>
          <a:bodyPr/>
          <a:lstStyle/>
          <a:p>
            <a:fld id="{EDDC7EA6-93D8-D941-AE09-65443029C640}" type="slidenum">
              <a:rPr lang="en-US" smtClean="0"/>
              <a:t>‹Nº›</a:t>
            </a:fld>
            <a:endParaRPr lang="en-US"/>
          </a:p>
        </p:txBody>
      </p:sp>
    </p:spTree>
    <p:extLst>
      <p:ext uri="{BB962C8B-B14F-4D97-AF65-F5344CB8AC3E}">
        <p14:creationId xmlns:p14="http://schemas.microsoft.com/office/powerpoint/2010/main" val="2071312533"/>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1E38CA8-3D6E-824D-B2E8-34396B123D7C}" type="datetime1">
              <a:rPr lang="en-US" smtClean="0"/>
              <a:t>5/6/2024</a:t>
            </a:fld>
            <a:endParaRPr lang="en-US"/>
          </a:p>
        </p:txBody>
      </p:sp>
      <p:sp>
        <p:nvSpPr>
          <p:cNvPr id="8" name="Footer Placeholder 7"/>
          <p:cNvSpPr>
            <a:spLocks noGrp="1"/>
          </p:cNvSpPr>
          <p:nvPr>
            <p:ph type="ftr" sz="quarter" idx="11"/>
          </p:nvPr>
        </p:nvSpPr>
        <p:spPr/>
        <p:txBody>
          <a:bodyPr/>
          <a:lstStyle/>
          <a:p>
            <a:r>
              <a:rPr lang="en-US"/>
              <a:t>Taller Programación Orientada a Objetos</a:t>
            </a:r>
          </a:p>
        </p:txBody>
      </p:sp>
      <p:sp>
        <p:nvSpPr>
          <p:cNvPr id="9" name="Slide Number Placeholder 8"/>
          <p:cNvSpPr>
            <a:spLocks noGrp="1"/>
          </p:cNvSpPr>
          <p:nvPr>
            <p:ph type="sldNum" sz="quarter" idx="12"/>
          </p:nvPr>
        </p:nvSpPr>
        <p:spPr/>
        <p:txBody>
          <a:bodyPr/>
          <a:lstStyle/>
          <a:p>
            <a:fld id="{EDDC7EA6-93D8-D941-AE09-65443029C640}" type="slidenum">
              <a:rPr lang="en-US" smtClean="0"/>
              <a:t>‹Nº›</a:t>
            </a:fld>
            <a:endParaRPr lang="en-US"/>
          </a:p>
        </p:txBody>
      </p:sp>
    </p:spTree>
    <p:extLst>
      <p:ext uri="{BB962C8B-B14F-4D97-AF65-F5344CB8AC3E}">
        <p14:creationId xmlns:p14="http://schemas.microsoft.com/office/powerpoint/2010/main" val="1724560830"/>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1E38CA8-3D6E-824D-B2E8-34396B123D7C}" type="datetime1">
              <a:rPr lang="en-US" smtClean="0"/>
              <a:t>5/6/2024</a:t>
            </a:fld>
            <a:endParaRPr lang="en-US"/>
          </a:p>
        </p:txBody>
      </p:sp>
      <p:sp>
        <p:nvSpPr>
          <p:cNvPr id="4" name="Footer Placeholder 3"/>
          <p:cNvSpPr>
            <a:spLocks noGrp="1"/>
          </p:cNvSpPr>
          <p:nvPr>
            <p:ph type="ftr" sz="quarter" idx="11"/>
          </p:nvPr>
        </p:nvSpPr>
        <p:spPr/>
        <p:txBody>
          <a:bodyPr/>
          <a:lstStyle/>
          <a:p>
            <a:r>
              <a:rPr lang="en-US"/>
              <a:t>Taller Programación Orientada a Objetos</a:t>
            </a:r>
          </a:p>
        </p:txBody>
      </p:sp>
      <p:sp>
        <p:nvSpPr>
          <p:cNvPr id="5" name="Slide Number Placeholder 4"/>
          <p:cNvSpPr>
            <a:spLocks noGrp="1"/>
          </p:cNvSpPr>
          <p:nvPr>
            <p:ph type="sldNum" sz="quarter" idx="12"/>
          </p:nvPr>
        </p:nvSpPr>
        <p:spPr/>
        <p:txBody>
          <a:bodyPr/>
          <a:lstStyle/>
          <a:p>
            <a:fld id="{EDDC7EA6-93D8-D941-AE09-65443029C640}" type="slidenum">
              <a:rPr lang="en-US" smtClean="0"/>
              <a:t>‹Nº›</a:t>
            </a:fld>
            <a:endParaRPr lang="en-US"/>
          </a:p>
        </p:txBody>
      </p:sp>
    </p:spTree>
    <p:extLst>
      <p:ext uri="{BB962C8B-B14F-4D97-AF65-F5344CB8AC3E}">
        <p14:creationId xmlns:p14="http://schemas.microsoft.com/office/powerpoint/2010/main" val="166595608"/>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E38CA8-3D6E-824D-B2E8-34396B123D7C}" type="datetime1">
              <a:rPr lang="en-US" smtClean="0"/>
              <a:t>5/6/2024</a:t>
            </a:fld>
            <a:endParaRPr lang="en-US"/>
          </a:p>
        </p:txBody>
      </p:sp>
      <p:sp>
        <p:nvSpPr>
          <p:cNvPr id="3" name="Footer Placeholder 2"/>
          <p:cNvSpPr>
            <a:spLocks noGrp="1"/>
          </p:cNvSpPr>
          <p:nvPr>
            <p:ph type="ftr" sz="quarter" idx="11"/>
          </p:nvPr>
        </p:nvSpPr>
        <p:spPr/>
        <p:txBody>
          <a:bodyPr/>
          <a:lstStyle/>
          <a:p>
            <a:r>
              <a:rPr lang="en-US"/>
              <a:t>Taller Programación Orientada a Objetos</a:t>
            </a:r>
          </a:p>
        </p:txBody>
      </p:sp>
      <p:sp>
        <p:nvSpPr>
          <p:cNvPr id="4" name="Slide Number Placeholder 3"/>
          <p:cNvSpPr>
            <a:spLocks noGrp="1"/>
          </p:cNvSpPr>
          <p:nvPr>
            <p:ph type="sldNum" sz="quarter" idx="12"/>
          </p:nvPr>
        </p:nvSpPr>
        <p:spPr/>
        <p:txBody>
          <a:bodyPr/>
          <a:lstStyle/>
          <a:p>
            <a:fld id="{EDDC7EA6-93D8-D941-AE09-65443029C640}" type="slidenum">
              <a:rPr lang="en-US" smtClean="0"/>
              <a:t>‹Nº›</a:t>
            </a:fld>
            <a:endParaRPr lang="en-US"/>
          </a:p>
        </p:txBody>
      </p:sp>
    </p:spTree>
    <p:extLst>
      <p:ext uri="{BB962C8B-B14F-4D97-AF65-F5344CB8AC3E}">
        <p14:creationId xmlns:p14="http://schemas.microsoft.com/office/powerpoint/2010/main" val="2179347717"/>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1E38CA8-3D6E-824D-B2E8-34396B123D7C}" type="datetime1">
              <a:rPr lang="en-US" smtClean="0"/>
              <a:t>5/6/2024</a:t>
            </a:fld>
            <a:endParaRPr lang="en-US"/>
          </a:p>
        </p:txBody>
      </p:sp>
      <p:sp>
        <p:nvSpPr>
          <p:cNvPr id="6" name="Footer Placeholder 5"/>
          <p:cNvSpPr>
            <a:spLocks noGrp="1"/>
          </p:cNvSpPr>
          <p:nvPr>
            <p:ph type="ftr" sz="quarter" idx="11"/>
          </p:nvPr>
        </p:nvSpPr>
        <p:spPr/>
        <p:txBody>
          <a:bodyPr/>
          <a:lstStyle/>
          <a:p>
            <a:r>
              <a:rPr lang="en-US"/>
              <a:t>Taller Programación Orientada a Objetos</a:t>
            </a:r>
          </a:p>
        </p:txBody>
      </p:sp>
      <p:sp>
        <p:nvSpPr>
          <p:cNvPr id="7" name="Slide Number Placeholder 6"/>
          <p:cNvSpPr>
            <a:spLocks noGrp="1"/>
          </p:cNvSpPr>
          <p:nvPr>
            <p:ph type="sldNum" sz="quarter" idx="12"/>
          </p:nvPr>
        </p:nvSpPr>
        <p:spPr/>
        <p:txBody>
          <a:bodyPr/>
          <a:lstStyle/>
          <a:p>
            <a:fld id="{EDDC7EA6-93D8-D941-AE09-65443029C640}" type="slidenum">
              <a:rPr lang="en-US" smtClean="0"/>
              <a:t>‹Nº›</a:t>
            </a:fld>
            <a:endParaRPr lang="en-US"/>
          </a:p>
        </p:txBody>
      </p:sp>
    </p:spTree>
    <p:extLst>
      <p:ext uri="{BB962C8B-B14F-4D97-AF65-F5344CB8AC3E}">
        <p14:creationId xmlns:p14="http://schemas.microsoft.com/office/powerpoint/2010/main" val="577289842"/>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1E38CA8-3D6E-824D-B2E8-34396B123D7C}" type="datetime1">
              <a:rPr lang="en-US" smtClean="0"/>
              <a:t>5/6/2024</a:t>
            </a:fld>
            <a:endParaRPr lang="en-US"/>
          </a:p>
        </p:txBody>
      </p:sp>
      <p:sp>
        <p:nvSpPr>
          <p:cNvPr id="6" name="Footer Placeholder 5"/>
          <p:cNvSpPr>
            <a:spLocks noGrp="1"/>
          </p:cNvSpPr>
          <p:nvPr>
            <p:ph type="ftr" sz="quarter" idx="11"/>
          </p:nvPr>
        </p:nvSpPr>
        <p:spPr/>
        <p:txBody>
          <a:bodyPr/>
          <a:lstStyle/>
          <a:p>
            <a:r>
              <a:rPr lang="en-US"/>
              <a:t>Taller Programación Orientada a Objetos</a:t>
            </a:r>
          </a:p>
        </p:txBody>
      </p:sp>
      <p:sp>
        <p:nvSpPr>
          <p:cNvPr id="7" name="Slide Number Placeholder 6"/>
          <p:cNvSpPr>
            <a:spLocks noGrp="1"/>
          </p:cNvSpPr>
          <p:nvPr>
            <p:ph type="sldNum" sz="quarter" idx="12"/>
          </p:nvPr>
        </p:nvSpPr>
        <p:spPr/>
        <p:txBody>
          <a:bodyPr/>
          <a:lstStyle/>
          <a:p>
            <a:fld id="{EDDC7EA6-93D8-D941-AE09-65443029C640}" type="slidenum">
              <a:rPr lang="en-US" smtClean="0"/>
              <a:t>‹Nº›</a:t>
            </a:fld>
            <a:endParaRPr lang="en-US"/>
          </a:p>
        </p:txBody>
      </p:sp>
    </p:spTree>
    <p:extLst>
      <p:ext uri="{BB962C8B-B14F-4D97-AF65-F5344CB8AC3E}">
        <p14:creationId xmlns:p14="http://schemas.microsoft.com/office/powerpoint/2010/main" val="1061124668"/>
      </p:ext>
    </p:extLst>
  </p:cSld>
  <p:clrMapOvr>
    <a:masterClrMapping/>
  </p:clrMapOvr>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1E38CA8-3D6E-824D-B2E8-34396B123D7C}" type="datetime1">
              <a:rPr lang="en-US" smtClean="0"/>
              <a:t>5/6/2024</a:t>
            </a:fld>
            <a:endParaRPr lang="en-US"/>
          </a:p>
        </p:txBody>
      </p:sp>
      <p:sp>
        <p:nvSpPr>
          <p:cNvPr id="6" name="Footer Placeholder 5"/>
          <p:cNvSpPr>
            <a:spLocks noGrp="1"/>
          </p:cNvSpPr>
          <p:nvPr>
            <p:ph type="ftr" sz="quarter" idx="11"/>
          </p:nvPr>
        </p:nvSpPr>
        <p:spPr/>
        <p:txBody>
          <a:bodyPr/>
          <a:lstStyle/>
          <a:p>
            <a:r>
              <a:rPr lang="en-US"/>
              <a:t>Taller Programación Orientada a Objetos</a:t>
            </a:r>
          </a:p>
        </p:txBody>
      </p:sp>
      <p:sp>
        <p:nvSpPr>
          <p:cNvPr id="7" name="Slide Number Placeholder 6"/>
          <p:cNvSpPr>
            <a:spLocks noGrp="1"/>
          </p:cNvSpPr>
          <p:nvPr>
            <p:ph type="sldNum" sz="quarter" idx="12"/>
          </p:nvPr>
        </p:nvSpPr>
        <p:spPr/>
        <p:txBody>
          <a:bodyPr/>
          <a:lstStyle/>
          <a:p>
            <a:fld id="{EDDC7EA6-93D8-D941-AE09-65443029C640}" type="slidenum">
              <a:rPr lang="en-US" smtClean="0"/>
              <a:t>‹Nº›</a:t>
            </a:fld>
            <a:endParaRPr lang="en-US"/>
          </a:p>
        </p:txBody>
      </p:sp>
    </p:spTree>
    <p:extLst>
      <p:ext uri="{BB962C8B-B14F-4D97-AF65-F5344CB8AC3E}">
        <p14:creationId xmlns:p14="http://schemas.microsoft.com/office/powerpoint/2010/main" val="57097812"/>
      </p:ext>
    </p:extLst>
  </p:cSld>
  <p:clrMapOvr>
    <a:masterClrMapping/>
  </p:clrMapOvr>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1E38CA8-3D6E-824D-B2E8-34396B123D7C}" type="datetime1">
              <a:rPr lang="en-US" smtClean="0"/>
              <a:t>5/6/2024</a:t>
            </a:fld>
            <a:endParaRPr lang="en-US"/>
          </a:p>
        </p:txBody>
      </p:sp>
      <p:sp>
        <p:nvSpPr>
          <p:cNvPr id="6" name="Footer Placeholder 5"/>
          <p:cNvSpPr>
            <a:spLocks noGrp="1"/>
          </p:cNvSpPr>
          <p:nvPr>
            <p:ph type="ftr" sz="quarter" idx="11"/>
          </p:nvPr>
        </p:nvSpPr>
        <p:spPr/>
        <p:txBody>
          <a:bodyPr/>
          <a:lstStyle/>
          <a:p>
            <a:r>
              <a:rPr lang="en-US"/>
              <a:t>Taller Programación Orientada a Objetos</a:t>
            </a:r>
          </a:p>
        </p:txBody>
      </p:sp>
      <p:sp>
        <p:nvSpPr>
          <p:cNvPr id="7" name="Slide Number Placeholder 6"/>
          <p:cNvSpPr>
            <a:spLocks noGrp="1"/>
          </p:cNvSpPr>
          <p:nvPr>
            <p:ph type="sldNum" sz="quarter" idx="12"/>
          </p:nvPr>
        </p:nvSpPr>
        <p:spPr/>
        <p:txBody>
          <a:bodyPr/>
          <a:lstStyle/>
          <a:p>
            <a:fld id="{EDDC7EA6-93D8-D941-AE09-65443029C640}" type="slidenum">
              <a:rPr lang="en-US" smtClean="0"/>
              <a:t>‹Nº›</a:t>
            </a:fld>
            <a:endParaRPr lang="en-US"/>
          </a:p>
        </p:txBody>
      </p:sp>
    </p:spTree>
    <p:extLst>
      <p:ext uri="{BB962C8B-B14F-4D97-AF65-F5344CB8AC3E}">
        <p14:creationId xmlns:p14="http://schemas.microsoft.com/office/powerpoint/2010/main" val="41405576"/>
      </p:ext>
    </p:extLst>
  </p:cSld>
  <p:clrMapOvr>
    <a:masterClrMapping/>
  </p:clrMapOvr>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1E38CA8-3D6E-824D-B2E8-34396B123D7C}" type="datetime1">
              <a:rPr lang="en-US" smtClean="0"/>
              <a:t>5/6/2024</a:t>
            </a:fld>
            <a:endParaRPr lang="en-US"/>
          </a:p>
        </p:txBody>
      </p:sp>
      <p:sp>
        <p:nvSpPr>
          <p:cNvPr id="6" name="Footer Placeholder 5"/>
          <p:cNvSpPr>
            <a:spLocks noGrp="1"/>
          </p:cNvSpPr>
          <p:nvPr>
            <p:ph type="ftr" sz="quarter" idx="11"/>
          </p:nvPr>
        </p:nvSpPr>
        <p:spPr/>
        <p:txBody>
          <a:bodyPr/>
          <a:lstStyle/>
          <a:p>
            <a:r>
              <a:rPr lang="en-US"/>
              <a:t>Taller Programación Orientada a Objetos</a:t>
            </a:r>
          </a:p>
        </p:txBody>
      </p:sp>
      <p:sp>
        <p:nvSpPr>
          <p:cNvPr id="7" name="Slide Number Placeholder 6"/>
          <p:cNvSpPr>
            <a:spLocks noGrp="1"/>
          </p:cNvSpPr>
          <p:nvPr>
            <p:ph type="sldNum" sz="quarter" idx="12"/>
          </p:nvPr>
        </p:nvSpPr>
        <p:spPr/>
        <p:txBody>
          <a:bodyPr/>
          <a:lstStyle/>
          <a:p>
            <a:fld id="{EDDC7EA6-93D8-D941-AE09-65443029C640}" type="slidenum">
              <a:rPr lang="en-US" smtClean="0"/>
              <a:t>‹Nº›</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30523723"/>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1E38CA8-3D6E-824D-B2E8-34396B123D7C}" type="datetime1">
              <a:rPr lang="en-US" smtClean="0"/>
              <a:t>5/6/2024</a:t>
            </a:fld>
            <a:endParaRPr lang="en-US"/>
          </a:p>
        </p:txBody>
      </p:sp>
      <p:sp>
        <p:nvSpPr>
          <p:cNvPr id="5" name="Footer Placeholder 4"/>
          <p:cNvSpPr>
            <a:spLocks noGrp="1"/>
          </p:cNvSpPr>
          <p:nvPr>
            <p:ph type="ftr" sz="quarter" idx="11"/>
          </p:nvPr>
        </p:nvSpPr>
        <p:spPr/>
        <p:txBody>
          <a:bodyPr/>
          <a:lstStyle/>
          <a:p>
            <a:r>
              <a:rPr lang="en-US"/>
              <a:t>Taller Programación Orientada a Objetos</a:t>
            </a:r>
          </a:p>
        </p:txBody>
      </p:sp>
      <p:sp>
        <p:nvSpPr>
          <p:cNvPr id="6" name="Slide Number Placeholder 5"/>
          <p:cNvSpPr>
            <a:spLocks noGrp="1"/>
          </p:cNvSpPr>
          <p:nvPr>
            <p:ph type="sldNum" sz="quarter" idx="12"/>
          </p:nvPr>
        </p:nvSpPr>
        <p:spPr/>
        <p:txBody>
          <a:bodyPr/>
          <a:lstStyle/>
          <a:p>
            <a:fld id="{EDDC7EA6-93D8-D941-AE09-65443029C640}" type="slidenum">
              <a:rPr lang="en-US" smtClean="0"/>
              <a:t>‹Nº›</a:t>
            </a:fld>
            <a:endParaRPr lang="en-US"/>
          </a:p>
        </p:txBody>
      </p:sp>
    </p:spTree>
    <p:extLst>
      <p:ext uri="{BB962C8B-B14F-4D97-AF65-F5344CB8AC3E}">
        <p14:creationId xmlns:p14="http://schemas.microsoft.com/office/powerpoint/2010/main" val="3641067936"/>
      </p:ext>
    </p:extLst>
  </p:cSld>
  <p:clrMapOvr>
    <a:masterClrMapping/>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1E38CA8-3D6E-824D-B2E8-34396B123D7C}" type="datetime1">
              <a:rPr lang="en-US" smtClean="0"/>
              <a:t>5/6/2024</a:t>
            </a:fld>
            <a:endParaRPr lang="en-US"/>
          </a:p>
        </p:txBody>
      </p:sp>
      <p:sp>
        <p:nvSpPr>
          <p:cNvPr id="6" name="Footer Placeholder 5"/>
          <p:cNvSpPr>
            <a:spLocks noGrp="1"/>
          </p:cNvSpPr>
          <p:nvPr>
            <p:ph type="ftr" sz="quarter" idx="11"/>
          </p:nvPr>
        </p:nvSpPr>
        <p:spPr/>
        <p:txBody>
          <a:bodyPr/>
          <a:lstStyle/>
          <a:p>
            <a:r>
              <a:rPr lang="en-US"/>
              <a:t>Taller Programación Orientada a Objetos</a:t>
            </a:r>
          </a:p>
        </p:txBody>
      </p:sp>
      <p:sp>
        <p:nvSpPr>
          <p:cNvPr id="7" name="Slide Number Placeholder 6"/>
          <p:cNvSpPr>
            <a:spLocks noGrp="1"/>
          </p:cNvSpPr>
          <p:nvPr>
            <p:ph type="sldNum" sz="quarter" idx="12"/>
          </p:nvPr>
        </p:nvSpPr>
        <p:spPr/>
        <p:txBody>
          <a:bodyPr/>
          <a:lstStyle/>
          <a:p>
            <a:fld id="{EDDC7EA6-93D8-D941-AE09-65443029C640}" type="slidenum">
              <a:rPr lang="en-US" smtClean="0"/>
              <a:t>‹Nº›</a:t>
            </a:fld>
            <a:endParaRPr lang="en-US"/>
          </a:p>
        </p:txBody>
      </p:sp>
    </p:spTree>
    <p:extLst>
      <p:ext uri="{BB962C8B-B14F-4D97-AF65-F5344CB8AC3E}">
        <p14:creationId xmlns:p14="http://schemas.microsoft.com/office/powerpoint/2010/main" val="981119797"/>
      </p:ext>
    </p:extLst>
  </p:cSld>
  <p:clrMapOvr>
    <a:masterClrMapping/>
  </p:clrMapOvr>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71E38CA8-3D6E-824D-B2E8-34396B123D7C}" type="datetime1">
              <a:rPr lang="en-US" smtClean="0"/>
              <a:t>5/6/2024</a:t>
            </a:fld>
            <a:endParaRPr lang="en-US"/>
          </a:p>
        </p:txBody>
      </p:sp>
      <p:sp>
        <p:nvSpPr>
          <p:cNvPr id="4" name="Footer Placeholder 3"/>
          <p:cNvSpPr>
            <a:spLocks noGrp="1"/>
          </p:cNvSpPr>
          <p:nvPr>
            <p:ph type="ftr" sz="quarter" idx="11"/>
          </p:nvPr>
        </p:nvSpPr>
        <p:spPr/>
        <p:txBody>
          <a:bodyPr/>
          <a:lstStyle/>
          <a:p>
            <a:r>
              <a:rPr lang="en-US"/>
              <a:t>Taller Programación Orientada a Objetos</a:t>
            </a:r>
          </a:p>
        </p:txBody>
      </p:sp>
      <p:sp>
        <p:nvSpPr>
          <p:cNvPr id="5" name="Slide Number Placeholder 4"/>
          <p:cNvSpPr>
            <a:spLocks noGrp="1"/>
          </p:cNvSpPr>
          <p:nvPr>
            <p:ph type="sldNum" sz="quarter" idx="12"/>
          </p:nvPr>
        </p:nvSpPr>
        <p:spPr/>
        <p:txBody>
          <a:bodyPr/>
          <a:lstStyle/>
          <a:p>
            <a:fld id="{EDDC7EA6-93D8-D941-AE09-65443029C640}" type="slidenum">
              <a:rPr lang="en-US" smtClean="0"/>
              <a:t>‹Nº›</a:t>
            </a:fld>
            <a:endParaRPr lang="en-US"/>
          </a:p>
        </p:txBody>
      </p:sp>
    </p:spTree>
    <p:extLst>
      <p:ext uri="{BB962C8B-B14F-4D97-AF65-F5344CB8AC3E}">
        <p14:creationId xmlns:p14="http://schemas.microsoft.com/office/powerpoint/2010/main" val="1411810063"/>
      </p:ext>
    </p:extLst>
  </p:cSld>
  <p:clrMapOvr>
    <a:masterClrMapping/>
  </p:clrMapOvr>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71E38CA8-3D6E-824D-B2E8-34396B123D7C}" type="datetime1">
              <a:rPr lang="en-US" smtClean="0"/>
              <a:t>5/6/2024</a:t>
            </a:fld>
            <a:endParaRPr lang="en-US"/>
          </a:p>
        </p:txBody>
      </p:sp>
      <p:sp>
        <p:nvSpPr>
          <p:cNvPr id="4" name="Footer Placeholder 3"/>
          <p:cNvSpPr>
            <a:spLocks noGrp="1"/>
          </p:cNvSpPr>
          <p:nvPr>
            <p:ph type="ftr" sz="quarter" idx="11"/>
          </p:nvPr>
        </p:nvSpPr>
        <p:spPr/>
        <p:txBody>
          <a:bodyPr/>
          <a:lstStyle/>
          <a:p>
            <a:r>
              <a:rPr lang="en-US"/>
              <a:t>Taller Programación Orientada a Objetos</a:t>
            </a:r>
          </a:p>
        </p:txBody>
      </p:sp>
      <p:sp>
        <p:nvSpPr>
          <p:cNvPr id="5" name="Slide Number Placeholder 4"/>
          <p:cNvSpPr>
            <a:spLocks noGrp="1"/>
          </p:cNvSpPr>
          <p:nvPr>
            <p:ph type="sldNum" sz="quarter" idx="12"/>
          </p:nvPr>
        </p:nvSpPr>
        <p:spPr/>
        <p:txBody>
          <a:bodyPr/>
          <a:lstStyle/>
          <a:p>
            <a:fld id="{EDDC7EA6-93D8-D941-AE09-65443029C640}" type="slidenum">
              <a:rPr lang="en-US" smtClean="0"/>
              <a:t>‹Nº›</a:t>
            </a:fld>
            <a:endParaRPr lang="en-US"/>
          </a:p>
        </p:txBody>
      </p:sp>
    </p:spTree>
    <p:extLst>
      <p:ext uri="{BB962C8B-B14F-4D97-AF65-F5344CB8AC3E}">
        <p14:creationId xmlns:p14="http://schemas.microsoft.com/office/powerpoint/2010/main" val="2261111644"/>
      </p:ext>
    </p:extLst>
  </p:cSld>
  <p:clrMapOvr>
    <a:masterClrMapping/>
  </p:clrMapOvr>
  <p:hf hd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1E38CA8-3D6E-824D-B2E8-34396B123D7C}" type="datetime1">
              <a:rPr lang="en-US" smtClean="0"/>
              <a:t>5/6/2024</a:t>
            </a:fld>
            <a:endParaRPr lang="en-US"/>
          </a:p>
        </p:txBody>
      </p:sp>
      <p:sp>
        <p:nvSpPr>
          <p:cNvPr id="5" name="Footer Placeholder 4"/>
          <p:cNvSpPr>
            <a:spLocks noGrp="1"/>
          </p:cNvSpPr>
          <p:nvPr>
            <p:ph type="ftr" sz="quarter" idx="11"/>
          </p:nvPr>
        </p:nvSpPr>
        <p:spPr/>
        <p:txBody>
          <a:bodyPr/>
          <a:lstStyle/>
          <a:p>
            <a:r>
              <a:rPr lang="en-US"/>
              <a:t>Taller Programación Orientada a Objetos</a:t>
            </a:r>
          </a:p>
        </p:txBody>
      </p:sp>
      <p:sp>
        <p:nvSpPr>
          <p:cNvPr id="6" name="Slide Number Placeholder 5"/>
          <p:cNvSpPr>
            <a:spLocks noGrp="1"/>
          </p:cNvSpPr>
          <p:nvPr>
            <p:ph type="sldNum" sz="quarter" idx="12"/>
          </p:nvPr>
        </p:nvSpPr>
        <p:spPr/>
        <p:txBody>
          <a:bodyPr/>
          <a:lstStyle/>
          <a:p>
            <a:fld id="{EDDC7EA6-93D8-D941-AE09-65443029C640}" type="slidenum">
              <a:rPr lang="en-US" smtClean="0"/>
              <a:t>‹Nº›</a:t>
            </a:fld>
            <a:endParaRPr lang="en-US"/>
          </a:p>
        </p:txBody>
      </p:sp>
    </p:spTree>
    <p:extLst>
      <p:ext uri="{BB962C8B-B14F-4D97-AF65-F5344CB8AC3E}">
        <p14:creationId xmlns:p14="http://schemas.microsoft.com/office/powerpoint/2010/main" val="959720655"/>
      </p:ext>
    </p:extLst>
  </p:cSld>
  <p:clrMapOvr>
    <a:masterClrMapping/>
  </p:clrMapOvr>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1E38CA8-3D6E-824D-B2E8-34396B123D7C}" type="datetime1">
              <a:rPr lang="en-US" smtClean="0"/>
              <a:t>5/6/2024</a:t>
            </a:fld>
            <a:endParaRPr lang="en-US"/>
          </a:p>
        </p:txBody>
      </p:sp>
      <p:sp>
        <p:nvSpPr>
          <p:cNvPr id="5" name="Footer Placeholder 4"/>
          <p:cNvSpPr>
            <a:spLocks noGrp="1"/>
          </p:cNvSpPr>
          <p:nvPr>
            <p:ph type="ftr" sz="quarter" idx="11"/>
          </p:nvPr>
        </p:nvSpPr>
        <p:spPr/>
        <p:txBody>
          <a:bodyPr/>
          <a:lstStyle/>
          <a:p>
            <a:r>
              <a:rPr lang="en-US"/>
              <a:t>Taller Programación Orientada a Objetos</a:t>
            </a:r>
          </a:p>
        </p:txBody>
      </p:sp>
      <p:sp>
        <p:nvSpPr>
          <p:cNvPr id="6" name="Slide Number Placeholder 5"/>
          <p:cNvSpPr>
            <a:spLocks noGrp="1"/>
          </p:cNvSpPr>
          <p:nvPr>
            <p:ph type="sldNum" sz="quarter" idx="12"/>
          </p:nvPr>
        </p:nvSpPr>
        <p:spPr/>
        <p:txBody>
          <a:bodyPr/>
          <a:lstStyle/>
          <a:p>
            <a:fld id="{EDDC7EA6-93D8-D941-AE09-65443029C640}" type="slidenum">
              <a:rPr lang="en-US" smtClean="0"/>
              <a:t>‹Nº›</a:t>
            </a:fld>
            <a:endParaRPr lang="en-US"/>
          </a:p>
        </p:txBody>
      </p:sp>
    </p:spTree>
    <p:extLst>
      <p:ext uri="{BB962C8B-B14F-4D97-AF65-F5344CB8AC3E}">
        <p14:creationId xmlns:p14="http://schemas.microsoft.com/office/powerpoint/2010/main" val="323182211"/>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1E38CA8-3D6E-824D-B2E8-34396B123D7C}" type="datetime1">
              <a:rPr lang="en-US" smtClean="0"/>
              <a:t>5/6/2024</a:t>
            </a:fld>
            <a:endParaRPr lang="en-US"/>
          </a:p>
        </p:txBody>
      </p:sp>
      <p:sp>
        <p:nvSpPr>
          <p:cNvPr id="6" name="Footer Placeholder 5"/>
          <p:cNvSpPr>
            <a:spLocks noGrp="1"/>
          </p:cNvSpPr>
          <p:nvPr>
            <p:ph type="ftr" sz="quarter" idx="11"/>
          </p:nvPr>
        </p:nvSpPr>
        <p:spPr/>
        <p:txBody>
          <a:bodyPr/>
          <a:lstStyle/>
          <a:p>
            <a:r>
              <a:rPr lang="en-US"/>
              <a:t>Taller Programación Orientada a Objetos</a:t>
            </a:r>
          </a:p>
        </p:txBody>
      </p:sp>
      <p:sp>
        <p:nvSpPr>
          <p:cNvPr id="7" name="Slide Number Placeholder 6"/>
          <p:cNvSpPr>
            <a:spLocks noGrp="1"/>
          </p:cNvSpPr>
          <p:nvPr>
            <p:ph type="sldNum" sz="quarter" idx="12"/>
          </p:nvPr>
        </p:nvSpPr>
        <p:spPr/>
        <p:txBody>
          <a:bodyPr/>
          <a:lstStyle/>
          <a:p>
            <a:fld id="{EDDC7EA6-93D8-D941-AE09-65443029C640}" type="slidenum">
              <a:rPr lang="en-US" smtClean="0"/>
              <a:t>‹Nº›</a:t>
            </a:fld>
            <a:endParaRPr lang="en-US"/>
          </a:p>
        </p:txBody>
      </p:sp>
    </p:spTree>
    <p:extLst>
      <p:ext uri="{BB962C8B-B14F-4D97-AF65-F5344CB8AC3E}">
        <p14:creationId xmlns:p14="http://schemas.microsoft.com/office/powerpoint/2010/main" val="2748558923"/>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1E38CA8-3D6E-824D-B2E8-34396B123D7C}" type="datetime1">
              <a:rPr lang="en-US" smtClean="0"/>
              <a:t>5/6/2024</a:t>
            </a:fld>
            <a:endParaRPr lang="en-US"/>
          </a:p>
        </p:txBody>
      </p:sp>
      <p:sp>
        <p:nvSpPr>
          <p:cNvPr id="8" name="Footer Placeholder 7"/>
          <p:cNvSpPr>
            <a:spLocks noGrp="1"/>
          </p:cNvSpPr>
          <p:nvPr>
            <p:ph type="ftr" sz="quarter" idx="11"/>
          </p:nvPr>
        </p:nvSpPr>
        <p:spPr/>
        <p:txBody>
          <a:bodyPr/>
          <a:lstStyle/>
          <a:p>
            <a:r>
              <a:rPr lang="en-US"/>
              <a:t>Taller Programación Orientada a Objetos</a:t>
            </a:r>
          </a:p>
        </p:txBody>
      </p:sp>
      <p:sp>
        <p:nvSpPr>
          <p:cNvPr id="9" name="Slide Number Placeholder 8"/>
          <p:cNvSpPr>
            <a:spLocks noGrp="1"/>
          </p:cNvSpPr>
          <p:nvPr>
            <p:ph type="sldNum" sz="quarter" idx="12"/>
          </p:nvPr>
        </p:nvSpPr>
        <p:spPr/>
        <p:txBody>
          <a:bodyPr/>
          <a:lstStyle/>
          <a:p>
            <a:fld id="{EDDC7EA6-93D8-D941-AE09-65443029C640}" type="slidenum">
              <a:rPr lang="en-US" smtClean="0"/>
              <a:t>‹Nº›</a:t>
            </a:fld>
            <a:endParaRPr lang="en-US"/>
          </a:p>
        </p:txBody>
      </p:sp>
    </p:spTree>
    <p:extLst>
      <p:ext uri="{BB962C8B-B14F-4D97-AF65-F5344CB8AC3E}">
        <p14:creationId xmlns:p14="http://schemas.microsoft.com/office/powerpoint/2010/main" val="1208365913"/>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1E38CA8-3D6E-824D-B2E8-34396B123D7C}" type="datetime1">
              <a:rPr lang="en-US" smtClean="0"/>
              <a:t>5/6/2024</a:t>
            </a:fld>
            <a:endParaRPr lang="en-US"/>
          </a:p>
        </p:txBody>
      </p:sp>
      <p:sp>
        <p:nvSpPr>
          <p:cNvPr id="4" name="Footer Placeholder 3"/>
          <p:cNvSpPr>
            <a:spLocks noGrp="1"/>
          </p:cNvSpPr>
          <p:nvPr>
            <p:ph type="ftr" sz="quarter" idx="11"/>
          </p:nvPr>
        </p:nvSpPr>
        <p:spPr/>
        <p:txBody>
          <a:bodyPr/>
          <a:lstStyle/>
          <a:p>
            <a:r>
              <a:rPr lang="en-US"/>
              <a:t>Taller Programación Orientada a Objetos</a:t>
            </a:r>
          </a:p>
        </p:txBody>
      </p:sp>
      <p:sp>
        <p:nvSpPr>
          <p:cNvPr id="5" name="Slide Number Placeholder 4"/>
          <p:cNvSpPr>
            <a:spLocks noGrp="1"/>
          </p:cNvSpPr>
          <p:nvPr>
            <p:ph type="sldNum" sz="quarter" idx="12"/>
          </p:nvPr>
        </p:nvSpPr>
        <p:spPr/>
        <p:txBody>
          <a:bodyPr/>
          <a:lstStyle/>
          <a:p>
            <a:fld id="{EDDC7EA6-93D8-D941-AE09-65443029C640}" type="slidenum">
              <a:rPr lang="en-US" smtClean="0"/>
              <a:t>‹Nº›</a:t>
            </a:fld>
            <a:endParaRPr lang="en-US"/>
          </a:p>
        </p:txBody>
      </p:sp>
    </p:spTree>
    <p:extLst>
      <p:ext uri="{BB962C8B-B14F-4D97-AF65-F5344CB8AC3E}">
        <p14:creationId xmlns:p14="http://schemas.microsoft.com/office/powerpoint/2010/main" val="1673603034"/>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E38CA8-3D6E-824D-B2E8-34396B123D7C}" type="datetime1">
              <a:rPr lang="en-US" smtClean="0"/>
              <a:t>5/6/2024</a:t>
            </a:fld>
            <a:endParaRPr lang="en-US"/>
          </a:p>
        </p:txBody>
      </p:sp>
      <p:sp>
        <p:nvSpPr>
          <p:cNvPr id="3" name="Footer Placeholder 2"/>
          <p:cNvSpPr>
            <a:spLocks noGrp="1"/>
          </p:cNvSpPr>
          <p:nvPr>
            <p:ph type="ftr" sz="quarter" idx="11"/>
          </p:nvPr>
        </p:nvSpPr>
        <p:spPr/>
        <p:txBody>
          <a:bodyPr/>
          <a:lstStyle/>
          <a:p>
            <a:r>
              <a:rPr lang="en-US"/>
              <a:t>Taller Programación Orientada a Objetos</a:t>
            </a:r>
          </a:p>
        </p:txBody>
      </p:sp>
      <p:sp>
        <p:nvSpPr>
          <p:cNvPr id="4" name="Slide Number Placeholder 3"/>
          <p:cNvSpPr>
            <a:spLocks noGrp="1"/>
          </p:cNvSpPr>
          <p:nvPr>
            <p:ph type="sldNum" sz="quarter" idx="12"/>
          </p:nvPr>
        </p:nvSpPr>
        <p:spPr/>
        <p:txBody>
          <a:bodyPr/>
          <a:lstStyle/>
          <a:p>
            <a:fld id="{EDDC7EA6-93D8-D941-AE09-65443029C640}" type="slidenum">
              <a:rPr lang="en-US" smtClean="0"/>
              <a:t>‹Nº›</a:t>
            </a:fld>
            <a:endParaRPr lang="en-US"/>
          </a:p>
        </p:txBody>
      </p:sp>
    </p:spTree>
    <p:extLst>
      <p:ext uri="{BB962C8B-B14F-4D97-AF65-F5344CB8AC3E}">
        <p14:creationId xmlns:p14="http://schemas.microsoft.com/office/powerpoint/2010/main" val="3744617512"/>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1E38CA8-3D6E-824D-B2E8-34396B123D7C}" type="datetime1">
              <a:rPr lang="en-US" smtClean="0"/>
              <a:t>5/6/2024</a:t>
            </a:fld>
            <a:endParaRPr lang="en-US"/>
          </a:p>
        </p:txBody>
      </p:sp>
      <p:sp>
        <p:nvSpPr>
          <p:cNvPr id="6" name="Footer Placeholder 5"/>
          <p:cNvSpPr>
            <a:spLocks noGrp="1"/>
          </p:cNvSpPr>
          <p:nvPr>
            <p:ph type="ftr" sz="quarter" idx="11"/>
          </p:nvPr>
        </p:nvSpPr>
        <p:spPr/>
        <p:txBody>
          <a:bodyPr/>
          <a:lstStyle/>
          <a:p>
            <a:r>
              <a:rPr lang="en-US"/>
              <a:t>Taller Programación Orientada a Objetos</a:t>
            </a:r>
          </a:p>
        </p:txBody>
      </p:sp>
      <p:sp>
        <p:nvSpPr>
          <p:cNvPr id="7" name="Slide Number Placeholder 6"/>
          <p:cNvSpPr>
            <a:spLocks noGrp="1"/>
          </p:cNvSpPr>
          <p:nvPr>
            <p:ph type="sldNum" sz="quarter" idx="12"/>
          </p:nvPr>
        </p:nvSpPr>
        <p:spPr/>
        <p:txBody>
          <a:bodyPr/>
          <a:lstStyle/>
          <a:p>
            <a:fld id="{EDDC7EA6-93D8-D941-AE09-65443029C640}" type="slidenum">
              <a:rPr lang="en-US" smtClean="0"/>
              <a:t>‹Nº›</a:t>
            </a:fld>
            <a:endParaRPr lang="en-US"/>
          </a:p>
        </p:txBody>
      </p:sp>
    </p:spTree>
    <p:extLst>
      <p:ext uri="{BB962C8B-B14F-4D97-AF65-F5344CB8AC3E}">
        <p14:creationId xmlns:p14="http://schemas.microsoft.com/office/powerpoint/2010/main" val="390884071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1E38CA8-3D6E-824D-B2E8-34396B123D7C}" type="datetime1">
              <a:rPr lang="en-US" smtClean="0"/>
              <a:t>5/6/2024</a:t>
            </a:fld>
            <a:endParaRPr lang="en-US"/>
          </a:p>
        </p:txBody>
      </p:sp>
      <p:sp>
        <p:nvSpPr>
          <p:cNvPr id="6" name="Footer Placeholder 5"/>
          <p:cNvSpPr>
            <a:spLocks noGrp="1"/>
          </p:cNvSpPr>
          <p:nvPr>
            <p:ph type="ftr" sz="quarter" idx="11"/>
          </p:nvPr>
        </p:nvSpPr>
        <p:spPr/>
        <p:txBody>
          <a:bodyPr/>
          <a:lstStyle/>
          <a:p>
            <a:r>
              <a:rPr lang="en-US"/>
              <a:t>Taller Programación Orientada a Objetos</a:t>
            </a:r>
          </a:p>
        </p:txBody>
      </p:sp>
      <p:sp>
        <p:nvSpPr>
          <p:cNvPr id="7" name="Slide Number Placeholder 6"/>
          <p:cNvSpPr>
            <a:spLocks noGrp="1"/>
          </p:cNvSpPr>
          <p:nvPr>
            <p:ph type="sldNum" sz="quarter" idx="12"/>
          </p:nvPr>
        </p:nvSpPr>
        <p:spPr/>
        <p:txBody>
          <a:bodyPr/>
          <a:lstStyle/>
          <a:p>
            <a:fld id="{EDDC7EA6-93D8-D941-AE09-65443029C640}" type="slidenum">
              <a:rPr lang="en-US" smtClean="0"/>
              <a:t>‹Nº›</a:t>
            </a:fld>
            <a:endParaRPr lang="en-US"/>
          </a:p>
        </p:txBody>
      </p:sp>
    </p:spTree>
    <p:extLst>
      <p:ext uri="{BB962C8B-B14F-4D97-AF65-F5344CB8AC3E}">
        <p14:creationId xmlns:p14="http://schemas.microsoft.com/office/powerpoint/2010/main" val="183850525"/>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1E38CA8-3D6E-824D-B2E8-34396B123D7C}" type="datetime1">
              <a:rPr lang="en-US" smtClean="0"/>
              <a:t>5/6/2024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Taller Programación Orientada a Objetos</a:t>
            </a: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DDC7EA6-93D8-D941-AE09-65443029C640}" type="slidenum">
              <a:rPr lang="en-US" smtClean="0"/>
              <a:t>‹Nº›</a:t>
            </a:fld>
            <a:endParaRPr lang="en-US"/>
          </a:p>
        </p:txBody>
      </p:sp>
    </p:spTree>
    <p:extLst>
      <p:ext uri="{BB962C8B-B14F-4D97-AF65-F5344CB8AC3E}">
        <p14:creationId xmlns:p14="http://schemas.microsoft.com/office/powerpoint/2010/main" val="334987340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1E38CA8-3D6E-824D-B2E8-34396B123D7C}" type="datetime1">
              <a:rPr lang="en-US" smtClean="0"/>
              <a:t>5/6/2024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Taller Programación Orientada a Objetos</a:t>
            </a: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DDC7EA6-93D8-D941-AE09-65443029C640}" type="slidenum">
              <a:rPr lang="en-US" smtClean="0"/>
              <a:t>‹Nº›</a:t>
            </a:fld>
            <a:endParaRPr lang="en-US"/>
          </a:p>
        </p:txBody>
      </p:sp>
    </p:spTree>
    <p:extLst>
      <p:ext uri="{BB962C8B-B14F-4D97-AF65-F5344CB8AC3E}">
        <p14:creationId xmlns:p14="http://schemas.microsoft.com/office/powerpoint/2010/main" val="159889565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channel9.msdn.com/Events/Build/2017/B8088/"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p:cNvSpPr>
            <a:spLocks noGrp="1"/>
          </p:cNvSpPr>
          <p:nvPr>
            <p:ph type="ftr" sz="quarter" idx="11"/>
          </p:nvPr>
        </p:nvSpPr>
        <p:spPr/>
        <p:txBody>
          <a:bodyPr/>
          <a:lstStyle/>
          <a:p>
            <a:r>
              <a:rPr lang="en-US"/>
              <a:t>Taller Programación Orientada a Objetos</a:t>
            </a:r>
          </a:p>
        </p:txBody>
      </p:sp>
      <p:sp>
        <p:nvSpPr>
          <p:cNvPr id="10" name="Slide Number Placeholder 9"/>
          <p:cNvSpPr>
            <a:spLocks noGrp="1"/>
          </p:cNvSpPr>
          <p:nvPr>
            <p:ph type="sldNum" sz="quarter" idx="12"/>
          </p:nvPr>
        </p:nvSpPr>
        <p:spPr/>
        <p:txBody>
          <a:bodyPr/>
          <a:lstStyle/>
          <a:p>
            <a:fld id="{EDDC7EA6-93D8-D941-AE09-65443029C640}" type="slidenum">
              <a:rPr lang="en-US" smtClean="0"/>
              <a:t>1</a:t>
            </a:fld>
            <a:endParaRPr lang="en-US"/>
          </a:p>
        </p:txBody>
      </p:sp>
      <p:sp>
        <p:nvSpPr>
          <p:cNvPr id="11" name="TextBox 10"/>
          <p:cNvSpPr txBox="1"/>
          <p:nvPr/>
        </p:nvSpPr>
        <p:spPr>
          <a:xfrm>
            <a:off x="5946761" y="1097821"/>
            <a:ext cx="298480" cy="1077218"/>
          </a:xfrm>
          <a:prstGeom prst="rect">
            <a:avLst/>
          </a:prstGeom>
          <a:noFill/>
        </p:spPr>
        <p:txBody>
          <a:bodyPr wrap="none" rtlCol="0">
            <a:spAutoFit/>
          </a:bodyPr>
          <a:lstStyle/>
          <a:p>
            <a:pPr algn="ctr"/>
            <a:r>
              <a:rPr lang="es-ES_tradnl" sz="3200" dirty="0">
                <a:latin typeface="+mj-lt"/>
                <a:ea typeface="Bodoni 72 Oldstyle Book" charset="0"/>
                <a:cs typeface="Bodoni 72 Oldstyle Book" charset="0"/>
              </a:rPr>
              <a:t> </a:t>
            </a:r>
          </a:p>
          <a:p>
            <a:pPr algn="ctr"/>
            <a:endParaRPr lang="es-ES_tradnl" sz="3200" dirty="0">
              <a:latin typeface="+mj-lt"/>
              <a:ea typeface="Bodoni 72 Oldstyle Book" charset="0"/>
              <a:cs typeface="Bodoni 72 Oldstyle Book" charset="0"/>
            </a:endParaRPr>
          </a:p>
        </p:txBody>
      </p:sp>
      <p:pic>
        <p:nvPicPr>
          <p:cNvPr id="3" name="Imagen 2" descr="Texto">
            <a:extLst>
              <a:ext uri="{FF2B5EF4-FFF2-40B4-BE49-F238E27FC236}">
                <a16:creationId xmlns:a16="http://schemas.microsoft.com/office/drawing/2014/main" id="{2365A233-D9F2-0B02-23A8-2DA0FE4DBE61}"/>
              </a:ext>
            </a:extLst>
          </p:cNvPr>
          <p:cNvPicPr>
            <a:picLocks noChangeAspect="1"/>
          </p:cNvPicPr>
          <p:nvPr/>
        </p:nvPicPr>
        <p:blipFill>
          <a:blip r:embed="rId3"/>
          <a:stretch>
            <a:fillRect/>
          </a:stretch>
        </p:blipFill>
        <p:spPr>
          <a:xfrm>
            <a:off x="0" y="0"/>
            <a:ext cx="12183266" cy="6858000"/>
          </a:xfrm>
          <a:prstGeom prst="rect">
            <a:avLst/>
          </a:prstGeom>
        </p:spPr>
      </p:pic>
      <p:sp>
        <p:nvSpPr>
          <p:cNvPr id="4" name="CuadroTexto 3">
            <a:extLst>
              <a:ext uri="{FF2B5EF4-FFF2-40B4-BE49-F238E27FC236}">
                <a16:creationId xmlns:a16="http://schemas.microsoft.com/office/drawing/2014/main" id="{C48D9E81-7CBC-E084-2619-71A2649EAE86}"/>
              </a:ext>
            </a:extLst>
          </p:cNvPr>
          <p:cNvSpPr txBox="1"/>
          <p:nvPr/>
        </p:nvSpPr>
        <p:spPr>
          <a:xfrm>
            <a:off x="7586679" y="5410201"/>
            <a:ext cx="5391551" cy="1200329"/>
          </a:xfrm>
          <a:prstGeom prst="rect">
            <a:avLst/>
          </a:prstGeom>
          <a:noFill/>
        </p:spPr>
        <p:txBody>
          <a:bodyPr wrap="square" rtlCol="0">
            <a:spAutoFit/>
          </a:bodyPr>
          <a:lstStyle/>
          <a:p>
            <a:pPr algn="ctr"/>
            <a:r>
              <a:rPr lang="es-ES_tradnl" sz="1800" dirty="0">
                <a:latin typeface="+mj-lt"/>
                <a:ea typeface="Bodoni 72 Oldstyle Book" charset="0"/>
                <a:cs typeface="Bodoni 72 Oldstyle Book" charset="0"/>
              </a:rPr>
              <a:t>Juan Montilla</a:t>
            </a:r>
          </a:p>
          <a:p>
            <a:pPr algn="ctr"/>
            <a:endParaRPr lang="es-ES_tradnl" sz="1800" dirty="0">
              <a:latin typeface="+mj-lt"/>
              <a:ea typeface="Bodoni 72 Oldstyle Book" charset="0"/>
              <a:cs typeface="Bodoni 72 Oldstyle Book" charset="0"/>
            </a:endParaRPr>
          </a:p>
          <a:p>
            <a:pPr algn="ctr"/>
            <a:r>
              <a:rPr lang="es-ES_tradnl" sz="1800" dirty="0">
                <a:latin typeface="+mj-lt"/>
                <a:ea typeface="Bodoni 72 Oldstyle Book" charset="0"/>
                <a:cs typeface="Bodoni 72 Oldstyle Book" charset="0"/>
              </a:rPr>
              <a:t>POO - </a:t>
            </a:r>
            <a:r>
              <a:rPr lang="es-ES_tradnl" sz="1800" dirty="0" err="1">
                <a:latin typeface="Calibri Light" charset="0"/>
                <a:ea typeface="Calibri Light" charset="0"/>
                <a:cs typeface="Calibri Light" charset="0"/>
              </a:rPr>
              <a:t>TypeScript</a:t>
            </a:r>
            <a:endParaRPr lang="es-ES_tradnl" sz="1800" dirty="0">
              <a:latin typeface="+mj-lt"/>
              <a:ea typeface="Bodoni 72 Oldstyle Book" charset="0"/>
              <a:cs typeface="Bodoni 72 Oldstyle Book" charset="0"/>
            </a:endParaRPr>
          </a:p>
          <a:p>
            <a:endParaRPr lang="es-ES" dirty="0"/>
          </a:p>
        </p:txBody>
      </p:sp>
    </p:spTree>
    <p:extLst>
      <p:ext uri="{BB962C8B-B14F-4D97-AF65-F5344CB8AC3E}">
        <p14:creationId xmlns:p14="http://schemas.microsoft.com/office/powerpoint/2010/main" val="1801117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latin typeface="Calibri" charset="0"/>
                <a:ea typeface="Calibri" charset="0"/>
                <a:cs typeface="Calibri" charset="0"/>
              </a:rPr>
              <a:t>Conceptos básicos de POO</a:t>
            </a:r>
          </a:p>
        </p:txBody>
      </p:sp>
      <p:sp>
        <p:nvSpPr>
          <p:cNvPr id="3" name="Content Placeholder 2"/>
          <p:cNvSpPr>
            <a:spLocks noGrp="1"/>
          </p:cNvSpPr>
          <p:nvPr>
            <p:ph idx="1"/>
          </p:nvPr>
        </p:nvSpPr>
        <p:spPr>
          <a:xfrm>
            <a:off x="1631092" y="2517603"/>
            <a:ext cx="9722708" cy="2326245"/>
          </a:xfrm>
        </p:spPr>
        <p:txBody>
          <a:bodyPr>
            <a:normAutofit/>
          </a:bodyPr>
          <a:lstStyle/>
          <a:p>
            <a:pPr marR="0" lvl="0" defTabSz="914400" eaLnBrk="1" fontAlgn="auto" latinLnBrk="0" hangingPunct="1">
              <a:lnSpc>
                <a:spcPct val="100000"/>
              </a:lnSpc>
              <a:spcBef>
                <a:spcPts val="0"/>
              </a:spcBef>
              <a:spcAft>
                <a:spcPts val="0"/>
              </a:spcAft>
              <a:buClrTx/>
              <a:buSzTx/>
              <a:buFontTx/>
              <a:buChar char="-"/>
              <a:tabLst/>
              <a:defRPr/>
            </a:pPr>
            <a:r>
              <a:rPr lang="es-ES_tradnl" sz="2400" dirty="0">
                <a:latin typeface="Calibri Light" charset="0"/>
                <a:ea typeface="Calibri Light" charset="0"/>
                <a:cs typeface="Calibri Light" charset="0"/>
              </a:rPr>
              <a:t>Clase</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a:latin typeface="Calibri Light" charset="0"/>
                <a:ea typeface="Calibri Light" charset="0"/>
                <a:cs typeface="Calibri Light" charset="0"/>
              </a:rPr>
              <a:t>Atributo</a:t>
            </a:r>
          </a:p>
          <a:p>
            <a:pPr marR="0" lvl="0" defTabSz="914400" eaLnBrk="1" fontAlgn="auto" latinLnBrk="0" hangingPunct="1">
              <a:lnSpc>
                <a:spcPct val="100000"/>
              </a:lnSpc>
              <a:spcBef>
                <a:spcPts val="0"/>
              </a:spcBef>
              <a:spcAft>
                <a:spcPts val="0"/>
              </a:spcAft>
              <a:buClrTx/>
              <a:buSzTx/>
              <a:buFontTx/>
              <a:buChar char="-"/>
              <a:tabLst/>
              <a:defRPr/>
            </a:pPr>
            <a:r>
              <a:rPr lang="es-ES_tradnl" sz="2400" b="1" dirty="0">
                <a:latin typeface="Calibri Light" charset="0"/>
                <a:ea typeface="Calibri Light" charset="0"/>
                <a:cs typeface="Calibri Light" charset="0"/>
              </a:rPr>
              <a:t>Método</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a:latin typeface="Calibri Light" charset="0"/>
                <a:ea typeface="Calibri Light" charset="0"/>
                <a:cs typeface="Calibri Light" charset="0"/>
              </a:rPr>
              <a:t>Objeto</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a:latin typeface="Calibri Light" charset="0"/>
                <a:ea typeface="Calibri Light" charset="0"/>
                <a:cs typeface="Calibri Light" charset="0"/>
              </a:rPr>
              <a:t>Herencia</a:t>
            </a:r>
          </a:p>
        </p:txBody>
      </p:sp>
      <p:sp>
        <p:nvSpPr>
          <p:cNvPr id="4" name="Footer Placeholder 3"/>
          <p:cNvSpPr>
            <a:spLocks noGrp="1"/>
          </p:cNvSpPr>
          <p:nvPr>
            <p:ph type="ftr" sz="quarter" idx="11"/>
          </p:nvPr>
        </p:nvSpPr>
        <p:spPr/>
        <p:txBody>
          <a:bodyPr/>
          <a:lstStyle/>
          <a:p>
            <a:r>
              <a:rPr lang="en-US"/>
              <a:t>Taller Programación Orientada a Objetos</a:t>
            </a:r>
          </a:p>
        </p:txBody>
      </p:sp>
      <p:sp>
        <p:nvSpPr>
          <p:cNvPr id="5" name="Slide Number Placeholder 4"/>
          <p:cNvSpPr>
            <a:spLocks noGrp="1"/>
          </p:cNvSpPr>
          <p:nvPr>
            <p:ph type="sldNum" sz="quarter" idx="12"/>
          </p:nvPr>
        </p:nvSpPr>
        <p:spPr/>
        <p:txBody>
          <a:bodyPr/>
          <a:lstStyle/>
          <a:p>
            <a:fld id="{EDDC7EA6-93D8-D941-AE09-65443029C640}" type="slidenum">
              <a:rPr lang="en-US" smtClean="0"/>
              <a:t>10</a:t>
            </a:fld>
            <a:endParaRPr lang="en-US"/>
          </a:p>
        </p:txBody>
      </p:sp>
    </p:spTree>
    <p:extLst>
      <p:ext uri="{BB962C8B-B14F-4D97-AF65-F5344CB8AC3E}">
        <p14:creationId xmlns:p14="http://schemas.microsoft.com/office/powerpoint/2010/main" val="731192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latin typeface="Calibri" charset="0"/>
                <a:ea typeface="Calibri" charset="0"/>
                <a:cs typeface="Calibri" charset="0"/>
              </a:rPr>
              <a:t>Conceptos básicos de POO </a:t>
            </a:r>
            <a:r>
              <a:rPr lang="mr-IN" dirty="0">
                <a:latin typeface="Calibri" charset="0"/>
                <a:ea typeface="Calibri" charset="0"/>
                <a:cs typeface="Calibri" charset="0"/>
              </a:rPr>
              <a:t>–</a:t>
            </a:r>
            <a:r>
              <a:rPr lang="es-ES_tradnl" dirty="0">
                <a:latin typeface="Calibri" charset="0"/>
                <a:ea typeface="Calibri" charset="0"/>
                <a:cs typeface="Calibri" charset="0"/>
              </a:rPr>
              <a:t> Método</a:t>
            </a:r>
          </a:p>
        </p:txBody>
      </p:sp>
      <p:sp>
        <p:nvSpPr>
          <p:cNvPr id="3" name="Content Placeholder 2"/>
          <p:cNvSpPr>
            <a:spLocks noGrp="1"/>
          </p:cNvSpPr>
          <p:nvPr>
            <p:ph idx="1"/>
          </p:nvPr>
        </p:nvSpPr>
        <p:spPr>
          <a:xfrm>
            <a:off x="838200" y="2517603"/>
            <a:ext cx="10515600" cy="2128538"/>
          </a:xfrm>
        </p:spPr>
        <p:txBody>
          <a:bodyPr>
            <a:normAutofit/>
          </a:bodyPr>
          <a:lstStyle/>
          <a:p>
            <a:pPr marL="0" lvl="0" indent="0">
              <a:lnSpc>
                <a:spcPct val="100000"/>
              </a:lnSpc>
              <a:spcBef>
                <a:spcPts val="0"/>
              </a:spcBef>
              <a:buNone/>
            </a:pPr>
            <a:endParaRPr lang="es-ES_tradnl" sz="2400" dirty="0">
              <a:latin typeface="Calibri Light" charset="0"/>
              <a:ea typeface="Calibri Light" charset="0"/>
              <a:cs typeface="Calibri Light" charset="0"/>
            </a:endParaRPr>
          </a:p>
          <a:p>
            <a:pPr marL="0" lvl="0" indent="0">
              <a:lnSpc>
                <a:spcPct val="100000"/>
              </a:lnSpc>
              <a:spcBef>
                <a:spcPts val="0"/>
              </a:spcBef>
              <a:buNone/>
            </a:pPr>
            <a:r>
              <a:rPr lang="es-ES_tradnl" sz="2400" dirty="0">
                <a:latin typeface="Calibri Light" charset="0"/>
                <a:ea typeface="Calibri Light" charset="0"/>
                <a:cs typeface="Calibri Light" charset="0"/>
              </a:rPr>
              <a:t>Secuencia de instrucciones de que pertenecen a una una clase o a un objeto, y que es ejecutada al recibir un mensaje.</a:t>
            </a:r>
          </a:p>
          <a:p>
            <a:pPr marL="0" lvl="0" indent="0">
              <a:lnSpc>
                <a:spcPct val="100000"/>
              </a:lnSpc>
              <a:spcBef>
                <a:spcPts val="0"/>
              </a:spcBef>
              <a:buNone/>
            </a:pPr>
            <a:endParaRPr lang="es-ES_tradnl" sz="2400" dirty="0">
              <a:latin typeface="Calibri Light" charset="0"/>
              <a:ea typeface="Calibri Light" charset="0"/>
              <a:cs typeface="Calibri Light" charset="0"/>
            </a:endParaRPr>
          </a:p>
        </p:txBody>
      </p:sp>
      <p:sp>
        <p:nvSpPr>
          <p:cNvPr id="4" name="Footer Placeholder 3"/>
          <p:cNvSpPr>
            <a:spLocks noGrp="1"/>
          </p:cNvSpPr>
          <p:nvPr>
            <p:ph type="ftr" sz="quarter" idx="11"/>
          </p:nvPr>
        </p:nvSpPr>
        <p:spPr/>
        <p:txBody>
          <a:bodyPr/>
          <a:lstStyle/>
          <a:p>
            <a:r>
              <a:rPr lang="en-US"/>
              <a:t>Taller Programación Orientada a Objetos</a:t>
            </a:r>
          </a:p>
        </p:txBody>
      </p:sp>
      <p:sp>
        <p:nvSpPr>
          <p:cNvPr id="5" name="Slide Number Placeholder 4"/>
          <p:cNvSpPr>
            <a:spLocks noGrp="1"/>
          </p:cNvSpPr>
          <p:nvPr>
            <p:ph type="sldNum" sz="quarter" idx="12"/>
          </p:nvPr>
        </p:nvSpPr>
        <p:spPr/>
        <p:txBody>
          <a:bodyPr/>
          <a:lstStyle/>
          <a:p>
            <a:fld id="{EDDC7EA6-93D8-D941-AE09-65443029C640}" type="slidenum">
              <a:rPr lang="en-US" smtClean="0"/>
              <a:t>11</a:t>
            </a:fld>
            <a:endParaRPr lang="en-US"/>
          </a:p>
        </p:txBody>
      </p:sp>
    </p:spTree>
    <p:extLst>
      <p:ext uri="{BB962C8B-B14F-4D97-AF65-F5344CB8AC3E}">
        <p14:creationId xmlns:p14="http://schemas.microsoft.com/office/powerpoint/2010/main" val="1255373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7833" y="1359249"/>
            <a:ext cx="6780700" cy="3763289"/>
          </a:xfrm>
          <a:prstGeom prst="rect">
            <a:avLst/>
          </a:prstGeom>
        </p:spPr>
      </p:pic>
      <p:sp>
        <p:nvSpPr>
          <p:cNvPr id="2" name="Title 1"/>
          <p:cNvSpPr>
            <a:spLocks noGrp="1"/>
          </p:cNvSpPr>
          <p:nvPr>
            <p:ph type="title"/>
          </p:nvPr>
        </p:nvSpPr>
        <p:spPr>
          <a:xfrm>
            <a:off x="902043" y="1967266"/>
            <a:ext cx="2953265" cy="2547257"/>
          </a:xfrm>
          <a:noFill/>
        </p:spPr>
        <p:txBody>
          <a:bodyPr vert="horz" lIns="91440" tIns="45720" rIns="91440" bIns="45720" rtlCol="0" anchor="ctr">
            <a:normAutofit/>
          </a:bodyPr>
          <a:lstStyle/>
          <a:p>
            <a:pPr algn="ctr"/>
            <a:r>
              <a:rPr lang="en-US" sz="3600" kern="1200" dirty="0" err="1">
                <a:latin typeface="+mj-lt"/>
                <a:ea typeface="+mj-ea"/>
                <a:cs typeface="+mj-cs"/>
              </a:rPr>
              <a:t>Conceptos</a:t>
            </a:r>
            <a:r>
              <a:rPr lang="en-US" sz="3600" kern="1200" dirty="0">
                <a:latin typeface="+mj-lt"/>
                <a:ea typeface="+mj-ea"/>
                <a:cs typeface="+mj-cs"/>
              </a:rPr>
              <a:t> </a:t>
            </a:r>
            <a:r>
              <a:rPr lang="en-US" sz="3600" kern="1200" dirty="0" err="1">
                <a:latin typeface="+mj-lt"/>
                <a:ea typeface="+mj-ea"/>
                <a:cs typeface="+mj-cs"/>
              </a:rPr>
              <a:t>básicos</a:t>
            </a:r>
            <a:r>
              <a:rPr lang="en-US" sz="3600" kern="1200" dirty="0">
                <a:latin typeface="+mj-lt"/>
                <a:ea typeface="+mj-ea"/>
                <a:cs typeface="+mj-cs"/>
              </a:rPr>
              <a:t> de POO – </a:t>
            </a:r>
            <a:r>
              <a:rPr lang="en-US" sz="3600" kern="1200" dirty="0" err="1">
                <a:latin typeface="+mj-lt"/>
                <a:ea typeface="+mj-ea"/>
                <a:cs typeface="+mj-cs"/>
              </a:rPr>
              <a:t>Método</a:t>
            </a:r>
            <a:endParaRPr lang="en-US" sz="3600" kern="1200" dirty="0">
              <a:latin typeface="+mj-lt"/>
              <a:ea typeface="+mj-ea"/>
              <a:cs typeface="+mj-cs"/>
            </a:endParaRPr>
          </a:p>
        </p:txBody>
      </p:sp>
      <p:sp>
        <p:nvSpPr>
          <p:cNvPr id="4" name="Footer Placeholder 3"/>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Taller Programación Orientada a Objetos</a:t>
            </a:r>
          </a:p>
        </p:txBody>
      </p:sp>
      <p:sp>
        <p:nvSpPr>
          <p:cNvPr id="5" name="Slide Number Placeholder 4"/>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EDDC7EA6-93D8-D941-AE09-65443029C640}" type="slidenum">
              <a:rPr lang="en-US">
                <a:solidFill>
                  <a:schemeClr val="tx1">
                    <a:alpha val="80000"/>
                  </a:schemeClr>
                </a:solidFill>
              </a:rPr>
              <a:pPr>
                <a:spcAft>
                  <a:spcPts val="600"/>
                </a:spcAft>
              </a:pPr>
              <a:t>12</a:t>
            </a:fld>
            <a:endParaRPr lang="en-US">
              <a:solidFill>
                <a:schemeClr val="tx1">
                  <a:alpha val="80000"/>
                </a:schemeClr>
              </a:solidFill>
            </a:endParaRPr>
          </a:p>
        </p:txBody>
      </p:sp>
    </p:spTree>
    <p:extLst>
      <p:ext uri="{BB962C8B-B14F-4D97-AF65-F5344CB8AC3E}">
        <p14:creationId xmlns:p14="http://schemas.microsoft.com/office/powerpoint/2010/main" val="106590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latin typeface="Calibri" charset="0"/>
                <a:ea typeface="Calibri" charset="0"/>
                <a:cs typeface="Calibri" charset="0"/>
              </a:rPr>
              <a:t>Conceptos básicos de POO</a:t>
            </a:r>
          </a:p>
        </p:txBody>
      </p:sp>
      <p:sp>
        <p:nvSpPr>
          <p:cNvPr id="3" name="Content Placeholder 2"/>
          <p:cNvSpPr>
            <a:spLocks noGrp="1"/>
          </p:cNvSpPr>
          <p:nvPr>
            <p:ph idx="1"/>
          </p:nvPr>
        </p:nvSpPr>
        <p:spPr>
          <a:xfrm>
            <a:off x="1631092" y="2517603"/>
            <a:ext cx="9722708" cy="2326245"/>
          </a:xfrm>
        </p:spPr>
        <p:txBody>
          <a:bodyPr>
            <a:normAutofit/>
          </a:bodyPr>
          <a:lstStyle/>
          <a:p>
            <a:pPr marR="0" lvl="0" defTabSz="914400" eaLnBrk="1" fontAlgn="auto" latinLnBrk="0" hangingPunct="1">
              <a:lnSpc>
                <a:spcPct val="100000"/>
              </a:lnSpc>
              <a:spcBef>
                <a:spcPts val="0"/>
              </a:spcBef>
              <a:spcAft>
                <a:spcPts val="0"/>
              </a:spcAft>
              <a:buClrTx/>
              <a:buSzTx/>
              <a:buFontTx/>
              <a:buChar char="-"/>
              <a:tabLst/>
              <a:defRPr/>
            </a:pPr>
            <a:r>
              <a:rPr lang="es-ES_tradnl" sz="2400" dirty="0">
                <a:latin typeface="Calibri Light" charset="0"/>
                <a:ea typeface="Calibri Light" charset="0"/>
                <a:cs typeface="Calibri Light" charset="0"/>
              </a:rPr>
              <a:t>Clase</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a:latin typeface="Calibri Light" charset="0"/>
                <a:ea typeface="Calibri Light" charset="0"/>
                <a:cs typeface="Calibri Light" charset="0"/>
              </a:rPr>
              <a:t>Atributo</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a:latin typeface="Calibri Light" charset="0"/>
                <a:ea typeface="Calibri Light" charset="0"/>
                <a:cs typeface="Calibri Light" charset="0"/>
              </a:rPr>
              <a:t>Método</a:t>
            </a:r>
          </a:p>
          <a:p>
            <a:pPr marR="0" lvl="0" defTabSz="914400" eaLnBrk="1" fontAlgn="auto" latinLnBrk="0" hangingPunct="1">
              <a:lnSpc>
                <a:spcPct val="100000"/>
              </a:lnSpc>
              <a:spcBef>
                <a:spcPts val="0"/>
              </a:spcBef>
              <a:spcAft>
                <a:spcPts val="0"/>
              </a:spcAft>
              <a:buClrTx/>
              <a:buSzTx/>
              <a:buFontTx/>
              <a:buChar char="-"/>
              <a:tabLst/>
              <a:defRPr/>
            </a:pPr>
            <a:r>
              <a:rPr lang="es-ES_tradnl" sz="2400" b="1" dirty="0">
                <a:latin typeface="Calibri Light" charset="0"/>
                <a:ea typeface="Calibri Light" charset="0"/>
                <a:cs typeface="Calibri Light" charset="0"/>
              </a:rPr>
              <a:t>Objeto</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a:latin typeface="Calibri Light" charset="0"/>
                <a:ea typeface="Calibri Light" charset="0"/>
                <a:cs typeface="Calibri Light" charset="0"/>
              </a:rPr>
              <a:t>Herencia</a:t>
            </a:r>
          </a:p>
        </p:txBody>
      </p:sp>
      <p:sp>
        <p:nvSpPr>
          <p:cNvPr id="4" name="Footer Placeholder 3"/>
          <p:cNvSpPr>
            <a:spLocks noGrp="1"/>
          </p:cNvSpPr>
          <p:nvPr>
            <p:ph type="ftr" sz="quarter" idx="11"/>
          </p:nvPr>
        </p:nvSpPr>
        <p:spPr/>
        <p:txBody>
          <a:bodyPr/>
          <a:lstStyle/>
          <a:p>
            <a:r>
              <a:rPr lang="en-US"/>
              <a:t>Taller Programación Orientada a Objetos</a:t>
            </a:r>
          </a:p>
        </p:txBody>
      </p:sp>
      <p:sp>
        <p:nvSpPr>
          <p:cNvPr id="5" name="Slide Number Placeholder 4"/>
          <p:cNvSpPr>
            <a:spLocks noGrp="1"/>
          </p:cNvSpPr>
          <p:nvPr>
            <p:ph type="sldNum" sz="quarter" idx="12"/>
          </p:nvPr>
        </p:nvSpPr>
        <p:spPr/>
        <p:txBody>
          <a:bodyPr/>
          <a:lstStyle/>
          <a:p>
            <a:fld id="{EDDC7EA6-93D8-D941-AE09-65443029C640}" type="slidenum">
              <a:rPr lang="en-US" smtClean="0"/>
              <a:t>13</a:t>
            </a:fld>
            <a:endParaRPr lang="en-US"/>
          </a:p>
        </p:txBody>
      </p:sp>
    </p:spTree>
    <p:extLst>
      <p:ext uri="{BB962C8B-B14F-4D97-AF65-F5344CB8AC3E}">
        <p14:creationId xmlns:p14="http://schemas.microsoft.com/office/powerpoint/2010/main" val="957361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latin typeface="Calibri" charset="0"/>
                <a:ea typeface="Calibri" charset="0"/>
                <a:cs typeface="Calibri" charset="0"/>
              </a:rPr>
              <a:t>Conceptos básicos de POO </a:t>
            </a:r>
            <a:r>
              <a:rPr lang="mr-IN" dirty="0">
                <a:latin typeface="Calibri" charset="0"/>
                <a:ea typeface="Calibri" charset="0"/>
                <a:cs typeface="Calibri" charset="0"/>
              </a:rPr>
              <a:t>–</a:t>
            </a:r>
            <a:r>
              <a:rPr lang="es-ES_tradnl" dirty="0">
                <a:latin typeface="Calibri" charset="0"/>
                <a:ea typeface="Calibri" charset="0"/>
                <a:cs typeface="Calibri" charset="0"/>
              </a:rPr>
              <a:t> Objeto</a:t>
            </a:r>
          </a:p>
        </p:txBody>
      </p:sp>
      <p:sp>
        <p:nvSpPr>
          <p:cNvPr id="3" name="Content Placeholder 2"/>
          <p:cNvSpPr>
            <a:spLocks noGrp="1"/>
          </p:cNvSpPr>
          <p:nvPr>
            <p:ph idx="1"/>
          </p:nvPr>
        </p:nvSpPr>
        <p:spPr>
          <a:xfrm>
            <a:off x="838200" y="2517603"/>
            <a:ext cx="10515600" cy="2128538"/>
          </a:xfrm>
        </p:spPr>
        <p:txBody>
          <a:bodyPr>
            <a:normAutofit/>
          </a:bodyPr>
          <a:lstStyle/>
          <a:p>
            <a:pPr marL="0" lvl="0" indent="0">
              <a:lnSpc>
                <a:spcPct val="100000"/>
              </a:lnSpc>
              <a:spcBef>
                <a:spcPts val="0"/>
              </a:spcBef>
              <a:buNone/>
            </a:pPr>
            <a:r>
              <a:rPr lang="es-ES_tradnl" sz="2400" dirty="0">
                <a:latin typeface="Calibri Light" charset="0"/>
                <a:ea typeface="Calibri Light" charset="0"/>
                <a:cs typeface="Calibri Light" charset="0"/>
              </a:rPr>
              <a:t>Instancia de una clase. Entidad provista de un conjunto de propiedades o atributos (datos) y de comportamiento o funcionalidad (métodos), los mismos que consecuentemente reaccionan a eventos. Se corresponden con los objetos reales del mundo que nos rodea, o con objetos internos del sistema (del programa).</a:t>
            </a:r>
          </a:p>
        </p:txBody>
      </p:sp>
      <p:sp>
        <p:nvSpPr>
          <p:cNvPr id="4" name="Footer Placeholder 3"/>
          <p:cNvSpPr>
            <a:spLocks noGrp="1"/>
          </p:cNvSpPr>
          <p:nvPr>
            <p:ph type="ftr" sz="quarter" idx="11"/>
          </p:nvPr>
        </p:nvSpPr>
        <p:spPr/>
        <p:txBody>
          <a:bodyPr/>
          <a:lstStyle/>
          <a:p>
            <a:r>
              <a:rPr lang="en-US"/>
              <a:t>Taller Programación Orientada a Objetos</a:t>
            </a:r>
          </a:p>
        </p:txBody>
      </p:sp>
      <p:sp>
        <p:nvSpPr>
          <p:cNvPr id="5" name="Slide Number Placeholder 4"/>
          <p:cNvSpPr>
            <a:spLocks noGrp="1"/>
          </p:cNvSpPr>
          <p:nvPr>
            <p:ph type="sldNum" sz="quarter" idx="12"/>
          </p:nvPr>
        </p:nvSpPr>
        <p:spPr/>
        <p:txBody>
          <a:bodyPr/>
          <a:lstStyle/>
          <a:p>
            <a:fld id="{EDDC7EA6-93D8-D941-AE09-65443029C640}" type="slidenum">
              <a:rPr lang="en-US" smtClean="0"/>
              <a:t>14</a:t>
            </a:fld>
            <a:endParaRPr lang="en-US"/>
          </a:p>
        </p:txBody>
      </p:sp>
    </p:spTree>
    <p:extLst>
      <p:ext uri="{BB962C8B-B14F-4D97-AF65-F5344CB8AC3E}">
        <p14:creationId xmlns:p14="http://schemas.microsoft.com/office/powerpoint/2010/main" val="1421549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7316" y="1115037"/>
            <a:ext cx="6780700" cy="4254888"/>
          </a:xfrm>
          <a:prstGeom prst="rect">
            <a:avLst/>
          </a:prstGeom>
        </p:spPr>
      </p:pic>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err="1">
                <a:latin typeface="+mj-lt"/>
                <a:ea typeface="+mj-ea"/>
                <a:cs typeface="+mj-cs"/>
              </a:rPr>
              <a:t>Conceptos</a:t>
            </a:r>
            <a:r>
              <a:rPr lang="en-US" sz="3600" kern="1200" dirty="0">
                <a:latin typeface="+mj-lt"/>
                <a:ea typeface="+mj-ea"/>
                <a:cs typeface="+mj-cs"/>
              </a:rPr>
              <a:t> </a:t>
            </a:r>
            <a:r>
              <a:rPr lang="en-US" sz="3600" kern="1200" dirty="0" err="1">
                <a:latin typeface="+mj-lt"/>
                <a:ea typeface="+mj-ea"/>
                <a:cs typeface="+mj-cs"/>
              </a:rPr>
              <a:t>básicos</a:t>
            </a:r>
            <a:r>
              <a:rPr lang="en-US" sz="3600" kern="1200" dirty="0">
                <a:latin typeface="+mj-lt"/>
                <a:ea typeface="+mj-ea"/>
                <a:cs typeface="+mj-cs"/>
              </a:rPr>
              <a:t> de POO – </a:t>
            </a:r>
            <a:r>
              <a:rPr lang="en-US" sz="3600" kern="1200" dirty="0" err="1">
                <a:latin typeface="+mj-lt"/>
                <a:ea typeface="+mj-ea"/>
                <a:cs typeface="+mj-cs"/>
              </a:rPr>
              <a:t>Objeto</a:t>
            </a:r>
            <a:endParaRPr lang="en-US" sz="3600" kern="1200" dirty="0">
              <a:latin typeface="+mj-lt"/>
              <a:ea typeface="+mj-ea"/>
              <a:cs typeface="+mj-cs"/>
            </a:endParaRPr>
          </a:p>
        </p:txBody>
      </p:sp>
      <p:sp>
        <p:nvSpPr>
          <p:cNvPr id="4" name="Footer Placeholder 3"/>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Taller Programación Orientada a Objetos</a:t>
            </a:r>
          </a:p>
        </p:txBody>
      </p:sp>
      <p:sp>
        <p:nvSpPr>
          <p:cNvPr id="5" name="Slide Number Placeholder 4"/>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EDDC7EA6-93D8-D941-AE09-65443029C640}" type="slidenum">
              <a:rPr lang="en-US">
                <a:solidFill>
                  <a:schemeClr val="tx1">
                    <a:alpha val="80000"/>
                  </a:schemeClr>
                </a:solidFill>
              </a:rPr>
              <a:pPr>
                <a:spcAft>
                  <a:spcPts val="600"/>
                </a:spcAft>
              </a:pPr>
              <a:t>15</a:t>
            </a:fld>
            <a:endParaRPr lang="en-US">
              <a:solidFill>
                <a:schemeClr val="tx1">
                  <a:alpha val="80000"/>
                </a:schemeClr>
              </a:solidFill>
            </a:endParaRPr>
          </a:p>
        </p:txBody>
      </p:sp>
    </p:spTree>
    <p:extLst>
      <p:ext uri="{BB962C8B-B14F-4D97-AF65-F5344CB8AC3E}">
        <p14:creationId xmlns:p14="http://schemas.microsoft.com/office/powerpoint/2010/main" val="707379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latin typeface="Calibri" charset="0"/>
                <a:ea typeface="Calibri" charset="0"/>
                <a:cs typeface="Calibri" charset="0"/>
              </a:rPr>
              <a:t>Conceptos básicos de POO</a:t>
            </a:r>
          </a:p>
        </p:txBody>
      </p:sp>
      <p:sp>
        <p:nvSpPr>
          <p:cNvPr id="3" name="Content Placeholder 2"/>
          <p:cNvSpPr>
            <a:spLocks noGrp="1"/>
          </p:cNvSpPr>
          <p:nvPr>
            <p:ph idx="1"/>
          </p:nvPr>
        </p:nvSpPr>
        <p:spPr>
          <a:xfrm>
            <a:off x="1618734" y="2517603"/>
            <a:ext cx="9735065" cy="2326245"/>
          </a:xfrm>
        </p:spPr>
        <p:txBody>
          <a:bodyPr>
            <a:normAutofit/>
          </a:bodyPr>
          <a:lstStyle/>
          <a:p>
            <a:pPr marR="0" lvl="0" defTabSz="914400" eaLnBrk="1" fontAlgn="auto" latinLnBrk="0" hangingPunct="1">
              <a:lnSpc>
                <a:spcPct val="100000"/>
              </a:lnSpc>
              <a:spcBef>
                <a:spcPts val="0"/>
              </a:spcBef>
              <a:spcAft>
                <a:spcPts val="0"/>
              </a:spcAft>
              <a:buClrTx/>
              <a:buSzTx/>
              <a:buFontTx/>
              <a:buChar char="-"/>
              <a:tabLst/>
              <a:defRPr/>
            </a:pPr>
            <a:r>
              <a:rPr lang="es-ES_tradnl" sz="2400" dirty="0">
                <a:latin typeface="Calibri Light" charset="0"/>
                <a:ea typeface="Calibri Light" charset="0"/>
                <a:cs typeface="Calibri Light" charset="0"/>
              </a:rPr>
              <a:t>Clase</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a:latin typeface="Calibri Light" charset="0"/>
                <a:ea typeface="Calibri Light" charset="0"/>
                <a:cs typeface="Calibri Light" charset="0"/>
              </a:rPr>
              <a:t>Atributo</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a:latin typeface="Calibri Light" charset="0"/>
                <a:ea typeface="Calibri Light" charset="0"/>
                <a:cs typeface="Calibri Light" charset="0"/>
              </a:rPr>
              <a:t>Método</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a:latin typeface="Calibri Light" charset="0"/>
                <a:ea typeface="Calibri Light" charset="0"/>
                <a:cs typeface="Calibri Light" charset="0"/>
              </a:rPr>
              <a:t>Objeto</a:t>
            </a:r>
          </a:p>
          <a:p>
            <a:pPr marR="0" lvl="0" defTabSz="914400" eaLnBrk="1" fontAlgn="auto" latinLnBrk="0" hangingPunct="1">
              <a:lnSpc>
                <a:spcPct val="100000"/>
              </a:lnSpc>
              <a:spcBef>
                <a:spcPts val="0"/>
              </a:spcBef>
              <a:spcAft>
                <a:spcPts val="0"/>
              </a:spcAft>
              <a:buClrTx/>
              <a:buSzTx/>
              <a:buFontTx/>
              <a:buChar char="-"/>
              <a:tabLst/>
              <a:defRPr/>
            </a:pPr>
            <a:r>
              <a:rPr lang="es-ES_tradnl" sz="2400" b="1" dirty="0">
                <a:latin typeface="Calibri Light" charset="0"/>
                <a:ea typeface="Calibri Light" charset="0"/>
                <a:cs typeface="Calibri Light" charset="0"/>
              </a:rPr>
              <a:t>Herencia</a:t>
            </a:r>
          </a:p>
        </p:txBody>
      </p:sp>
      <p:sp>
        <p:nvSpPr>
          <p:cNvPr id="4" name="Footer Placeholder 3"/>
          <p:cNvSpPr>
            <a:spLocks noGrp="1"/>
          </p:cNvSpPr>
          <p:nvPr>
            <p:ph type="ftr" sz="quarter" idx="11"/>
          </p:nvPr>
        </p:nvSpPr>
        <p:spPr/>
        <p:txBody>
          <a:bodyPr/>
          <a:lstStyle/>
          <a:p>
            <a:r>
              <a:rPr lang="en-US"/>
              <a:t>Taller Programación Orientada a Objetos</a:t>
            </a:r>
          </a:p>
        </p:txBody>
      </p:sp>
      <p:sp>
        <p:nvSpPr>
          <p:cNvPr id="5" name="Slide Number Placeholder 4"/>
          <p:cNvSpPr>
            <a:spLocks noGrp="1"/>
          </p:cNvSpPr>
          <p:nvPr>
            <p:ph type="sldNum" sz="quarter" idx="12"/>
          </p:nvPr>
        </p:nvSpPr>
        <p:spPr/>
        <p:txBody>
          <a:bodyPr/>
          <a:lstStyle/>
          <a:p>
            <a:fld id="{EDDC7EA6-93D8-D941-AE09-65443029C640}" type="slidenum">
              <a:rPr lang="en-US" smtClean="0"/>
              <a:t>16</a:t>
            </a:fld>
            <a:endParaRPr lang="en-US"/>
          </a:p>
        </p:txBody>
      </p:sp>
    </p:spTree>
    <p:extLst>
      <p:ext uri="{BB962C8B-B14F-4D97-AF65-F5344CB8AC3E}">
        <p14:creationId xmlns:p14="http://schemas.microsoft.com/office/powerpoint/2010/main" val="11564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latin typeface="Calibri" charset="0"/>
                <a:ea typeface="Calibri" charset="0"/>
                <a:cs typeface="Calibri" charset="0"/>
              </a:rPr>
              <a:t>Conceptos básicos de POO </a:t>
            </a:r>
            <a:r>
              <a:rPr lang="mr-IN" dirty="0">
                <a:latin typeface="Calibri" charset="0"/>
                <a:ea typeface="Calibri" charset="0"/>
                <a:cs typeface="Calibri" charset="0"/>
              </a:rPr>
              <a:t>–</a:t>
            </a:r>
            <a:r>
              <a:rPr lang="es-ES_tradnl" dirty="0">
                <a:latin typeface="Calibri" charset="0"/>
                <a:ea typeface="Calibri" charset="0"/>
                <a:cs typeface="Calibri" charset="0"/>
              </a:rPr>
              <a:t> Herencia</a:t>
            </a:r>
          </a:p>
        </p:txBody>
      </p:sp>
      <p:sp>
        <p:nvSpPr>
          <p:cNvPr id="3" name="Content Placeholder 2"/>
          <p:cNvSpPr>
            <a:spLocks noGrp="1"/>
          </p:cNvSpPr>
          <p:nvPr>
            <p:ph idx="1"/>
          </p:nvPr>
        </p:nvSpPr>
        <p:spPr>
          <a:xfrm>
            <a:off x="838200" y="2517603"/>
            <a:ext cx="10515600" cy="2128538"/>
          </a:xfrm>
        </p:spPr>
        <p:txBody>
          <a:bodyPr>
            <a:normAutofit/>
          </a:bodyPr>
          <a:lstStyle/>
          <a:p>
            <a:pPr marL="0" lvl="0" indent="0">
              <a:lnSpc>
                <a:spcPct val="100000"/>
              </a:lnSpc>
              <a:spcBef>
                <a:spcPts val="0"/>
              </a:spcBef>
              <a:buNone/>
            </a:pPr>
            <a:r>
              <a:rPr lang="es-ES_tradnl" sz="2400" dirty="0">
                <a:latin typeface="Calibri Light" charset="0"/>
                <a:ea typeface="Calibri Light" charset="0"/>
                <a:cs typeface="Calibri Light" charset="0"/>
              </a:rPr>
              <a:t>La herencia es un mecanismo de los lenguajes de programación orientada a objetos basados en clases, por medio del cual una clase se deriva de otra de manera que extiende su funcionalidad. La clase de la que se hereda se suele denominar clase base, clase padre, superclase, clase ancestro.</a:t>
            </a:r>
          </a:p>
        </p:txBody>
      </p:sp>
      <p:sp>
        <p:nvSpPr>
          <p:cNvPr id="4" name="Footer Placeholder 3"/>
          <p:cNvSpPr>
            <a:spLocks noGrp="1"/>
          </p:cNvSpPr>
          <p:nvPr>
            <p:ph type="ftr" sz="quarter" idx="11"/>
          </p:nvPr>
        </p:nvSpPr>
        <p:spPr/>
        <p:txBody>
          <a:bodyPr/>
          <a:lstStyle/>
          <a:p>
            <a:r>
              <a:rPr lang="en-US"/>
              <a:t>Taller Programación Orientada a Objetos</a:t>
            </a:r>
          </a:p>
        </p:txBody>
      </p:sp>
      <p:sp>
        <p:nvSpPr>
          <p:cNvPr id="5" name="Slide Number Placeholder 4"/>
          <p:cNvSpPr>
            <a:spLocks noGrp="1"/>
          </p:cNvSpPr>
          <p:nvPr>
            <p:ph type="sldNum" sz="quarter" idx="12"/>
          </p:nvPr>
        </p:nvSpPr>
        <p:spPr/>
        <p:txBody>
          <a:bodyPr/>
          <a:lstStyle/>
          <a:p>
            <a:fld id="{EDDC7EA6-93D8-D941-AE09-65443029C640}" type="slidenum">
              <a:rPr lang="en-US" smtClean="0"/>
              <a:t>17</a:t>
            </a:fld>
            <a:endParaRPr lang="en-US"/>
          </a:p>
        </p:txBody>
      </p:sp>
    </p:spTree>
    <p:extLst>
      <p:ext uri="{BB962C8B-B14F-4D97-AF65-F5344CB8AC3E}">
        <p14:creationId xmlns:p14="http://schemas.microsoft.com/office/powerpoint/2010/main" val="588853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7316" y="2512441"/>
            <a:ext cx="6780700" cy="1830789"/>
          </a:xfrm>
          <a:prstGeom prst="rect">
            <a:avLst/>
          </a:prstGeom>
        </p:spPr>
      </p:pic>
      <p:sp>
        <p:nvSpPr>
          <p:cNvPr id="2" name="Title 1"/>
          <p:cNvSpPr>
            <a:spLocks noGrp="1"/>
          </p:cNvSpPr>
          <p:nvPr>
            <p:ph type="title"/>
          </p:nvPr>
        </p:nvSpPr>
        <p:spPr>
          <a:xfrm>
            <a:off x="717422" y="1930199"/>
            <a:ext cx="3100816" cy="2547257"/>
          </a:xfrm>
          <a:noFill/>
        </p:spPr>
        <p:txBody>
          <a:bodyPr vert="horz" lIns="91440" tIns="45720" rIns="91440" bIns="45720" rtlCol="0" anchor="ctr">
            <a:normAutofit fontScale="90000"/>
          </a:bodyPr>
          <a:lstStyle/>
          <a:p>
            <a:pPr algn="ctr"/>
            <a:r>
              <a:rPr lang="en-US" sz="3600" kern="1200" dirty="0" err="1">
                <a:solidFill>
                  <a:schemeClr val="bg1"/>
                </a:solidFill>
                <a:latin typeface="+mj-lt"/>
                <a:ea typeface="+mj-ea"/>
                <a:cs typeface="+mj-cs"/>
              </a:rPr>
              <a:t>Conceptos</a:t>
            </a:r>
            <a:r>
              <a:rPr lang="en-US" sz="3600" kern="1200" dirty="0">
                <a:solidFill>
                  <a:schemeClr val="bg1"/>
                </a:solidFill>
                <a:latin typeface="+mj-lt"/>
                <a:ea typeface="+mj-ea"/>
                <a:cs typeface="+mj-cs"/>
              </a:rPr>
              <a:t> </a:t>
            </a:r>
            <a:r>
              <a:rPr lang="en-US" sz="3600" kern="1200" dirty="0" err="1">
                <a:solidFill>
                  <a:schemeClr val="bg1"/>
                </a:solidFill>
                <a:latin typeface="+mj-lt"/>
                <a:ea typeface="+mj-ea"/>
                <a:cs typeface="+mj-cs"/>
              </a:rPr>
              <a:t>básicos</a:t>
            </a:r>
            <a:r>
              <a:rPr lang="en-US" sz="3600" kern="1200" dirty="0">
                <a:solidFill>
                  <a:schemeClr val="bg1"/>
                </a:solidFill>
                <a:latin typeface="+mj-lt"/>
                <a:ea typeface="+mj-ea"/>
                <a:cs typeface="+mj-cs"/>
              </a:rPr>
              <a:t> de </a:t>
            </a:r>
            <a:br>
              <a:rPr lang="en-US" sz="3600" kern="1200" dirty="0">
                <a:solidFill>
                  <a:schemeClr val="bg1"/>
                </a:solidFill>
                <a:latin typeface="+mj-lt"/>
                <a:ea typeface="+mj-ea"/>
                <a:cs typeface="+mj-cs"/>
              </a:rPr>
            </a:br>
            <a:r>
              <a:rPr lang="en-US" sz="3600" kern="1200" dirty="0">
                <a:solidFill>
                  <a:schemeClr val="bg1"/>
                </a:solidFill>
                <a:latin typeface="+mj-lt"/>
                <a:ea typeface="+mj-ea"/>
                <a:cs typeface="+mj-cs"/>
              </a:rPr>
              <a:t>POO – </a:t>
            </a:r>
            <a:r>
              <a:rPr lang="en-US" sz="3600" kern="1200" dirty="0" err="1">
                <a:solidFill>
                  <a:schemeClr val="bg1"/>
                </a:solidFill>
                <a:latin typeface="+mj-lt"/>
                <a:ea typeface="+mj-ea"/>
                <a:cs typeface="+mj-cs"/>
              </a:rPr>
              <a:t>Herencia</a:t>
            </a:r>
            <a:br>
              <a:rPr lang="en-US" sz="3600" kern="1200" dirty="0">
                <a:solidFill>
                  <a:schemeClr val="bg1"/>
                </a:solidFill>
                <a:latin typeface="+mj-lt"/>
                <a:ea typeface="+mj-ea"/>
                <a:cs typeface="+mj-cs"/>
              </a:rPr>
            </a:br>
            <a:br>
              <a:rPr lang="en-US" sz="3600" dirty="0">
                <a:solidFill>
                  <a:schemeClr val="bg1"/>
                </a:solidFill>
              </a:rPr>
            </a:br>
            <a:r>
              <a:rPr lang="en-US" sz="3600" dirty="0" err="1">
                <a:solidFill>
                  <a:schemeClr val="bg1"/>
                </a:solidFill>
              </a:rPr>
              <a:t>Clase</a:t>
            </a:r>
            <a:r>
              <a:rPr lang="en-US" sz="3600" dirty="0">
                <a:solidFill>
                  <a:schemeClr val="bg1"/>
                </a:solidFill>
              </a:rPr>
              <a:t> padre</a:t>
            </a:r>
            <a:endParaRPr lang="en-US" sz="3600" kern="1200" dirty="0">
              <a:solidFill>
                <a:schemeClr val="bg1"/>
              </a:solidFill>
              <a:latin typeface="+mj-lt"/>
              <a:ea typeface="+mj-ea"/>
              <a:cs typeface="+mj-cs"/>
            </a:endParaRPr>
          </a:p>
        </p:txBody>
      </p:sp>
      <p:sp>
        <p:nvSpPr>
          <p:cNvPr id="4" name="Footer Placeholder 3"/>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Taller Programación Orientada a Objetos</a:t>
            </a:r>
          </a:p>
        </p:txBody>
      </p:sp>
      <p:sp>
        <p:nvSpPr>
          <p:cNvPr id="5" name="Slide Number Placeholder 4"/>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EDDC7EA6-93D8-D941-AE09-65443029C640}" type="slidenum">
              <a:rPr lang="en-US">
                <a:solidFill>
                  <a:schemeClr val="tx1">
                    <a:alpha val="80000"/>
                  </a:schemeClr>
                </a:solidFill>
              </a:rPr>
              <a:pPr>
                <a:spcAft>
                  <a:spcPts val="600"/>
                </a:spcAft>
              </a:pPr>
              <a:t>18</a:t>
            </a:fld>
            <a:endParaRPr lang="en-US">
              <a:solidFill>
                <a:schemeClr val="tx1">
                  <a:alpha val="80000"/>
                </a:schemeClr>
              </a:solidFill>
            </a:endParaRPr>
          </a:p>
        </p:txBody>
      </p:sp>
    </p:spTree>
    <p:extLst>
      <p:ext uri="{BB962C8B-B14F-4D97-AF65-F5344CB8AC3E}">
        <p14:creationId xmlns:p14="http://schemas.microsoft.com/office/powerpoint/2010/main" val="2095468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7316" y="647749"/>
            <a:ext cx="6780700" cy="5560173"/>
          </a:xfrm>
          <a:prstGeom prst="rect">
            <a:avLst/>
          </a:prstGeom>
        </p:spPr>
      </p:pic>
      <p:sp>
        <p:nvSpPr>
          <p:cNvPr id="2" name="Title 1"/>
          <p:cNvSpPr>
            <a:spLocks noGrp="1"/>
          </p:cNvSpPr>
          <p:nvPr>
            <p:ph type="title"/>
          </p:nvPr>
        </p:nvSpPr>
        <p:spPr>
          <a:xfrm>
            <a:off x="717421" y="1954909"/>
            <a:ext cx="3088459" cy="2547257"/>
          </a:xfrm>
          <a:noFill/>
        </p:spPr>
        <p:txBody>
          <a:bodyPr vert="horz" lIns="91440" tIns="45720" rIns="91440" bIns="45720" rtlCol="0" anchor="ctr">
            <a:normAutofit fontScale="90000"/>
          </a:bodyPr>
          <a:lstStyle/>
          <a:p>
            <a:pPr algn="ctr"/>
            <a:r>
              <a:rPr lang="en-US" sz="3600" kern="1200" dirty="0" err="1">
                <a:latin typeface="+mj-lt"/>
                <a:ea typeface="+mj-ea"/>
                <a:cs typeface="+mj-cs"/>
              </a:rPr>
              <a:t>Conceptos</a:t>
            </a:r>
            <a:r>
              <a:rPr lang="en-US" sz="3600" kern="1200" dirty="0">
                <a:latin typeface="+mj-lt"/>
                <a:ea typeface="+mj-ea"/>
                <a:cs typeface="+mj-cs"/>
              </a:rPr>
              <a:t> </a:t>
            </a:r>
            <a:r>
              <a:rPr lang="en-US" sz="3600" kern="1200" dirty="0" err="1">
                <a:latin typeface="+mj-lt"/>
                <a:ea typeface="+mj-ea"/>
                <a:cs typeface="+mj-cs"/>
              </a:rPr>
              <a:t>básicos</a:t>
            </a:r>
            <a:r>
              <a:rPr lang="en-US" sz="3600" kern="1200" dirty="0">
                <a:latin typeface="+mj-lt"/>
                <a:ea typeface="+mj-ea"/>
                <a:cs typeface="+mj-cs"/>
              </a:rPr>
              <a:t> de</a:t>
            </a:r>
            <a:br>
              <a:rPr lang="en-US" sz="3600" kern="1200" dirty="0">
                <a:latin typeface="+mj-lt"/>
                <a:ea typeface="+mj-ea"/>
                <a:cs typeface="+mj-cs"/>
              </a:rPr>
            </a:br>
            <a:r>
              <a:rPr lang="en-US" sz="3600" kern="1200" dirty="0">
                <a:latin typeface="+mj-lt"/>
                <a:ea typeface="+mj-ea"/>
                <a:cs typeface="+mj-cs"/>
              </a:rPr>
              <a:t>POO – </a:t>
            </a:r>
            <a:r>
              <a:rPr lang="en-US" sz="3600" kern="1200" dirty="0" err="1">
                <a:latin typeface="+mj-lt"/>
                <a:ea typeface="+mj-ea"/>
                <a:cs typeface="+mj-cs"/>
              </a:rPr>
              <a:t>Herencia</a:t>
            </a:r>
            <a:br>
              <a:rPr lang="en-US" sz="3600" kern="1200" dirty="0">
                <a:latin typeface="+mj-lt"/>
                <a:ea typeface="+mj-ea"/>
                <a:cs typeface="+mj-cs"/>
              </a:rPr>
            </a:br>
            <a:br>
              <a:rPr lang="en-US" sz="3600" dirty="0"/>
            </a:br>
            <a:r>
              <a:rPr lang="en-US" sz="3600" dirty="0" err="1"/>
              <a:t>Clase</a:t>
            </a:r>
            <a:r>
              <a:rPr lang="en-US" sz="3600" dirty="0"/>
              <a:t> </a:t>
            </a:r>
            <a:r>
              <a:rPr lang="en-US" sz="3600" dirty="0" err="1"/>
              <a:t>hija</a:t>
            </a:r>
            <a:endParaRPr lang="en-US" sz="3600" kern="1200" dirty="0">
              <a:latin typeface="+mj-lt"/>
              <a:ea typeface="+mj-ea"/>
              <a:cs typeface="+mj-cs"/>
            </a:endParaRPr>
          </a:p>
        </p:txBody>
      </p:sp>
      <p:sp>
        <p:nvSpPr>
          <p:cNvPr id="4" name="Footer Placeholder 3"/>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Taller Programación Orientada a Objetos</a:t>
            </a:r>
          </a:p>
        </p:txBody>
      </p:sp>
      <p:sp>
        <p:nvSpPr>
          <p:cNvPr id="5" name="Slide Number Placeholder 4"/>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EDDC7EA6-93D8-D941-AE09-65443029C640}" type="slidenum">
              <a:rPr lang="en-US">
                <a:solidFill>
                  <a:schemeClr val="tx1">
                    <a:alpha val="80000"/>
                  </a:schemeClr>
                </a:solidFill>
              </a:rPr>
              <a:pPr>
                <a:spcAft>
                  <a:spcPts val="600"/>
                </a:spcAft>
              </a:pPr>
              <a:t>19</a:t>
            </a:fld>
            <a:endParaRPr lang="en-US">
              <a:solidFill>
                <a:schemeClr val="tx1">
                  <a:alpha val="80000"/>
                </a:schemeClr>
              </a:solidFill>
            </a:endParaRPr>
          </a:p>
        </p:txBody>
      </p:sp>
    </p:spTree>
    <p:extLst>
      <p:ext uri="{BB962C8B-B14F-4D97-AF65-F5344CB8AC3E}">
        <p14:creationId xmlns:p14="http://schemas.microsoft.com/office/powerpoint/2010/main" val="878993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1558"/>
            <a:ext cx="10515600" cy="1325563"/>
          </a:xfrm>
        </p:spPr>
        <p:txBody>
          <a:bodyPr/>
          <a:lstStyle/>
          <a:p>
            <a:pPr algn="ctr"/>
            <a:r>
              <a:rPr lang="es-ES_tradnl" dirty="0">
                <a:latin typeface="Calibri" charset="0"/>
                <a:ea typeface="Calibri" charset="0"/>
                <a:cs typeface="Calibri" charset="0"/>
              </a:rPr>
              <a:t>Agenda</a:t>
            </a:r>
          </a:p>
        </p:txBody>
      </p:sp>
      <p:sp>
        <p:nvSpPr>
          <p:cNvPr id="4" name="Footer Placeholder 3"/>
          <p:cNvSpPr>
            <a:spLocks noGrp="1"/>
          </p:cNvSpPr>
          <p:nvPr>
            <p:ph type="ftr" sz="quarter" idx="11"/>
          </p:nvPr>
        </p:nvSpPr>
        <p:spPr/>
        <p:txBody>
          <a:bodyPr/>
          <a:lstStyle/>
          <a:p>
            <a:r>
              <a:rPr lang="en-US" dirty="0"/>
              <a:t>Taller </a:t>
            </a:r>
            <a:r>
              <a:rPr lang="en-US" dirty="0" err="1"/>
              <a:t>Programación</a:t>
            </a:r>
            <a:r>
              <a:rPr lang="en-US" dirty="0"/>
              <a:t> </a:t>
            </a:r>
            <a:r>
              <a:rPr lang="en-US" dirty="0" err="1"/>
              <a:t>Orientada</a:t>
            </a:r>
            <a:r>
              <a:rPr lang="en-US" dirty="0"/>
              <a:t> a </a:t>
            </a:r>
            <a:r>
              <a:rPr lang="en-US" dirty="0" err="1"/>
              <a:t>Objetos</a:t>
            </a:r>
            <a:endParaRPr lang="en-US" dirty="0"/>
          </a:p>
        </p:txBody>
      </p:sp>
      <p:sp>
        <p:nvSpPr>
          <p:cNvPr id="5" name="Slide Number Placeholder 4"/>
          <p:cNvSpPr>
            <a:spLocks noGrp="1"/>
          </p:cNvSpPr>
          <p:nvPr>
            <p:ph type="sldNum" sz="quarter" idx="12"/>
          </p:nvPr>
        </p:nvSpPr>
        <p:spPr/>
        <p:txBody>
          <a:bodyPr/>
          <a:lstStyle/>
          <a:p>
            <a:fld id="{EDDC7EA6-93D8-D941-AE09-65443029C640}" type="slidenum">
              <a:rPr lang="en-US" smtClean="0"/>
              <a:t>2</a:t>
            </a:fld>
            <a:endParaRPr lang="en-US"/>
          </a:p>
        </p:txBody>
      </p:sp>
      <p:sp>
        <p:nvSpPr>
          <p:cNvPr id="10" name="TextBox 9"/>
          <p:cNvSpPr txBox="1"/>
          <p:nvPr/>
        </p:nvSpPr>
        <p:spPr>
          <a:xfrm>
            <a:off x="850557" y="2314842"/>
            <a:ext cx="10515600" cy="2031325"/>
          </a:xfrm>
          <a:prstGeom prst="rect">
            <a:avLst/>
          </a:prstGeom>
          <a:noFill/>
        </p:spPr>
        <p:txBody>
          <a:bodyPr wrap="square" rtlCol="0">
            <a:spAutoFit/>
          </a:bodyPr>
          <a:lstStyle/>
          <a:p>
            <a:pPr marL="285750" indent="-285750">
              <a:buFontTx/>
              <a:buChar char="-"/>
            </a:pPr>
            <a:r>
              <a:rPr lang="es-ES_tradnl" dirty="0">
                <a:latin typeface="Calibri Light" charset="0"/>
                <a:ea typeface="Calibri Light" charset="0"/>
                <a:cs typeface="Calibri Light" charset="0"/>
              </a:rPr>
              <a:t>Conceptos básicos de la programación orientada a objetos.</a:t>
            </a:r>
          </a:p>
          <a:p>
            <a:pPr marL="285750" indent="-285750">
              <a:buFontTx/>
              <a:buChar char="-"/>
            </a:pPr>
            <a:r>
              <a:rPr lang="es-ES_tradnl" dirty="0">
                <a:latin typeface="Calibri Light" charset="0"/>
                <a:ea typeface="Calibri Light" charset="0"/>
                <a:cs typeface="Calibri Light" charset="0"/>
              </a:rPr>
              <a:t>Introducción a TypeScript</a:t>
            </a:r>
          </a:p>
          <a:p>
            <a:pPr marL="285750" indent="-285750">
              <a:buFontTx/>
              <a:buChar char="-"/>
            </a:pPr>
            <a:r>
              <a:rPr lang="es-ES_tradnl" dirty="0">
                <a:latin typeface="Calibri Light" charset="0"/>
                <a:ea typeface="Calibri Light" charset="0"/>
                <a:cs typeface="Calibri Light" charset="0"/>
              </a:rPr>
              <a:t>Conceptos avanzados de la programación orientada a objetos.</a:t>
            </a:r>
          </a:p>
          <a:p>
            <a:pPr marL="285750" indent="-285750">
              <a:buFontTx/>
              <a:buChar char="-"/>
            </a:pPr>
            <a:r>
              <a:rPr lang="es-ES_tradnl" dirty="0">
                <a:latin typeface="Calibri Light" charset="0"/>
                <a:ea typeface="Calibri Light" charset="0"/>
                <a:cs typeface="Calibri Light" charset="0"/>
              </a:rPr>
              <a:t>Aplicación de conceptos complejos POO utilizando TypeScript (Live </a:t>
            </a:r>
            <a:r>
              <a:rPr lang="es-ES_tradnl" dirty="0" err="1">
                <a:latin typeface="Calibri Light" charset="0"/>
                <a:ea typeface="Calibri Light" charset="0"/>
                <a:cs typeface="Calibri Light" charset="0"/>
              </a:rPr>
              <a:t>coding</a:t>
            </a:r>
            <a:r>
              <a:rPr lang="es-ES_tradnl" dirty="0">
                <a:latin typeface="Calibri Light" charset="0"/>
                <a:ea typeface="Calibri Light" charset="0"/>
                <a:cs typeface="Calibri Light" charset="0"/>
              </a:rPr>
              <a:t>)</a:t>
            </a:r>
          </a:p>
          <a:p>
            <a:pPr marL="285750" indent="-285750">
              <a:buFontTx/>
              <a:buChar char="-"/>
            </a:pPr>
            <a:r>
              <a:rPr lang="es-ES_tradnl" dirty="0">
                <a:latin typeface="Calibri Light" charset="0"/>
                <a:ea typeface="Calibri Light" charset="0"/>
                <a:cs typeface="Calibri Light" charset="0"/>
              </a:rPr>
              <a:t>Estructuras de datos implementadas con TypeScript. </a:t>
            </a:r>
          </a:p>
          <a:p>
            <a:pPr marL="285750" indent="-285750">
              <a:buFontTx/>
              <a:buChar char="-"/>
            </a:pPr>
            <a:r>
              <a:rPr lang="es-ES_tradnl" dirty="0">
                <a:latin typeface="Calibri Light" charset="0"/>
                <a:ea typeface="Calibri Light" charset="0"/>
                <a:cs typeface="Calibri Light" charset="0"/>
              </a:rPr>
              <a:t>Introducción al taller.</a:t>
            </a:r>
          </a:p>
          <a:p>
            <a:r>
              <a:rPr lang="es-ES_tradnl" dirty="0">
                <a:latin typeface="Calibri Light" charset="0"/>
                <a:ea typeface="Calibri Light" charset="0"/>
                <a:cs typeface="Calibri Light" charset="0"/>
              </a:rPr>
              <a:t> </a:t>
            </a:r>
          </a:p>
        </p:txBody>
      </p:sp>
    </p:spTree>
    <p:extLst>
      <p:ext uri="{BB962C8B-B14F-4D97-AF65-F5344CB8AC3E}">
        <p14:creationId xmlns:p14="http://schemas.microsoft.com/office/powerpoint/2010/main" val="829704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15201"/>
            <a:ext cx="10515600" cy="1325563"/>
          </a:xfrm>
        </p:spPr>
        <p:txBody>
          <a:bodyPr/>
          <a:lstStyle/>
          <a:p>
            <a:pPr algn="ctr"/>
            <a:r>
              <a:rPr lang="es-ES_tradnl" dirty="0">
                <a:latin typeface="Calibri" charset="0"/>
                <a:ea typeface="Calibri" charset="0"/>
                <a:cs typeface="Calibri" charset="0"/>
              </a:rPr>
              <a:t>Introducción a TypeScript</a:t>
            </a:r>
          </a:p>
        </p:txBody>
      </p:sp>
      <p:sp>
        <p:nvSpPr>
          <p:cNvPr id="4" name="Footer Placeholder 3"/>
          <p:cNvSpPr>
            <a:spLocks noGrp="1"/>
          </p:cNvSpPr>
          <p:nvPr>
            <p:ph type="ftr" sz="quarter" idx="11"/>
          </p:nvPr>
        </p:nvSpPr>
        <p:spPr/>
        <p:txBody>
          <a:bodyPr/>
          <a:lstStyle/>
          <a:p>
            <a:r>
              <a:rPr lang="en-US"/>
              <a:t>Taller Programación Orientada a Objetos</a:t>
            </a:r>
          </a:p>
        </p:txBody>
      </p:sp>
      <p:sp>
        <p:nvSpPr>
          <p:cNvPr id="5" name="Slide Number Placeholder 4"/>
          <p:cNvSpPr>
            <a:spLocks noGrp="1"/>
          </p:cNvSpPr>
          <p:nvPr>
            <p:ph type="sldNum" sz="quarter" idx="12"/>
          </p:nvPr>
        </p:nvSpPr>
        <p:spPr/>
        <p:txBody>
          <a:bodyPr/>
          <a:lstStyle/>
          <a:p>
            <a:fld id="{EDDC7EA6-93D8-D941-AE09-65443029C640}" type="slidenum">
              <a:rPr lang="en-US" smtClean="0"/>
              <a:t>20</a:t>
            </a:fld>
            <a:endParaRPr lang="en-US"/>
          </a:p>
        </p:txBody>
      </p:sp>
    </p:spTree>
    <p:extLst>
      <p:ext uri="{BB962C8B-B14F-4D97-AF65-F5344CB8AC3E}">
        <p14:creationId xmlns:p14="http://schemas.microsoft.com/office/powerpoint/2010/main" val="235250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latin typeface="Calibri" charset="0"/>
                <a:ea typeface="Calibri" charset="0"/>
                <a:cs typeface="Calibri" charset="0"/>
              </a:rPr>
              <a:t>Introducción a TypeScript</a:t>
            </a:r>
          </a:p>
        </p:txBody>
      </p:sp>
      <p:sp>
        <p:nvSpPr>
          <p:cNvPr id="3" name="Content Placeholder 2"/>
          <p:cNvSpPr>
            <a:spLocks noGrp="1"/>
          </p:cNvSpPr>
          <p:nvPr>
            <p:ph idx="1"/>
          </p:nvPr>
        </p:nvSpPr>
        <p:spPr>
          <a:xfrm>
            <a:off x="1618734" y="2517603"/>
            <a:ext cx="9735065" cy="2326245"/>
          </a:xfrm>
        </p:spPr>
        <p:txBody>
          <a:bodyPr>
            <a:normAutofit/>
          </a:bodyPr>
          <a:lstStyle/>
          <a:p>
            <a:pPr marR="0" lvl="0" defTabSz="914400" eaLnBrk="1" fontAlgn="auto" latinLnBrk="0" hangingPunct="1">
              <a:lnSpc>
                <a:spcPct val="100000"/>
              </a:lnSpc>
              <a:spcBef>
                <a:spcPts val="0"/>
              </a:spcBef>
              <a:spcAft>
                <a:spcPts val="0"/>
              </a:spcAft>
              <a:buClrTx/>
              <a:buSzTx/>
              <a:buFontTx/>
              <a:buChar char="-"/>
              <a:tabLst/>
              <a:defRPr/>
            </a:pPr>
            <a:r>
              <a:rPr lang="es-ES_tradnl" sz="2400" dirty="0">
                <a:latin typeface="Calibri Light" charset="0"/>
                <a:ea typeface="Calibri Light" charset="0"/>
                <a:cs typeface="Calibri Light" charset="0"/>
              </a:rPr>
              <a:t>¿Qué es Typescript?</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a:latin typeface="Calibri Light" charset="0"/>
                <a:ea typeface="Calibri Light" charset="0"/>
                <a:cs typeface="Calibri Light" charset="0"/>
              </a:rPr>
              <a:t>Declaración de variables</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a:latin typeface="Calibri Light" charset="0"/>
                <a:ea typeface="Calibri Light" charset="0"/>
                <a:cs typeface="Calibri Light" charset="0"/>
              </a:rPr>
              <a:t>Funciones</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a:latin typeface="Calibri Light" charset="0"/>
                <a:ea typeface="Calibri Light" charset="0"/>
                <a:cs typeface="Calibri Light" charset="0"/>
              </a:rPr>
              <a:t>Clases</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a:latin typeface="Calibri Light" charset="0"/>
                <a:ea typeface="Calibri Light" charset="0"/>
                <a:cs typeface="Calibri Light" charset="0"/>
              </a:rPr>
              <a:t>Interfaces</a:t>
            </a:r>
          </a:p>
        </p:txBody>
      </p:sp>
      <p:sp>
        <p:nvSpPr>
          <p:cNvPr id="4" name="Footer Placeholder 3"/>
          <p:cNvSpPr>
            <a:spLocks noGrp="1"/>
          </p:cNvSpPr>
          <p:nvPr>
            <p:ph type="ftr" sz="quarter" idx="11"/>
          </p:nvPr>
        </p:nvSpPr>
        <p:spPr/>
        <p:txBody>
          <a:bodyPr/>
          <a:lstStyle/>
          <a:p>
            <a:r>
              <a:rPr lang="en-US"/>
              <a:t>Taller Programación Orientada a Objetos</a:t>
            </a:r>
          </a:p>
        </p:txBody>
      </p:sp>
      <p:sp>
        <p:nvSpPr>
          <p:cNvPr id="5" name="Slide Number Placeholder 4"/>
          <p:cNvSpPr>
            <a:spLocks noGrp="1"/>
          </p:cNvSpPr>
          <p:nvPr>
            <p:ph type="sldNum" sz="quarter" idx="12"/>
          </p:nvPr>
        </p:nvSpPr>
        <p:spPr/>
        <p:txBody>
          <a:bodyPr/>
          <a:lstStyle/>
          <a:p>
            <a:fld id="{EDDC7EA6-93D8-D941-AE09-65443029C640}" type="slidenum">
              <a:rPr lang="en-US" smtClean="0"/>
              <a:t>21</a:t>
            </a:fld>
            <a:endParaRPr lang="en-US"/>
          </a:p>
        </p:txBody>
      </p:sp>
    </p:spTree>
    <p:extLst>
      <p:ext uri="{BB962C8B-B14F-4D97-AF65-F5344CB8AC3E}">
        <p14:creationId xmlns:p14="http://schemas.microsoft.com/office/powerpoint/2010/main" val="878847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latin typeface="Calibri" charset="0"/>
                <a:ea typeface="Calibri" charset="0"/>
                <a:cs typeface="Calibri" charset="0"/>
              </a:rPr>
              <a:t>Introducción a TypeScript</a:t>
            </a:r>
          </a:p>
        </p:txBody>
      </p:sp>
      <p:sp>
        <p:nvSpPr>
          <p:cNvPr id="3" name="Content Placeholder 2"/>
          <p:cNvSpPr>
            <a:spLocks noGrp="1"/>
          </p:cNvSpPr>
          <p:nvPr>
            <p:ph idx="1"/>
          </p:nvPr>
        </p:nvSpPr>
        <p:spPr>
          <a:xfrm>
            <a:off x="1618734" y="2517603"/>
            <a:ext cx="9735065" cy="2326245"/>
          </a:xfrm>
        </p:spPr>
        <p:txBody>
          <a:bodyPr>
            <a:normAutofit/>
          </a:bodyPr>
          <a:lstStyle/>
          <a:p>
            <a:pPr marR="0" lvl="0" defTabSz="914400" eaLnBrk="1" fontAlgn="auto" latinLnBrk="0" hangingPunct="1">
              <a:lnSpc>
                <a:spcPct val="100000"/>
              </a:lnSpc>
              <a:spcBef>
                <a:spcPts val="0"/>
              </a:spcBef>
              <a:spcAft>
                <a:spcPts val="0"/>
              </a:spcAft>
              <a:buClrTx/>
              <a:buSzTx/>
              <a:buFontTx/>
              <a:buChar char="-"/>
              <a:tabLst/>
              <a:defRPr/>
            </a:pPr>
            <a:r>
              <a:rPr lang="es-ES_tradnl" sz="2400" b="1" dirty="0">
                <a:latin typeface="Calibri Light" charset="0"/>
                <a:ea typeface="Calibri Light" charset="0"/>
                <a:cs typeface="Calibri Light" charset="0"/>
              </a:rPr>
              <a:t>¿Qué es Typescript?</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a:latin typeface="Calibri Light" charset="0"/>
                <a:ea typeface="Calibri Light" charset="0"/>
                <a:cs typeface="Calibri Light" charset="0"/>
              </a:rPr>
              <a:t>Declaración de variables</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a:latin typeface="Calibri Light" charset="0"/>
                <a:ea typeface="Calibri Light" charset="0"/>
                <a:cs typeface="Calibri Light" charset="0"/>
              </a:rPr>
              <a:t>Funciones</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a:latin typeface="Calibri Light" charset="0"/>
                <a:ea typeface="Calibri Light" charset="0"/>
                <a:cs typeface="Calibri Light" charset="0"/>
              </a:rPr>
              <a:t>Clases</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a:latin typeface="Calibri Light" charset="0"/>
                <a:ea typeface="Calibri Light" charset="0"/>
                <a:cs typeface="Calibri Light" charset="0"/>
              </a:rPr>
              <a:t>Interfaces</a:t>
            </a:r>
          </a:p>
        </p:txBody>
      </p:sp>
      <p:sp>
        <p:nvSpPr>
          <p:cNvPr id="4" name="Footer Placeholder 3"/>
          <p:cNvSpPr>
            <a:spLocks noGrp="1"/>
          </p:cNvSpPr>
          <p:nvPr>
            <p:ph type="ftr" sz="quarter" idx="11"/>
          </p:nvPr>
        </p:nvSpPr>
        <p:spPr/>
        <p:txBody>
          <a:bodyPr/>
          <a:lstStyle/>
          <a:p>
            <a:r>
              <a:rPr lang="en-US"/>
              <a:t>Taller Programación Orientada a Objetos</a:t>
            </a:r>
          </a:p>
        </p:txBody>
      </p:sp>
      <p:sp>
        <p:nvSpPr>
          <p:cNvPr id="5" name="Slide Number Placeholder 4"/>
          <p:cNvSpPr>
            <a:spLocks noGrp="1"/>
          </p:cNvSpPr>
          <p:nvPr>
            <p:ph type="sldNum" sz="quarter" idx="12"/>
          </p:nvPr>
        </p:nvSpPr>
        <p:spPr/>
        <p:txBody>
          <a:bodyPr/>
          <a:lstStyle/>
          <a:p>
            <a:fld id="{EDDC7EA6-93D8-D941-AE09-65443029C640}" type="slidenum">
              <a:rPr lang="en-US" smtClean="0"/>
              <a:t>22</a:t>
            </a:fld>
            <a:endParaRPr lang="en-US"/>
          </a:p>
        </p:txBody>
      </p:sp>
    </p:spTree>
    <p:extLst>
      <p:ext uri="{BB962C8B-B14F-4D97-AF65-F5344CB8AC3E}">
        <p14:creationId xmlns:p14="http://schemas.microsoft.com/office/powerpoint/2010/main" val="1281062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latin typeface="Calibri" charset="0"/>
                <a:ea typeface="Calibri" charset="0"/>
                <a:cs typeface="Calibri" charset="0"/>
              </a:rPr>
              <a:t>Introducción a TypeScript - ¿Qué es TS?</a:t>
            </a:r>
          </a:p>
        </p:txBody>
      </p:sp>
      <p:sp>
        <p:nvSpPr>
          <p:cNvPr id="3" name="Content Placeholder 2"/>
          <p:cNvSpPr>
            <a:spLocks noGrp="1"/>
          </p:cNvSpPr>
          <p:nvPr>
            <p:ph idx="1"/>
          </p:nvPr>
        </p:nvSpPr>
        <p:spPr>
          <a:xfrm>
            <a:off x="1228467" y="3011873"/>
            <a:ext cx="9735065" cy="781652"/>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s-ES_tradnl" sz="2400" dirty="0">
                <a:latin typeface="Calibri Light" charset="0"/>
                <a:ea typeface="Calibri Light" charset="0"/>
                <a:cs typeface="Calibri Light" charset="0"/>
              </a:rPr>
              <a:t>”TypeScript </a:t>
            </a:r>
            <a:r>
              <a:rPr lang="es-ES_tradnl" sz="2400" dirty="0" err="1">
                <a:latin typeface="Calibri Light" charset="0"/>
                <a:ea typeface="Calibri Light" charset="0"/>
                <a:cs typeface="Calibri Light" charset="0"/>
              </a:rPr>
              <a:t>is</a:t>
            </a:r>
            <a:r>
              <a:rPr lang="es-ES_tradnl" sz="2400" dirty="0">
                <a:latin typeface="Calibri Light" charset="0"/>
                <a:ea typeface="Calibri Light" charset="0"/>
                <a:cs typeface="Calibri Light" charset="0"/>
              </a:rPr>
              <a:t> a </a:t>
            </a:r>
            <a:r>
              <a:rPr lang="es-ES_tradnl" sz="2400" dirty="0" err="1">
                <a:latin typeface="Calibri Light" charset="0"/>
                <a:ea typeface="Calibri Light" charset="0"/>
                <a:cs typeface="Calibri Light" charset="0"/>
              </a:rPr>
              <a:t>typed</a:t>
            </a:r>
            <a:r>
              <a:rPr lang="es-ES_tradnl" sz="2400" dirty="0">
                <a:latin typeface="Calibri Light" charset="0"/>
                <a:ea typeface="Calibri Light" charset="0"/>
                <a:cs typeface="Calibri Light" charset="0"/>
              </a:rPr>
              <a:t> </a:t>
            </a:r>
            <a:r>
              <a:rPr lang="es-ES_tradnl" sz="2400" dirty="0" err="1">
                <a:latin typeface="Calibri Light" charset="0"/>
                <a:ea typeface="Calibri Light" charset="0"/>
                <a:cs typeface="Calibri Light" charset="0"/>
              </a:rPr>
              <a:t>superset</a:t>
            </a:r>
            <a:r>
              <a:rPr lang="es-ES_tradnl" sz="2400" dirty="0">
                <a:latin typeface="Calibri Light" charset="0"/>
                <a:ea typeface="Calibri Light" charset="0"/>
                <a:cs typeface="Calibri Light" charset="0"/>
              </a:rPr>
              <a:t> of JavaScript </a:t>
            </a:r>
            <a:r>
              <a:rPr lang="es-ES_tradnl" sz="2400" dirty="0" err="1">
                <a:latin typeface="Calibri Light" charset="0"/>
                <a:ea typeface="Calibri Light" charset="0"/>
                <a:cs typeface="Calibri Light" charset="0"/>
              </a:rPr>
              <a:t>that</a:t>
            </a:r>
            <a:r>
              <a:rPr lang="es-ES_tradnl" sz="2400" dirty="0">
                <a:latin typeface="Calibri Light" charset="0"/>
                <a:ea typeface="Calibri Light" charset="0"/>
                <a:cs typeface="Calibri Light" charset="0"/>
              </a:rPr>
              <a:t> compiles to </a:t>
            </a:r>
            <a:r>
              <a:rPr lang="es-ES_tradnl" sz="2400" dirty="0" err="1">
                <a:latin typeface="Calibri Light" charset="0"/>
                <a:ea typeface="Calibri Light" charset="0"/>
                <a:cs typeface="Calibri Light" charset="0"/>
              </a:rPr>
              <a:t>plain</a:t>
            </a:r>
            <a:r>
              <a:rPr lang="es-ES_tradnl" sz="2400" dirty="0">
                <a:latin typeface="Calibri Light" charset="0"/>
                <a:ea typeface="Calibri Light" charset="0"/>
                <a:cs typeface="Calibri Light" charset="0"/>
              </a:rPr>
              <a:t> JavaScript”</a:t>
            </a:r>
          </a:p>
        </p:txBody>
      </p:sp>
      <p:sp>
        <p:nvSpPr>
          <p:cNvPr id="4" name="Footer Placeholder 3"/>
          <p:cNvSpPr>
            <a:spLocks noGrp="1"/>
          </p:cNvSpPr>
          <p:nvPr>
            <p:ph type="ftr" sz="quarter" idx="11"/>
          </p:nvPr>
        </p:nvSpPr>
        <p:spPr/>
        <p:txBody>
          <a:bodyPr/>
          <a:lstStyle/>
          <a:p>
            <a:r>
              <a:rPr lang="en-US"/>
              <a:t>Taller Programación Orientada a Objetos</a:t>
            </a:r>
          </a:p>
        </p:txBody>
      </p:sp>
      <p:sp>
        <p:nvSpPr>
          <p:cNvPr id="5" name="Slide Number Placeholder 4"/>
          <p:cNvSpPr>
            <a:spLocks noGrp="1"/>
          </p:cNvSpPr>
          <p:nvPr>
            <p:ph type="sldNum" sz="quarter" idx="12"/>
          </p:nvPr>
        </p:nvSpPr>
        <p:spPr/>
        <p:txBody>
          <a:bodyPr/>
          <a:lstStyle/>
          <a:p>
            <a:fld id="{EDDC7EA6-93D8-D941-AE09-65443029C640}" type="slidenum">
              <a:rPr lang="en-US" smtClean="0"/>
              <a:t>23</a:t>
            </a:fld>
            <a:endParaRPr lang="en-US"/>
          </a:p>
        </p:txBody>
      </p:sp>
      <p:sp>
        <p:nvSpPr>
          <p:cNvPr id="8" name="TextBox 7"/>
          <p:cNvSpPr txBox="1"/>
          <p:nvPr/>
        </p:nvSpPr>
        <p:spPr>
          <a:xfrm>
            <a:off x="7795549" y="5659394"/>
            <a:ext cx="3167983" cy="369332"/>
          </a:xfrm>
          <a:prstGeom prst="rect">
            <a:avLst/>
          </a:prstGeom>
          <a:noFill/>
        </p:spPr>
        <p:txBody>
          <a:bodyPr wrap="none" rtlCol="0">
            <a:spAutoFit/>
          </a:bodyPr>
          <a:lstStyle/>
          <a:p>
            <a:r>
              <a:rPr lang="es-ES_tradnl" dirty="0">
                <a:hlinkClick r:id="rId2"/>
              </a:rPr>
              <a:t>Presentación TypeScript </a:t>
            </a:r>
            <a:r>
              <a:rPr lang="mr-IN" dirty="0">
                <a:hlinkClick r:id="rId2"/>
              </a:rPr>
              <a:t>–</a:t>
            </a:r>
            <a:r>
              <a:rPr lang="es-ES_tradnl" dirty="0">
                <a:hlinkClick r:id="rId2"/>
              </a:rPr>
              <a:t> video</a:t>
            </a:r>
            <a:endParaRPr lang="es-ES_tradnl" dirty="0"/>
          </a:p>
        </p:txBody>
      </p:sp>
    </p:spTree>
    <p:extLst>
      <p:ext uri="{BB962C8B-B14F-4D97-AF65-F5344CB8AC3E}">
        <p14:creationId xmlns:p14="http://schemas.microsoft.com/office/powerpoint/2010/main" val="144711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5"/>
            <a:ext cx="10515600" cy="1325563"/>
          </a:xfrm>
        </p:spPr>
        <p:txBody>
          <a:bodyPr/>
          <a:lstStyle/>
          <a:p>
            <a:r>
              <a:rPr lang="es-ES_tradnl" dirty="0">
                <a:latin typeface="Calibri" charset="0"/>
                <a:ea typeface="Calibri" charset="0"/>
                <a:cs typeface="Calibri" charset="0"/>
              </a:rPr>
              <a:t>Introducción a TypeScript - ¿Qué es TS?</a:t>
            </a:r>
          </a:p>
        </p:txBody>
      </p:sp>
      <p:sp useBgFill="1">
        <p:nvSpPr>
          <p:cNvPr id="3" name="Content Placeholder 2"/>
          <p:cNvSpPr>
            <a:spLocks noGrp="1"/>
          </p:cNvSpPr>
          <p:nvPr>
            <p:ph idx="1"/>
          </p:nvPr>
        </p:nvSpPr>
        <p:spPr>
          <a:xfrm>
            <a:off x="1179040" y="1479633"/>
            <a:ext cx="9735065" cy="1016430"/>
          </a:xfrm>
        </p:spPr>
        <p:txBody>
          <a:bodyPr>
            <a:normAutofit/>
          </a:bodyPr>
          <a:lstStyle/>
          <a:p>
            <a:pPr marL="0" lvl="0" indent="0">
              <a:lnSpc>
                <a:spcPct val="100000"/>
              </a:lnSpc>
              <a:spcBef>
                <a:spcPts val="0"/>
              </a:spcBef>
              <a:buNone/>
            </a:pPr>
            <a:r>
              <a:rPr lang="es-ES_tradnl" sz="2400" dirty="0">
                <a:latin typeface="Calibri Light" charset="0"/>
                <a:ea typeface="Calibri Light" charset="0"/>
                <a:cs typeface="Calibri Light" charset="0"/>
              </a:rPr>
              <a:t>TypeScript inicia desde la misma sintaxis y semántica de JavaScript que millones de desarrolladores conocen:</a:t>
            </a:r>
          </a:p>
        </p:txBody>
      </p:sp>
      <p:sp>
        <p:nvSpPr>
          <p:cNvPr id="4" name="Footer Placeholder 3"/>
          <p:cNvSpPr>
            <a:spLocks noGrp="1"/>
          </p:cNvSpPr>
          <p:nvPr>
            <p:ph type="ftr" sz="quarter" idx="11"/>
          </p:nvPr>
        </p:nvSpPr>
        <p:spPr/>
        <p:txBody>
          <a:bodyPr/>
          <a:lstStyle/>
          <a:p>
            <a:r>
              <a:rPr lang="en-US"/>
              <a:t>Taller Programación Orientada a Objetos</a:t>
            </a:r>
          </a:p>
        </p:txBody>
      </p:sp>
      <p:sp>
        <p:nvSpPr>
          <p:cNvPr id="5" name="Slide Number Placeholder 4"/>
          <p:cNvSpPr>
            <a:spLocks noGrp="1"/>
          </p:cNvSpPr>
          <p:nvPr>
            <p:ph type="sldNum" sz="quarter" idx="12"/>
          </p:nvPr>
        </p:nvSpPr>
        <p:spPr/>
        <p:txBody>
          <a:bodyPr/>
          <a:lstStyle/>
          <a:p>
            <a:fld id="{EDDC7EA6-93D8-D941-AE09-65443029C640}" type="slidenum">
              <a:rPr lang="en-US" smtClean="0"/>
              <a:t>24</a:t>
            </a:fld>
            <a:endParaRPr lang="en-US"/>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722" y="2685691"/>
            <a:ext cx="7759700" cy="1612900"/>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2122" y="4459285"/>
            <a:ext cx="7734300" cy="1689100"/>
          </a:xfrm>
          <a:prstGeom prst="rect">
            <a:avLst/>
          </a:prstGeom>
        </p:spPr>
      </p:pic>
    </p:spTree>
    <p:extLst>
      <p:ext uri="{BB962C8B-B14F-4D97-AF65-F5344CB8AC3E}">
        <p14:creationId xmlns:p14="http://schemas.microsoft.com/office/powerpoint/2010/main" val="687075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latin typeface="Calibri" charset="0"/>
                <a:ea typeface="Calibri" charset="0"/>
                <a:cs typeface="Calibri" charset="0"/>
              </a:rPr>
              <a:t>Introducción a TypeScript</a:t>
            </a:r>
          </a:p>
        </p:txBody>
      </p:sp>
      <p:sp>
        <p:nvSpPr>
          <p:cNvPr id="3" name="Content Placeholder 2"/>
          <p:cNvSpPr>
            <a:spLocks noGrp="1"/>
          </p:cNvSpPr>
          <p:nvPr>
            <p:ph idx="1"/>
          </p:nvPr>
        </p:nvSpPr>
        <p:spPr>
          <a:xfrm>
            <a:off x="1618734" y="2517603"/>
            <a:ext cx="9735065" cy="2326245"/>
          </a:xfrm>
        </p:spPr>
        <p:txBody>
          <a:bodyPr>
            <a:normAutofit/>
          </a:bodyPr>
          <a:lstStyle/>
          <a:p>
            <a:pPr marR="0" lvl="0" defTabSz="914400" eaLnBrk="1" fontAlgn="auto" latinLnBrk="0" hangingPunct="1">
              <a:lnSpc>
                <a:spcPct val="100000"/>
              </a:lnSpc>
              <a:spcBef>
                <a:spcPts val="0"/>
              </a:spcBef>
              <a:spcAft>
                <a:spcPts val="0"/>
              </a:spcAft>
              <a:buClrTx/>
              <a:buSzTx/>
              <a:buFontTx/>
              <a:buChar char="-"/>
              <a:tabLst/>
              <a:defRPr/>
            </a:pPr>
            <a:r>
              <a:rPr lang="es-ES_tradnl" sz="2400" dirty="0">
                <a:latin typeface="Calibri Light" charset="0"/>
                <a:ea typeface="Calibri Light" charset="0"/>
                <a:cs typeface="Calibri Light" charset="0"/>
              </a:rPr>
              <a:t>¿Qué es Typescript?</a:t>
            </a:r>
          </a:p>
          <a:p>
            <a:pPr marR="0" lvl="0" defTabSz="914400" eaLnBrk="1" fontAlgn="auto" latinLnBrk="0" hangingPunct="1">
              <a:lnSpc>
                <a:spcPct val="100000"/>
              </a:lnSpc>
              <a:spcBef>
                <a:spcPts val="0"/>
              </a:spcBef>
              <a:spcAft>
                <a:spcPts val="0"/>
              </a:spcAft>
              <a:buClrTx/>
              <a:buSzTx/>
              <a:buFontTx/>
              <a:buChar char="-"/>
              <a:tabLst/>
              <a:defRPr/>
            </a:pPr>
            <a:r>
              <a:rPr lang="es-ES_tradnl" sz="2400" b="1" dirty="0">
                <a:latin typeface="Calibri Light" charset="0"/>
                <a:ea typeface="Calibri Light" charset="0"/>
                <a:cs typeface="Calibri Light" charset="0"/>
              </a:rPr>
              <a:t>Declaración de variables</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a:latin typeface="Calibri Light" charset="0"/>
                <a:ea typeface="Calibri Light" charset="0"/>
                <a:cs typeface="Calibri Light" charset="0"/>
              </a:rPr>
              <a:t>Funciones</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a:latin typeface="Calibri Light" charset="0"/>
                <a:ea typeface="Calibri Light" charset="0"/>
                <a:cs typeface="Calibri Light" charset="0"/>
              </a:rPr>
              <a:t>Clases</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a:latin typeface="Calibri Light" charset="0"/>
                <a:ea typeface="Calibri Light" charset="0"/>
                <a:cs typeface="Calibri Light" charset="0"/>
              </a:rPr>
              <a:t>Interfaces</a:t>
            </a:r>
          </a:p>
          <a:p>
            <a:pPr marR="0" lvl="0" defTabSz="914400" eaLnBrk="1" fontAlgn="auto" latinLnBrk="0" hangingPunct="1">
              <a:lnSpc>
                <a:spcPct val="100000"/>
              </a:lnSpc>
              <a:spcBef>
                <a:spcPts val="0"/>
              </a:spcBef>
              <a:spcAft>
                <a:spcPts val="0"/>
              </a:spcAft>
              <a:buClrTx/>
              <a:buSzTx/>
              <a:buFontTx/>
              <a:buChar char="-"/>
              <a:tabLst/>
              <a:defRPr/>
            </a:pPr>
            <a:endParaRPr lang="es-ES_tradnl" sz="2400" dirty="0">
              <a:latin typeface="Calibri Light" charset="0"/>
              <a:ea typeface="Calibri Light" charset="0"/>
              <a:cs typeface="Calibri Light" charset="0"/>
            </a:endParaRPr>
          </a:p>
        </p:txBody>
      </p:sp>
      <p:sp>
        <p:nvSpPr>
          <p:cNvPr id="4" name="Footer Placeholder 3"/>
          <p:cNvSpPr>
            <a:spLocks noGrp="1"/>
          </p:cNvSpPr>
          <p:nvPr>
            <p:ph type="ftr" sz="quarter" idx="11"/>
          </p:nvPr>
        </p:nvSpPr>
        <p:spPr/>
        <p:txBody>
          <a:bodyPr/>
          <a:lstStyle/>
          <a:p>
            <a:r>
              <a:rPr lang="en-US"/>
              <a:t>Taller Programación Orientada a Objetos</a:t>
            </a:r>
          </a:p>
        </p:txBody>
      </p:sp>
      <p:sp>
        <p:nvSpPr>
          <p:cNvPr id="5" name="Slide Number Placeholder 4"/>
          <p:cNvSpPr>
            <a:spLocks noGrp="1"/>
          </p:cNvSpPr>
          <p:nvPr>
            <p:ph type="sldNum" sz="quarter" idx="12"/>
          </p:nvPr>
        </p:nvSpPr>
        <p:spPr/>
        <p:txBody>
          <a:bodyPr/>
          <a:lstStyle/>
          <a:p>
            <a:fld id="{EDDC7EA6-93D8-D941-AE09-65443029C640}" type="slidenum">
              <a:rPr lang="en-US" smtClean="0"/>
              <a:t>25</a:t>
            </a:fld>
            <a:endParaRPr lang="en-US"/>
          </a:p>
        </p:txBody>
      </p:sp>
    </p:spTree>
    <p:extLst>
      <p:ext uri="{BB962C8B-B14F-4D97-AF65-F5344CB8AC3E}">
        <p14:creationId xmlns:p14="http://schemas.microsoft.com/office/powerpoint/2010/main" val="1226765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_tradnl" sz="3600" dirty="0">
                <a:latin typeface="Calibri" charset="0"/>
                <a:ea typeface="Calibri" charset="0"/>
                <a:cs typeface="Calibri" charset="0"/>
              </a:rPr>
              <a:t>Introducción a TypeScript </a:t>
            </a:r>
            <a:r>
              <a:rPr lang="mr-IN" sz="3600" dirty="0">
                <a:latin typeface="Calibri" charset="0"/>
                <a:ea typeface="Calibri" charset="0"/>
                <a:cs typeface="Calibri" charset="0"/>
              </a:rPr>
              <a:t>–</a:t>
            </a:r>
            <a:r>
              <a:rPr lang="es-ES_tradnl" sz="3600" dirty="0">
                <a:latin typeface="Calibri" charset="0"/>
                <a:ea typeface="Calibri" charset="0"/>
                <a:cs typeface="Calibri" charset="0"/>
              </a:rPr>
              <a:t> Declaración de variables</a:t>
            </a:r>
          </a:p>
        </p:txBody>
      </p:sp>
      <p:sp useBgFill="1">
        <p:nvSpPr>
          <p:cNvPr id="3" name="Content Placeholder 2"/>
          <p:cNvSpPr>
            <a:spLocks noGrp="1"/>
          </p:cNvSpPr>
          <p:nvPr>
            <p:ph idx="1"/>
          </p:nvPr>
        </p:nvSpPr>
        <p:spPr>
          <a:xfrm>
            <a:off x="838200" y="1690688"/>
            <a:ext cx="9735065" cy="1016430"/>
          </a:xfrm>
        </p:spPr>
        <p:txBody>
          <a:bodyPr>
            <a:normAutofit/>
          </a:bodyPr>
          <a:lstStyle/>
          <a:p>
            <a:pPr marL="0" lvl="0" indent="0">
              <a:lnSpc>
                <a:spcPct val="100000"/>
              </a:lnSpc>
              <a:spcBef>
                <a:spcPts val="0"/>
              </a:spcBef>
              <a:buNone/>
            </a:pPr>
            <a:r>
              <a:rPr lang="es-ES_tradnl" sz="2400" dirty="0">
                <a:latin typeface="Calibri Light" charset="0"/>
                <a:ea typeface="Calibri Light" charset="0"/>
                <a:cs typeface="Calibri Light" charset="0"/>
              </a:rPr>
              <a:t>TypeScript nos permite declarar variables del mismo modo que se hace en JavaScript, con la ventaja de poder especificar el tipo de dato de la misma.</a:t>
            </a:r>
          </a:p>
        </p:txBody>
      </p:sp>
      <p:sp>
        <p:nvSpPr>
          <p:cNvPr id="4" name="Footer Placeholder 3"/>
          <p:cNvSpPr>
            <a:spLocks noGrp="1"/>
          </p:cNvSpPr>
          <p:nvPr>
            <p:ph type="ftr" sz="quarter" idx="11"/>
          </p:nvPr>
        </p:nvSpPr>
        <p:spPr/>
        <p:txBody>
          <a:bodyPr/>
          <a:lstStyle/>
          <a:p>
            <a:r>
              <a:rPr lang="en-US"/>
              <a:t>Taller Programación Orientada a Objetos</a:t>
            </a:r>
          </a:p>
        </p:txBody>
      </p:sp>
      <p:sp>
        <p:nvSpPr>
          <p:cNvPr id="5" name="Slide Number Placeholder 4"/>
          <p:cNvSpPr>
            <a:spLocks noGrp="1"/>
          </p:cNvSpPr>
          <p:nvPr>
            <p:ph type="sldNum" sz="quarter" idx="12"/>
          </p:nvPr>
        </p:nvSpPr>
        <p:spPr/>
        <p:txBody>
          <a:bodyPr/>
          <a:lstStyle/>
          <a:p>
            <a:fld id="{EDDC7EA6-93D8-D941-AE09-65443029C640}" type="slidenum">
              <a:rPr lang="en-US" smtClean="0"/>
              <a:t>26</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948418"/>
            <a:ext cx="5168900" cy="31623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2700" y="3071319"/>
            <a:ext cx="4991100" cy="2933700"/>
          </a:xfrm>
          <a:prstGeom prst="rect">
            <a:avLst/>
          </a:prstGeom>
        </p:spPr>
      </p:pic>
    </p:spTree>
    <p:extLst>
      <p:ext uri="{BB962C8B-B14F-4D97-AF65-F5344CB8AC3E}">
        <p14:creationId xmlns:p14="http://schemas.microsoft.com/office/powerpoint/2010/main" val="252003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_tradnl" sz="3600" dirty="0">
                <a:latin typeface="Calibri" charset="0"/>
                <a:ea typeface="Calibri" charset="0"/>
                <a:cs typeface="Calibri" charset="0"/>
              </a:rPr>
              <a:t>Introducción a TypeScript </a:t>
            </a:r>
            <a:r>
              <a:rPr lang="mr-IN" sz="3600" dirty="0">
                <a:latin typeface="Calibri" charset="0"/>
                <a:ea typeface="Calibri" charset="0"/>
                <a:cs typeface="Calibri" charset="0"/>
              </a:rPr>
              <a:t>–</a:t>
            </a:r>
            <a:r>
              <a:rPr lang="es-ES_tradnl" sz="3600" dirty="0">
                <a:latin typeface="Calibri" charset="0"/>
                <a:ea typeface="Calibri" charset="0"/>
                <a:cs typeface="Calibri" charset="0"/>
              </a:rPr>
              <a:t> Declaración de variables</a:t>
            </a:r>
          </a:p>
        </p:txBody>
      </p:sp>
      <p:sp useBgFill="1">
        <p:nvSpPr>
          <p:cNvPr id="3" name="Content Placeholder 2"/>
          <p:cNvSpPr>
            <a:spLocks noGrp="1"/>
          </p:cNvSpPr>
          <p:nvPr>
            <p:ph idx="1"/>
          </p:nvPr>
        </p:nvSpPr>
        <p:spPr>
          <a:xfrm>
            <a:off x="838200" y="1319979"/>
            <a:ext cx="9735065" cy="1016430"/>
          </a:xfrm>
        </p:spPr>
        <p:txBody>
          <a:bodyPr>
            <a:normAutofit/>
          </a:bodyPr>
          <a:lstStyle/>
          <a:p>
            <a:pPr marL="0" lvl="0" indent="0">
              <a:lnSpc>
                <a:spcPct val="100000"/>
              </a:lnSpc>
              <a:spcBef>
                <a:spcPts val="0"/>
              </a:spcBef>
              <a:buNone/>
            </a:pPr>
            <a:r>
              <a:rPr lang="es-ES_tradnl" sz="2400" dirty="0">
                <a:latin typeface="Calibri Light" charset="0"/>
                <a:ea typeface="Calibri Light" charset="0"/>
                <a:cs typeface="Calibri Light" charset="0"/>
              </a:rPr>
              <a:t>Junto con los anteriores, estos son algunos de los tipos de variables nativas de TypeScript:</a:t>
            </a:r>
          </a:p>
        </p:txBody>
      </p:sp>
      <p:sp>
        <p:nvSpPr>
          <p:cNvPr id="4" name="Footer Placeholder 3"/>
          <p:cNvSpPr>
            <a:spLocks noGrp="1"/>
          </p:cNvSpPr>
          <p:nvPr>
            <p:ph type="ftr" sz="quarter" idx="11"/>
          </p:nvPr>
        </p:nvSpPr>
        <p:spPr/>
        <p:txBody>
          <a:bodyPr/>
          <a:lstStyle/>
          <a:p>
            <a:r>
              <a:rPr lang="en-US"/>
              <a:t>Taller Programación Orientada a Objetos</a:t>
            </a:r>
          </a:p>
        </p:txBody>
      </p:sp>
      <p:sp>
        <p:nvSpPr>
          <p:cNvPr id="5" name="Slide Number Placeholder 4"/>
          <p:cNvSpPr>
            <a:spLocks noGrp="1"/>
          </p:cNvSpPr>
          <p:nvPr>
            <p:ph type="sldNum" sz="quarter" idx="12"/>
          </p:nvPr>
        </p:nvSpPr>
        <p:spPr/>
        <p:txBody>
          <a:bodyPr/>
          <a:lstStyle/>
          <a:p>
            <a:fld id="{EDDC7EA6-93D8-D941-AE09-65443029C640}" type="slidenum">
              <a:rPr lang="en-US" smtClean="0"/>
              <a:t>27</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6940" y="3259161"/>
            <a:ext cx="5290654" cy="245151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504" y="3259161"/>
            <a:ext cx="5688496" cy="2407453"/>
          </a:xfrm>
          <a:prstGeom prst="rect">
            <a:avLst/>
          </a:prstGeom>
        </p:spPr>
      </p:pic>
    </p:spTree>
    <p:extLst>
      <p:ext uri="{BB962C8B-B14F-4D97-AF65-F5344CB8AC3E}">
        <p14:creationId xmlns:p14="http://schemas.microsoft.com/office/powerpoint/2010/main" val="3195410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latin typeface="Calibri" charset="0"/>
                <a:ea typeface="Calibri" charset="0"/>
                <a:cs typeface="Calibri" charset="0"/>
              </a:rPr>
              <a:t>Introducción a TypeScript</a:t>
            </a:r>
          </a:p>
        </p:txBody>
      </p:sp>
      <p:sp>
        <p:nvSpPr>
          <p:cNvPr id="3" name="Content Placeholder 2"/>
          <p:cNvSpPr>
            <a:spLocks noGrp="1"/>
          </p:cNvSpPr>
          <p:nvPr>
            <p:ph idx="1"/>
          </p:nvPr>
        </p:nvSpPr>
        <p:spPr>
          <a:xfrm>
            <a:off x="1618734" y="2517603"/>
            <a:ext cx="9735065" cy="2326245"/>
          </a:xfrm>
        </p:spPr>
        <p:txBody>
          <a:bodyPr>
            <a:normAutofit/>
          </a:bodyPr>
          <a:lstStyle/>
          <a:p>
            <a:pPr marR="0" lvl="0" defTabSz="914400" eaLnBrk="1" fontAlgn="auto" latinLnBrk="0" hangingPunct="1">
              <a:lnSpc>
                <a:spcPct val="100000"/>
              </a:lnSpc>
              <a:spcBef>
                <a:spcPts val="0"/>
              </a:spcBef>
              <a:spcAft>
                <a:spcPts val="0"/>
              </a:spcAft>
              <a:buClrTx/>
              <a:buSzTx/>
              <a:buFontTx/>
              <a:buChar char="-"/>
              <a:tabLst/>
              <a:defRPr/>
            </a:pPr>
            <a:r>
              <a:rPr lang="es-ES_tradnl" sz="2400" dirty="0">
                <a:latin typeface="Calibri Light" charset="0"/>
                <a:ea typeface="Calibri Light" charset="0"/>
                <a:cs typeface="Calibri Light" charset="0"/>
              </a:rPr>
              <a:t>¿Qué es Typescript?</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a:latin typeface="Calibri Light" charset="0"/>
                <a:ea typeface="Calibri Light" charset="0"/>
                <a:cs typeface="Calibri Light" charset="0"/>
              </a:rPr>
              <a:t>Declaración de variables</a:t>
            </a:r>
          </a:p>
          <a:p>
            <a:pPr marR="0" lvl="0" defTabSz="914400" eaLnBrk="1" fontAlgn="auto" latinLnBrk="0" hangingPunct="1">
              <a:lnSpc>
                <a:spcPct val="100000"/>
              </a:lnSpc>
              <a:spcBef>
                <a:spcPts val="0"/>
              </a:spcBef>
              <a:spcAft>
                <a:spcPts val="0"/>
              </a:spcAft>
              <a:buClrTx/>
              <a:buSzTx/>
              <a:buFontTx/>
              <a:buChar char="-"/>
              <a:tabLst/>
              <a:defRPr/>
            </a:pPr>
            <a:r>
              <a:rPr lang="es-ES_tradnl" sz="2400" b="1" dirty="0">
                <a:latin typeface="Calibri Light" charset="0"/>
                <a:ea typeface="Calibri Light" charset="0"/>
                <a:cs typeface="Calibri Light" charset="0"/>
              </a:rPr>
              <a:t>Funciones</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a:latin typeface="Calibri Light" charset="0"/>
                <a:ea typeface="Calibri Light" charset="0"/>
                <a:cs typeface="Calibri Light" charset="0"/>
              </a:rPr>
              <a:t>Clases</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a:latin typeface="Calibri Light" charset="0"/>
                <a:ea typeface="Calibri Light" charset="0"/>
                <a:cs typeface="Calibri Light" charset="0"/>
              </a:rPr>
              <a:t>Interfaces </a:t>
            </a:r>
          </a:p>
          <a:p>
            <a:pPr marR="0" lvl="0" defTabSz="914400" eaLnBrk="1" fontAlgn="auto" latinLnBrk="0" hangingPunct="1">
              <a:lnSpc>
                <a:spcPct val="100000"/>
              </a:lnSpc>
              <a:spcBef>
                <a:spcPts val="0"/>
              </a:spcBef>
              <a:spcAft>
                <a:spcPts val="0"/>
              </a:spcAft>
              <a:buClrTx/>
              <a:buSzTx/>
              <a:buFontTx/>
              <a:buChar char="-"/>
              <a:tabLst/>
              <a:defRPr/>
            </a:pPr>
            <a:endParaRPr lang="es-ES_tradnl" sz="2400" dirty="0">
              <a:latin typeface="Calibri Light" charset="0"/>
              <a:ea typeface="Calibri Light" charset="0"/>
              <a:cs typeface="Calibri Light" charset="0"/>
            </a:endParaRPr>
          </a:p>
        </p:txBody>
      </p:sp>
      <p:sp>
        <p:nvSpPr>
          <p:cNvPr id="4" name="Footer Placeholder 3"/>
          <p:cNvSpPr>
            <a:spLocks noGrp="1"/>
          </p:cNvSpPr>
          <p:nvPr>
            <p:ph type="ftr" sz="quarter" idx="11"/>
          </p:nvPr>
        </p:nvSpPr>
        <p:spPr/>
        <p:txBody>
          <a:bodyPr/>
          <a:lstStyle/>
          <a:p>
            <a:r>
              <a:rPr lang="en-US"/>
              <a:t>Taller Programación Orientada a Objetos</a:t>
            </a:r>
          </a:p>
        </p:txBody>
      </p:sp>
      <p:sp>
        <p:nvSpPr>
          <p:cNvPr id="5" name="Slide Number Placeholder 4"/>
          <p:cNvSpPr>
            <a:spLocks noGrp="1"/>
          </p:cNvSpPr>
          <p:nvPr>
            <p:ph type="sldNum" sz="quarter" idx="12"/>
          </p:nvPr>
        </p:nvSpPr>
        <p:spPr/>
        <p:txBody>
          <a:bodyPr/>
          <a:lstStyle/>
          <a:p>
            <a:fld id="{EDDC7EA6-93D8-D941-AE09-65443029C640}" type="slidenum">
              <a:rPr lang="en-US" smtClean="0"/>
              <a:t>28</a:t>
            </a:fld>
            <a:endParaRPr lang="en-US"/>
          </a:p>
        </p:txBody>
      </p:sp>
    </p:spTree>
    <p:extLst>
      <p:ext uri="{BB962C8B-B14F-4D97-AF65-F5344CB8AC3E}">
        <p14:creationId xmlns:p14="http://schemas.microsoft.com/office/powerpoint/2010/main" val="7815467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latin typeface="Calibri" charset="0"/>
                <a:ea typeface="Calibri" charset="0"/>
                <a:cs typeface="Calibri" charset="0"/>
              </a:rPr>
              <a:t>Introducción a TypeScript - Funciones</a:t>
            </a:r>
          </a:p>
        </p:txBody>
      </p:sp>
      <p:sp useBgFill="1">
        <p:nvSpPr>
          <p:cNvPr id="3" name="Content Placeholder 2"/>
          <p:cNvSpPr>
            <a:spLocks noGrp="1"/>
          </p:cNvSpPr>
          <p:nvPr>
            <p:ph idx="1"/>
          </p:nvPr>
        </p:nvSpPr>
        <p:spPr>
          <a:xfrm>
            <a:off x="1179040" y="1800911"/>
            <a:ext cx="9735065" cy="1016430"/>
          </a:xfrm>
        </p:spPr>
        <p:txBody>
          <a:bodyPr>
            <a:normAutofit/>
          </a:bodyPr>
          <a:lstStyle/>
          <a:p>
            <a:pPr marL="0" lvl="0" indent="0">
              <a:lnSpc>
                <a:spcPct val="100000"/>
              </a:lnSpc>
              <a:spcBef>
                <a:spcPts val="0"/>
              </a:spcBef>
              <a:buNone/>
            </a:pPr>
            <a:r>
              <a:rPr lang="es-ES_tradnl" sz="2400" dirty="0">
                <a:latin typeface="Calibri Light" charset="0"/>
                <a:ea typeface="Calibri Light" charset="0"/>
                <a:cs typeface="Calibri Light" charset="0"/>
              </a:rPr>
              <a:t>Volviendo al ejemplo anterior, observamos como la declaración de funciones es prácticamente igual a como se realizan en JavaScript.</a:t>
            </a:r>
          </a:p>
        </p:txBody>
      </p:sp>
      <p:sp>
        <p:nvSpPr>
          <p:cNvPr id="4" name="Footer Placeholder 3"/>
          <p:cNvSpPr>
            <a:spLocks noGrp="1"/>
          </p:cNvSpPr>
          <p:nvPr>
            <p:ph type="ftr" sz="quarter" idx="11"/>
          </p:nvPr>
        </p:nvSpPr>
        <p:spPr/>
        <p:txBody>
          <a:bodyPr/>
          <a:lstStyle/>
          <a:p>
            <a:r>
              <a:rPr lang="en-US"/>
              <a:t>Taller Programación Orientada a Objetos</a:t>
            </a:r>
          </a:p>
        </p:txBody>
      </p:sp>
      <p:sp>
        <p:nvSpPr>
          <p:cNvPr id="5" name="Slide Number Placeholder 4"/>
          <p:cNvSpPr>
            <a:spLocks noGrp="1"/>
          </p:cNvSpPr>
          <p:nvPr>
            <p:ph type="sldNum" sz="quarter" idx="12"/>
          </p:nvPr>
        </p:nvSpPr>
        <p:spPr/>
        <p:txBody>
          <a:bodyPr/>
          <a:lstStyle/>
          <a:p>
            <a:fld id="{EDDC7EA6-93D8-D941-AE09-65443029C640}" type="slidenum">
              <a:rPr lang="en-US" smtClean="0"/>
              <a:t>29</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722" y="2685691"/>
            <a:ext cx="7759700" cy="16129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2122" y="4459285"/>
            <a:ext cx="7734300" cy="1689100"/>
          </a:xfrm>
          <a:prstGeom prst="rect">
            <a:avLst/>
          </a:prstGeom>
        </p:spPr>
      </p:pic>
    </p:spTree>
    <p:extLst>
      <p:ext uri="{BB962C8B-B14F-4D97-AF65-F5344CB8AC3E}">
        <p14:creationId xmlns:p14="http://schemas.microsoft.com/office/powerpoint/2010/main" val="1445418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15201"/>
            <a:ext cx="10515600" cy="1325563"/>
          </a:xfrm>
        </p:spPr>
        <p:txBody>
          <a:bodyPr/>
          <a:lstStyle/>
          <a:p>
            <a:pPr algn="ctr"/>
            <a:r>
              <a:rPr lang="es-ES_tradnl" dirty="0">
                <a:latin typeface="Calibri" charset="0"/>
                <a:ea typeface="Calibri" charset="0"/>
                <a:cs typeface="Calibri" charset="0"/>
              </a:rPr>
              <a:t>Conceptos básicos de POO</a:t>
            </a:r>
          </a:p>
        </p:txBody>
      </p:sp>
      <p:sp>
        <p:nvSpPr>
          <p:cNvPr id="4" name="Footer Placeholder 3"/>
          <p:cNvSpPr>
            <a:spLocks noGrp="1"/>
          </p:cNvSpPr>
          <p:nvPr>
            <p:ph type="ftr" sz="quarter" idx="11"/>
          </p:nvPr>
        </p:nvSpPr>
        <p:spPr/>
        <p:txBody>
          <a:bodyPr/>
          <a:lstStyle/>
          <a:p>
            <a:r>
              <a:rPr lang="en-US"/>
              <a:t>Taller Programación Orientada a Objetos</a:t>
            </a:r>
          </a:p>
        </p:txBody>
      </p:sp>
      <p:sp>
        <p:nvSpPr>
          <p:cNvPr id="5" name="Slide Number Placeholder 4"/>
          <p:cNvSpPr>
            <a:spLocks noGrp="1"/>
          </p:cNvSpPr>
          <p:nvPr>
            <p:ph type="sldNum" sz="quarter" idx="12"/>
          </p:nvPr>
        </p:nvSpPr>
        <p:spPr/>
        <p:txBody>
          <a:bodyPr/>
          <a:lstStyle/>
          <a:p>
            <a:fld id="{EDDC7EA6-93D8-D941-AE09-65443029C640}" type="slidenum">
              <a:rPr lang="en-US" smtClean="0"/>
              <a:t>3</a:t>
            </a:fld>
            <a:endParaRPr lang="en-US"/>
          </a:p>
        </p:txBody>
      </p:sp>
    </p:spTree>
    <p:extLst>
      <p:ext uri="{BB962C8B-B14F-4D97-AF65-F5344CB8AC3E}">
        <p14:creationId xmlns:p14="http://schemas.microsoft.com/office/powerpoint/2010/main" val="8539065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latin typeface="Calibri" charset="0"/>
                <a:ea typeface="Calibri" charset="0"/>
                <a:cs typeface="Calibri" charset="0"/>
              </a:rPr>
              <a:t>Introducción a TypeScript</a:t>
            </a:r>
          </a:p>
        </p:txBody>
      </p:sp>
      <p:sp>
        <p:nvSpPr>
          <p:cNvPr id="3" name="Content Placeholder 2"/>
          <p:cNvSpPr>
            <a:spLocks noGrp="1"/>
          </p:cNvSpPr>
          <p:nvPr>
            <p:ph idx="1"/>
          </p:nvPr>
        </p:nvSpPr>
        <p:spPr>
          <a:xfrm>
            <a:off x="1618734" y="2517603"/>
            <a:ext cx="9735065" cy="2326245"/>
          </a:xfrm>
        </p:spPr>
        <p:txBody>
          <a:bodyPr>
            <a:normAutofit/>
          </a:bodyPr>
          <a:lstStyle/>
          <a:p>
            <a:pPr marR="0" lvl="0" defTabSz="914400" eaLnBrk="1" fontAlgn="auto" latinLnBrk="0" hangingPunct="1">
              <a:lnSpc>
                <a:spcPct val="100000"/>
              </a:lnSpc>
              <a:spcBef>
                <a:spcPts val="0"/>
              </a:spcBef>
              <a:spcAft>
                <a:spcPts val="0"/>
              </a:spcAft>
              <a:buClrTx/>
              <a:buSzTx/>
              <a:buFontTx/>
              <a:buChar char="-"/>
              <a:tabLst/>
              <a:defRPr/>
            </a:pPr>
            <a:r>
              <a:rPr lang="es-ES_tradnl" sz="2400" dirty="0">
                <a:latin typeface="Calibri Light" charset="0"/>
                <a:ea typeface="Calibri Light" charset="0"/>
                <a:cs typeface="Calibri Light" charset="0"/>
              </a:rPr>
              <a:t>¿Qué es Typescript?</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a:latin typeface="Calibri Light" charset="0"/>
                <a:ea typeface="Calibri Light" charset="0"/>
                <a:cs typeface="Calibri Light" charset="0"/>
              </a:rPr>
              <a:t>Declaración de variables</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a:latin typeface="Calibri Light" charset="0"/>
                <a:ea typeface="Calibri Light" charset="0"/>
                <a:cs typeface="Calibri Light" charset="0"/>
              </a:rPr>
              <a:t>Funciones</a:t>
            </a:r>
          </a:p>
          <a:p>
            <a:pPr marR="0" lvl="0" defTabSz="914400" eaLnBrk="1" fontAlgn="auto" latinLnBrk="0" hangingPunct="1">
              <a:lnSpc>
                <a:spcPct val="100000"/>
              </a:lnSpc>
              <a:spcBef>
                <a:spcPts val="0"/>
              </a:spcBef>
              <a:spcAft>
                <a:spcPts val="0"/>
              </a:spcAft>
              <a:buClrTx/>
              <a:buSzTx/>
              <a:buFontTx/>
              <a:buChar char="-"/>
              <a:tabLst/>
              <a:defRPr/>
            </a:pPr>
            <a:r>
              <a:rPr lang="es-ES_tradnl" sz="2400" b="1" dirty="0">
                <a:latin typeface="Calibri Light" charset="0"/>
                <a:ea typeface="Calibri Light" charset="0"/>
                <a:cs typeface="Calibri Light" charset="0"/>
              </a:rPr>
              <a:t>Clases</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a:latin typeface="Calibri Light" charset="0"/>
                <a:ea typeface="Calibri Light" charset="0"/>
                <a:cs typeface="Calibri Light" charset="0"/>
              </a:rPr>
              <a:t>Interfaces </a:t>
            </a:r>
          </a:p>
          <a:p>
            <a:pPr marR="0" lvl="0" defTabSz="914400" eaLnBrk="1" fontAlgn="auto" latinLnBrk="0" hangingPunct="1">
              <a:lnSpc>
                <a:spcPct val="100000"/>
              </a:lnSpc>
              <a:spcBef>
                <a:spcPts val="0"/>
              </a:spcBef>
              <a:spcAft>
                <a:spcPts val="0"/>
              </a:spcAft>
              <a:buClrTx/>
              <a:buSzTx/>
              <a:buFontTx/>
              <a:buChar char="-"/>
              <a:tabLst/>
              <a:defRPr/>
            </a:pPr>
            <a:endParaRPr lang="es-ES_tradnl" sz="2400" dirty="0">
              <a:latin typeface="Calibri Light" charset="0"/>
              <a:ea typeface="Calibri Light" charset="0"/>
              <a:cs typeface="Calibri Light" charset="0"/>
            </a:endParaRPr>
          </a:p>
        </p:txBody>
      </p:sp>
      <p:sp>
        <p:nvSpPr>
          <p:cNvPr id="4" name="Footer Placeholder 3"/>
          <p:cNvSpPr>
            <a:spLocks noGrp="1"/>
          </p:cNvSpPr>
          <p:nvPr>
            <p:ph type="ftr" sz="quarter" idx="11"/>
          </p:nvPr>
        </p:nvSpPr>
        <p:spPr/>
        <p:txBody>
          <a:bodyPr/>
          <a:lstStyle/>
          <a:p>
            <a:r>
              <a:rPr lang="en-US"/>
              <a:t>Taller Programación Orientada a Objetos</a:t>
            </a:r>
          </a:p>
        </p:txBody>
      </p:sp>
      <p:sp>
        <p:nvSpPr>
          <p:cNvPr id="5" name="Slide Number Placeholder 4"/>
          <p:cNvSpPr>
            <a:spLocks noGrp="1"/>
          </p:cNvSpPr>
          <p:nvPr>
            <p:ph type="sldNum" sz="quarter" idx="12"/>
          </p:nvPr>
        </p:nvSpPr>
        <p:spPr/>
        <p:txBody>
          <a:bodyPr/>
          <a:lstStyle/>
          <a:p>
            <a:fld id="{EDDC7EA6-93D8-D941-AE09-65443029C640}" type="slidenum">
              <a:rPr lang="en-US" smtClean="0"/>
              <a:t>30</a:t>
            </a:fld>
            <a:endParaRPr lang="en-US"/>
          </a:p>
        </p:txBody>
      </p:sp>
    </p:spTree>
    <p:extLst>
      <p:ext uri="{BB962C8B-B14F-4D97-AF65-F5344CB8AC3E}">
        <p14:creationId xmlns:p14="http://schemas.microsoft.com/office/powerpoint/2010/main" val="16061622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latin typeface="Calibri" charset="0"/>
                <a:ea typeface="Calibri" charset="0"/>
                <a:cs typeface="Calibri" charset="0"/>
              </a:rPr>
              <a:t>Introducción a TypeScript - Clases</a:t>
            </a:r>
          </a:p>
        </p:txBody>
      </p:sp>
      <p:sp useBgFill="1">
        <p:nvSpPr>
          <p:cNvPr id="3" name="Content Placeholder 2"/>
          <p:cNvSpPr>
            <a:spLocks noGrp="1"/>
          </p:cNvSpPr>
          <p:nvPr>
            <p:ph idx="1"/>
          </p:nvPr>
        </p:nvSpPr>
        <p:spPr>
          <a:xfrm>
            <a:off x="1179040" y="1800911"/>
            <a:ext cx="9735065" cy="1016430"/>
          </a:xfrm>
        </p:spPr>
        <p:txBody>
          <a:bodyPr>
            <a:normAutofit/>
          </a:bodyPr>
          <a:lstStyle/>
          <a:p>
            <a:pPr marL="0" lvl="0" indent="0">
              <a:lnSpc>
                <a:spcPct val="100000"/>
              </a:lnSpc>
              <a:spcBef>
                <a:spcPts val="0"/>
              </a:spcBef>
              <a:buNone/>
            </a:pPr>
            <a:r>
              <a:rPr lang="es-ES_tradnl" sz="2400" dirty="0">
                <a:latin typeface="Calibri Light" charset="0"/>
                <a:ea typeface="Calibri Light" charset="0"/>
                <a:cs typeface="Calibri Light" charset="0"/>
              </a:rPr>
              <a:t>TypeScript nos permite declarar clases de forma natural, de forma similar como lo haríamos en otros lenguajes orientados a objetos:</a:t>
            </a:r>
          </a:p>
        </p:txBody>
      </p:sp>
      <p:sp>
        <p:nvSpPr>
          <p:cNvPr id="4" name="Footer Placeholder 3"/>
          <p:cNvSpPr>
            <a:spLocks noGrp="1"/>
          </p:cNvSpPr>
          <p:nvPr>
            <p:ph type="ftr" sz="quarter" idx="11"/>
          </p:nvPr>
        </p:nvSpPr>
        <p:spPr/>
        <p:txBody>
          <a:bodyPr/>
          <a:lstStyle/>
          <a:p>
            <a:r>
              <a:rPr lang="en-US"/>
              <a:t>Taller Programación Orientada a Objetos</a:t>
            </a:r>
          </a:p>
        </p:txBody>
      </p:sp>
      <p:sp>
        <p:nvSpPr>
          <p:cNvPr id="5" name="Slide Number Placeholder 4"/>
          <p:cNvSpPr>
            <a:spLocks noGrp="1"/>
          </p:cNvSpPr>
          <p:nvPr>
            <p:ph type="sldNum" sz="quarter" idx="12"/>
          </p:nvPr>
        </p:nvSpPr>
        <p:spPr/>
        <p:txBody>
          <a:bodyPr/>
          <a:lstStyle/>
          <a:p>
            <a:fld id="{EDDC7EA6-93D8-D941-AE09-65443029C640}" type="slidenum">
              <a:rPr lang="en-US" smtClean="0"/>
              <a:t>31</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1426" y="2872452"/>
            <a:ext cx="5989147" cy="3428786"/>
          </a:xfrm>
          <a:prstGeom prst="rect">
            <a:avLst/>
          </a:prstGeom>
        </p:spPr>
      </p:pic>
    </p:spTree>
    <p:extLst>
      <p:ext uri="{BB962C8B-B14F-4D97-AF65-F5344CB8AC3E}">
        <p14:creationId xmlns:p14="http://schemas.microsoft.com/office/powerpoint/2010/main" val="9000643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latin typeface="Calibri" charset="0"/>
                <a:ea typeface="Calibri" charset="0"/>
                <a:cs typeface="Calibri" charset="0"/>
              </a:rPr>
              <a:t>Introducción a TypeScript - Clases</a:t>
            </a:r>
          </a:p>
        </p:txBody>
      </p:sp>
      <p:sp useBgFill="1">
        <p:nvSpPr>
          <p:cNvPr id="3" name="Content Placeholder 2"/>
          <p:cNvSpPr>
            <a:spLocks noGrp="1"/>
          </p:cNvSpPr>
          <p:nvPr>
            <p:ph idx="1"/>
          </p:nvPr>
        </p:nvSpPr>
        <p:spPr>
          <a:xfrm>
            <a:off x="1228466" y="1429850"/>
            <a:ext cx="9735065" cy="1016430"/>
          </a:xfrm>
        </p:spPr>
        <p:txBody>
          <a:bodyPr>
            <a:normAutofit/>
          </a:bodyPr>
          <a:lstStyle/>
          <a:p>
            <a:pPr marL="0" lvl="0" indent="0">
              <a:lnSpc>
                <a:spcPct val="100000"/>
              </a:lnSpc>
              <a:spcBef>
                <a:spcPts val="0"/>
              </a:spcBef>
              <a:buNone/>
            </a:pPr>
            <a:r>
              <a:rPr lang="es-ES_tradnl" sz="2400" dirty="0">
                <a:latin typeface="Calibri Light" charset="0"/>
                <a:ea typeface="Calibri Light" charset="0"/>
                <a:cs typeface="Calibri Light" charset="0"/>
              </a:rPr>
              <a:t>Sin embargo vemos una clara diferencia con respecto a su traducción </a:t>
            </a:r>
            <a:r>
              <a:rPr lang="es-ES_tradnl" sz="2400">
                <a:latin typeface="Calibri Light" charset="0"/>
                <a:ea typeface="Calibri Light" charset="0"/>
                <a:cs typeface="Calibri Light" charset="0"/>
              </a:rPr>
              <a:t>en JavaScript</a:t>
            </a:r>
            <a:endParaRPr lang="es-ES_tradnl" sz="2400" dirty="0">
              <a:latin typeface="Calibri Light" charset="0"/>
              <a:ea typeface="Calibri Light" charset="0"/>
              <a:cs typeface="Calibri Light" charset="0"/>
            </a:endParaRPr>
          </a:p>
        </p:txBody>
      </p:sp>
      <p:sp>
        <p:nvSpPr>
          <p:cNvPr id="4" name="Footer Placeholder 3"/>
          <p:cNvSpPr>
            <a:spLocks noGrp="1"/>
          </p:cNvSpPr>
          <p:nvPr>
            <p:ph type="ftr" sz="quarter" idx="11"/>
          </p:nvPr>
        </p:nvSpPr>
        <p:spPr/>
        <p:txBody>
          <a:bodyPr/>
          <a:lstStyle/>
          <a:p>
            <a:r>
              <a:rPr lang="en-US"/>
              <a:t>Taller Programación Orientada a Objetos</a:t>
            </a:r>
          </a:p>
        </p:txBody>
      </p:sp>
      <p:sp>
        <p:nvSpPr>
          <p:cNvPr id="5" name="Slide Number Placeholder 4"/>
          <p:cNvSpPr>
            <a:spLocks noGrp="1"/>
          </p:cNvSpPr>
          <p:nvPr>
            <p:ph type="sldNum" sz="quarter" idx="12"/>
          </p:nvPr>
        </p:nvSpPr>
        <p:spPr/>
        <p:txBody>
          <a:bodyPr/>
          <a:lstStyle/>
          <a:p>
            <a:fld id="{EDDC7EA6-93D8-D941-AE09-65443029C640}" type="slidenum">
              <a:rPr lang="en-US" smtClean="0"/>
              <a:t>32</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2586383"/>
            <a:ext cx="7772400" cy="3302000"/>
          </a:xfrm>
          <a:prstGeom prst="rect">
            <a:avLst/>
          </a:prstGeom>
        </p:spPr>
      </p:pic>
    </p:spTree>
    <p:extLst>
      <p:ext uri="{BB962C8B-B14F-4D97-AF65-F5344CB8AC3E}">
        <p14:creationId xmlns:p14="http://schemas.microsoft.com/office/powerpoint/2010/main" val="16783697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latin typeface="Calibri" charset="0"/>
                <a:ea typeface="Calibri" charset="0"/>
                <a:cs typeface="Calibri" charset="0"/>
              </a:rPr>
              <a:t>Introducción a TypeScript</a:t>
            </a:r>
          </a:p>
        </p:txBody>
      </p:sp>
      <p:sp>
        <p:nvSpPr>
          <p:cNvPr id="3" name="Content Placeholder 2"/>
          <p:cNvSpPr>
            <a:spLocks noGrp="1"/>
          </p:cNvSpPr>
          <p:nvPr>
            <p:ph idx="1"/>
          </p:nvPr>
        </p:nvSpPr>
        <p:spPr>
          <a:xfrm>
            <a:off x="1618734" y="2517603"/>
            <a:ext cx="9735065" cy="2326245"/>
          </a:xfrm>
        </p:spPr>
        <p:txBody>
          <a:bodyPr>
            <a:normAutofit/>
          </a:bodyPr>
          <a:lstStyle/>
          <a:p>
            <a:pPr marR="0" lvl="0" defTabSz="914400" eaLnBrk="1" fontAlgn="auto" latinLnBrk="0" hangingPunct="1">
              <a:lnSpc>
                <a:spcPct val="100000"/>
              </a:lnSpc>
              <a:spcBef>
                <a:spcPts val="0"/>
              </a:spcBef>
              <a:spcAft>
                <a:spcPts val="0"/>
              </a:spcAft>
              <a:buClrTx/>
              <a:buSzTx/>
              <a:buFontTx/>
              <a:buChar char="-"/>
              <a:tabLst/>
              <a:defRPr/>
            </a:pPr>
            <a:r>
              <a:rPr lang="es-ES_tradnl" sz="2400" dirty="0">
                <a:latin typeface="Calibri Light" charset="0"/>
                <a:ea typeface="Calibri Light" charset="0"/>
                <a:cs typeface="Calibri Light" charset="0"/>
              </a:rPr>
              <a:t>¿Qué es Typescript?</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a:latin typeface="Calibri Light" charset="0"/>
                <a:ea typeface="Calibri Light" charset="0"/>
                <a:cs typeface="Calibri Light" charset="0"/>
              </a:rPr>
              <a:t>Declaración de variables</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a:latin typeface="Calibri Light" charset="0"/>
                <a:ea typeface="Calibri Light" charset="0"/>
                <a:cs typeface="Calibri Light" charset="0"/>
              </a:rPr>
              <a:t>Funciones</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a:latin typeface="Calibri Light" charset="0"/>
                <a:ea typeface="Calibri Light" charset="0"/>
                <a:cs typeface="Calibri Light" charset="0"/>
              </a:rPr>
              <a:t>Clases</a:t>
            </a:r>
          </a:p>
          <a:p>
            <a:pPr marR="0" lvl="0" defTabSz="914400" eaLnBrk="1" fontAlgn="auto" latinLnBrk="0" hangingPunct="1">
              <a:lnSpc>
                <a:spcPct val="100000"/>
              </a:lnSpc>
              <a:spcBef>
                <a:spcPts val="0"/>
              </a:spcBef>
              <a:spcAft>
                <a:spcPts val="0"/>
              </a:spcAft>
              <a:buClrTx/>
              <a:buSzTx/>
              <a:buFontTx/>
              <a:buChar char="-"/>
              <a:tabLst/>
              <a:defRPr/>
            </a:pPr>
            <a:r>
              <a:rPr lang="es-ES_tradnl" sz="2400" b="1" dirty="0">
                <a:latin typeface="Calibri Light" charset="0"/>
                <a:ea typeface="Calibri Light" charset="0"/>
                <a:cs typeface="Calibri Light" charset="0"/>
              </a:rPr>
              <a:t>Interfaces </a:t>
            </a:r>
            <a:endParaRPr lang="es-ES_tradnl" sz="2400" dirty="0">
              <a:latin typeface="Calibri Light" charset="0"/>
              <a:ea typeface="Calibri Light" charset="0"/>
              <a:cs typeface="Calibri Light" charset="0"/>
            </a:endParaRPr>
          </a:p>
          <a:p>
            <a:pPr marR="0" lvl="0" defTabSz="914400" eaLnBrk="1" fontAlgn="auto" latinLnBrk="0" hangingPunct="1">
              <a:lnSpc>
                <a:spcPct val="100000"/>
              </a:lnSpc>
              <a:spcBef>
                <a:spcPts val="0"/>
              </a:spcBef>
              <a:spcAft>
                <a:spcPts val="0"/>
              </a:spcAft>
              <a:buClrTx/>
              <a:buSzTx/>
              <a:buFontTx/>
              <a:buChar char="-"/>
              <a:tabLst/>
              <a:defRPr/>
            </a:pPr>
            <a:endParaRPr lang="es-ES_tradnl" sz="2400" b="1" dirty="0">
              <a:latin typeface="Calibri Light" charset="0"/>
              <a:ea typeface="Calibri Light" charset="0"/>
              <a:cs typeface="Calibri Light" charset="0"/>
            </a:endParaRPr>
          </a:p>
        </p:txBody>
      </p:sp>
      <p:sp>
        <p:nvSpPr>
          <p:cNvPr id="4" name="Footer Placeholder 3"/>
          <p:cNvSpPr>
            <a:spLocks noGrp="1"/>
          </p:cNvSpPr>
          <p:nvPr>
            <p:ph type="ftr" sz="quarter" idx="11"/>
          </p:nvPr>
        </p:nvSpPr>
        <p:spPr/>
        <p:txBody>
          <a:bodyPr/>
          <a:lstStyle/>
          <a:p>
            <a:r>
              <a:rPr lang="en-US"/>
              <a:t>Taller Programación Orientada a Objetos</a:t>
            </a:r>
          </a:p>
        </p:txBody>
      </p:sp>
      <p:sp>
        <p:nvSpPr>
          <p:cNvPr id="5" name="Slide Number Placeholder 4"/>
          <p:cNvSpPr>
            <a:spLocks noGrp="1"/>
          </p:cNvSpPr>
          <p:nvPr>
            <p:ph type="sldNum" sz="quarter" idx="12"/>
          </p:nvPr>
        </p:nvSpPr>
        <p:spPr/>
        <p:txBody>
          <a:bodyPr/>
          <a:lstStyle/>
          <a:p>
            <a:fld id="{EDDC7EA6-93D8-D941-AE09-65443029C640}" type="slidenum">
              <a:rPr lang="en-US" smtClean="0"/>
              <a:t>33</a:t>
            </a:fld>
            <a:endParaRPr lang="en-US"/>
          </a:p>
        </p:txBody>
      </p:sp>
    </p:spTree>
    <p:extLst>
      <p:ext uri="{BB962C8B-B14F-4D97-AF65-F5344CB8AC3E}">
        <p14:creationId xmlns:p14="http://schemas.microsoft.com/office/powerpoint/2010/main" val="16416900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212"/>
            <a:ext cx="10515600" cy="1325563"/>
          </a:xfrm>
        </p:spPr>
        <p:txBody>
          <a:bodyPr/>
          <a:lstStyle/>
          <a:p>
            <a:r>
              <a:rPr lang="es-ES_tradnl" dirty="0">
                <a:latin typeface="Calibri" charset="0"/>
                <a:ea typeface="Calibri" charset="0"/>
                <a:cs typeface="Calibri" charset="0"/>
              </a:rPr>
              <a:t>Introducción a TypeScript </a:t>
            </a:r>
            <a:r>
              <a:rPr lang="mr-IN" dirty="0">
                <a:latin typeface="Calibri" charset="0"/>
                <a:ea typeface="Calibri" charset="0"/>
                <a:cs typeface="Calibri" charset="0"/>
              </a:rPr>
              <a:t>–</a:t>
            </a:r>
            <a:r>
              <a:rPr lang="es-ES_tradnl" dirty="0">
                <a:latin typeface="Calibri" charset="0"/>
                <a:ea typeface="Calibri" charset="0"/>
                <a:cs typeface="Calibri" charset="0"/>
              </a:rPr>
              <a:t> Interfaces</a:t>
            </a:r>
          </a:p>
        </p:txBody>
      </p:sp>
      <p:sp useBgFill="1">
        <p:nvSpPr>
          <p:cNvPr id="3" name="Content Placeholder 2"/>
          <p:cNvSpPr>
            <a:spLocks noGrp="1"/>
          </p:cNvSpPr>
          <p:nvPr>
            <p:ph idx="1"/>
          </p:nvPr>
        </p:nvSpPr>
        <p:spPr>
          <a:xfrm>
            <a:off x="1179040" y="1529059"/>
            <a:ext cx="9735065" cy="1016430"/>
          </a:xfrm>
        </p:spPr>
        <p:txBody>
          <a:bodyPr>
            <a:normAutofit/>
          </a:bodyPr>
          <a:lstStyle/>
          <a:p>
            <a:pPr marL="0" lvl="0" indent="0">
              <a:lnSpc>
                <a:spcPct val="100000"/>
              </a:lnSpc>
              <a:spcBef>
                <a:spcPts val="0"/>
              </a:spcBef>
              <a:buNone/>
            </a:pPr>
            <a:r>
              <a:rPr lang="es-ES_tradnl" sz="2400" dirty="0">
                <a:latin typeface="Calibri Light" charset="0"/>
                <a:ea typeface="Calibri Light" charset="0"/>
                <a:cs typeface="Calibri Light" charset="0"/>
              </a:rPr>
              <a:t>TypeScript también nos brinda una forma sencilla de declarar interfaces:</a:t>
            </a:r>
          </a:p>
        </p:txBody>
      </p:sp>
      <p:sp>
        <p:nvSpPr>
          <p:cNvPr id="4" name="Footer Placeholder 3"/>
          <p:cNvSpPr>
            <a:spLocks noGrp="1"/>
          </p:cNvSpPr>
          <p:nvPr>
            <p:ph type="ftr" sz="quarter" idx="11"/>
          </p:nvPr>
        </p:nvSpPr>
        <p:spPr/>
        <p:txBody>
          <a:bodyPr/>
          <a:lstStyle/>
          <a:p>
            <a:r>
              <a:rPr lang="en-US"/>
              <a:t>Taller Programación Orientada a Objetos</a:t>
            </a:r>
          </a:p>
        </p:txBody>
      </p:sp>
      <p:sp>
        <p:nvSpPr>
          <p:cNvPr id="5" name="Slide Number Placeholder 4"/>
          <p:cNvSpPr>
            <a:spLocks noGrp="1"/>
          </p:cNvSpPr>
          <p:nvPr>
            <p:ph type="sldNum" sz="quarter" idx="12"/>
          </p:nvPr>
        </p:nvSpPr>
        <p:spPr/>
        <p:txBody>
          <a:bodyPr/>
          <a:lstStyle/>
          <a:p>
            <a:fld id="{EDDC7EA6-93D8-D941-AE09-65443029C640}" type="slidenum">
              <a:rPr lang="en-US" smtClean="0"/>
              <a:t>34</a:t>
            </a:fld>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1972" y="2545489"/>
            <a:ext cx="5029200" cy="3416300"/>
          </a:xfrm>
          <a:prstGeom prst="rect">
            <a:avLst/>
          </a:prstGeom>
        </p:spPr>
      </p:pic>
    </p:spTree>
    <p:extLst>
      <p:ext uri="{BB962C8B-B14F-4D97-AF65-F5344CB8AC3E}">
        <p14:creationId xmlns:p14="http://schemas.microsoft.com/office/powerpoint/2010/main" val="10141014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15201"/>
            <a:ext cx="10515600" cy="1325563"/>
          </a:xfrm>
        </p:spPr>
        <p:txBody>
          <a:bodyPr>
            <a:normAutofit fontScale="90000"/>
          </a:bodyPr>
          <a:lstStyle/>
          <a:p>
            <a:pPr marL="285750" lvl="0" indent="-285750" algn="ctr">
              <a:lnSpc>
                <a:spcPct val="100000"/>
              </a:lnSpc>
              <a:spcBef>
                <a:spcPts val="0"/>
              </a:spcBef>
            </a:pPr>
            <a:r>
              <a:rPr lang="es-ES_tradnl" sz="4900" b="1" dirty="0">
                <a:latin typeface="Calibri Light" charset="0"/>
                <a:ea typeface="Calibri Light" charset="0"/>
                <a:cs typeface="Calibri Light" charset="0"/>
              </a:rPr>
              <a:t>Conceptos</a:t>
            </a:r>
            <a:r>
              <a:rPr lang="es-ES_tradnl" b="1" dirty="0">
                <a:latin typeface="Calibri Light" charset="0"/>
                <a:ea typeface="Calibri Light" charset="0"/>
                <a:cs typeface="Calibri Light" charset="0"/>
              </a:rPr>
              <a:t> avanzados de la </a:t>
            </a:r>
            <a:br>
              <a:rPr lang="es-ES_tradnl" b="1" dirty="0">
                <a:latin typeface="Calibri Light" charset="0"/>
                <a:ea typeface="Calibri Light" charset="0"/>
                <a:cs typeface="Calibri Light" charset="0"/>
              </a:rPr>
            </a:br>
            <a:r>
              <a:rPr lang="es-ES_tradnl" b="1" dirty="0">
                <a:latin typeface="Calibri Light" charset="0"/>
                <a:ea typeface="Calibri Light" charset="0"/>
                <a:cs typeface="Calibri Light" charset="0"/>
              </a:rPr>
              <a:t>Programación </a:t>
            </a:r>
            <a:r>
              <a:rPr lang="es-ES_tradnl" sz="4000" b="1" dirty="0">
                <a:latin typeface="Calibri Light" charset="0"/>
                <a:ea typeface="Calibri Light" charset="0"/>
                <a:cs typeface="Calibri Light" charset="0"/>
              </a:rPr>
              <a:t>Orientada</a:t>
            </a:r>
            <a:r>
              <a:rPr lang="es-ES_tradnl" b="1" dirty="0">
                <a:latin typeface="Calibri Light" charset="0"/>
                <a:ea typeface="Calibri Light" charset="0"/>
                <a:cs typeface="Calibri Light" charset="0"/>
              </a:rPr>
              <a:t> a Objetos</a:t>
            </a:r>
          </a:p>
        </p:txBody>
      </p:sp>
      <p:sp>
        <p:nvSpPr>
          <p:cNvPr id="4" name="Footer Placeholder 3"/>
          <p:cNvSpPr>
            <a:spLocks noGrp="1"/>
          </p:cNvSpPr>
          <p:nvPr>
            <p:ph type="ftr" sz="quarter" idx="11"/>
          </p:nvPr>
        </p:nvSpPr>
        <p:spPr/>
        <p:txBody>
          <a:bodyPr/>
          <a:lstStyle/>
          <a:p>
            <a:r>
              <a:rPr lang="en-US"/>
              <a:t>Taller Programación Orientada a Objetos</a:t>
            </a:r>
          </a:p>
        </p:txBody>
      </p:sp>
      <p:sp>
        <p:nvSpPr>
          <p:cNvPr id="5" name="Slide Number Placeholder 4"/>
          <p:cNvSpPr>
            <a:spLocks noGrp="1"/>
          </p:cNvSpPr>
          <p:nvPr>
            <p:ph type="sldNum" sz="quarter" idx="12"/>
          </p:nvPr>
        </p:nvSpPr>
        <p:spPr/>
        <p:txBody>
          <a:bodyPr/>
          <a:lstStyle/>
          <a:p>
            <a:fld id="{EDDC7EA6-93D8-D941-AE09-65443029C640}" type="slidenum">
              <a:rPr lang="en-US" smtClean="0"/>
              <a:t>35</a:t>
            </a:fld>
            <a:endParaRPr lang="en-US"/>
          </a:p>
        </p:txBody>
      </p:sp>
    </p:spTree>
    <p:extLst>
      <p:ext uri="{BB962C8B-B14F-4D97-AF65-F5344CB8AC3E}">
        <p14:creationId xmlns:p14="http://schemas.microsoft.com/office/powerpoint/2010/main" val="164396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_tradnl" dirty="0">
                <a:latin typeface="Calibri" charset="0"/>
                <a:ea typeface="Calibri" charset="0"/>
                <a:cs typeface="Calibri" charset="0"/>
              </a:rPr>
              <a:t>Conceptos avanzados de POO</a:t>
            </a:r>
          </a:p>
        </p:txBody>
      </p:sp>
      <p:sp>
        <p:nvSpPr>
          <p:cNvPr id="3" name="Content Placeholder 2"/>
          <p:cNvSpPr>
            <a:spLocks noGrp="1"/>
          </p:cNvSpPr>
          <p:nvPr>
            <p:ph idx="1"/>
          </p:nvPr>
        </p:nvSpPr>
        <p:spPr>
          <a:xfrm>
            <a:off x="1618735" y="2517603"/>
            <a:ext cx="9735065" cy="2326245"/>
          </a:xfrm>
        </p:spPr>
        <p:txBody>
          <a:bodyPr>
            <a:normAutofit/>
          </a:bodyPr>
          <a:lstStyle/>
          <a:p>
            <a:pPr lvl="0">
              <a:lnSpc>
                <a:spcPct val="100000"/>
              </a:lnSpc>
              <a:spcBef>
                <a:spcPts val="0"/>
              </a:spcBef>
              <a:buFontTx/>
              <a:buChar char="-"/>
            </a:pPr>
            <a:r>
              <a:rPr lang="es-ES_tradnl" sz="2400" dirty="0"/>
              <a:t>Abstracción</a:t>
            </a:r>
            <a:endParaRPr lang="es-ES_tradnl" sz="2400" dirty="0">
              <a:ea typeface="Calibri Light" charset="0"/>
              <a:cs typeface="Calibri Light" charset="0"/>
            </a:endParaRPr>
          </a:p>
          <a:p>
            <a:pPr lvl="0">
              <a:lnSpc>
                <a:spcPct val="100000"/>
              </a:lnSpc>
              <a:spcBef>
                <a:spcPts val="0"/>
              </a:spcBef>
              <a:buFontTx/>
              <a:buChar char="-"/>
            </a:pPr>
            <a:r>
              <a:rPr lang="es-ES_tradnl" sz="2400" dirty="0"/>
              <a:t>Encapsulamiento</a:t>
            </a:r>
            <a:endParaRPr lang="es-ES_tradnl" sz="2400" dirty="0">
              <a:ea typeface="Calibri Light" charset="0"/>
              <a:cs typeface="Calibri Light" charset="0"/>
            </a:endParaRPr>
          </a:p>
          <a:p>
            <a:pPr lvl="0">
              <a:lnSpc>
                <a:spcPct val="100000"/>
              </a:lnSpc>
              <a:spcBef>
                <a:spcPts val="0"/>
              </a:spcBef>
              <a:buFontTx/>
              <a:buChar char="-"/>
            </a:pPr>
            <a:r>
              <a:rPr lang="es-ES_tradnl" sz="2400" dirty="0"/>
              <a:t>Polimorfismo</a:t>
            </a:r>
            <a:endParaRPr lang="es-ES_tradnl" sz="2400" dirty="0">
              <a:ea typeface="Calibri Light" charset="0"/>
              <a:cs typeface="Calibri Light" charset="0"/>
            </a:endParaRPr>
          </a:p>
          <a:p>
            <a:pPr lvl="0">
              <a:lnSpc>
                <a:spcPct val="100000"/>
              </a:lnSpc>
              <a:spcBef>
                <a:spcPts val="0"/>
              </a:spcBef>
              <a:buFontTx/>
              <a:buChar char="-"/>
            </a:pPr>
            <a:r>
              <a:rPr lang="es-ES_tradnl" sz="2400" dirty="0"/>
              <a:t>Modularidad</a:t>
            </a:r>
            <a:endParaRPr lang="es-ES_tradnl" sz="2400" dirty="0">
              <a:ea typeface="Calibri Light" charset="0"/>
              <a:cs typeface="Calibri Light" charset="0"/>
            </a:endParaRPr>
          </a:p>
        </p:txBody>
      </p:sp>
      <p:sp>
        <p:nvSpPr>
          <p:cNvPr id="4" name="Footer Placeholder 3"/>
          <p:cNvSpPr>
            <a:spLocks noGrp="1"/>
          </p:cNvSpPr>
          <p:nvPr>
            <p:ph type="ftr" sz="quarter" idx="11"/>
          </p:nvPr>
        </p:nvSpPr>
        <p:spPr/>
        <p:txBody>
          <a:bodyPr/>
          <a:lstStyle/>
          <a:p>
            <a:r>
              <a:rPr lang="en-US"/>
              <a:t>Taller Programación Orientada a Objetos</a:t>
            </a:r>
          </a:p>
        </p:txBody>
      </p:sp>
      <p:sp>
        <p:nvSpPr>
          <p:cNvPr id="5" name="Slide Number Placeholder 4"/>
          <p:cNvSpPr>
            <a:spLocks noGrp="1"/>
          </p:cNvSpPr>
          <p:nvPr>
            <p:ph type="sldNum" sz="quarter" idx="12"/>
          </p:nvPr>
        </p:nvSpPr>
        <p:spPr/>
        <p:txBody>
          <a:bodyPr/>
          <a:lstStyle/>
          <a:p>
            <a:fld id="{EDDC7EA6-93D8-D941-AE09-65443029C640}" type="slidenum">
              <a:rPr lang="en-US" smtClean="0"/>
              <a:t>36</a:t>
            </a:fld>
            <a:endParaRPr lang="en-US"/>
          </a:p>
        </p:txBody>
      </p:sp>
    </p:spTree>
    <p:extLst>
      <p:ext uri="{BB962C8B-B14F-4D97-AF65-F5344CB8AC3E}">
        <p14:creationId xmlns:p14="http://schemas.microsoft.com/office/powerpoint/2010/main" val="5033122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_tradnl" dirty="0">
                <a:latin typeface="Calibri" charset="0"/>
                <a:ea typeface="Calibri" charset="0"/>
                <a:cs typeface="Calibri" charset="0"/>
              </a:rPr>
              <a:t>Conceptos avanzados de POO</a:t>
            </a:r>
          </a:p>
        </p:txBody>
      </p:sp>
      <p:sp>
        <p:nvSpPr>
          <p:cNvPr id="3" name="Content Placeholder 2"/>
          <p:cNvSpPr>
            <a:spLocks noGrp="1"/>
          </p:cNvSpPr>
          <p:nvPr>
            <p:ph idx="1"/>
          </p:nvPr>
        </p:nvSpPr>
        <p:spPr>
          <a:xfrm>
            <a:off x="1618735" y="2517603"/>
            <a:ext cx="9735065" cy="2326245"/>
          </a:xfrm>
        </p:spPr>
        <p:txBody>
          <a:bodyPr>
            <a:normAutofit/>
          </a:bodyPr>
          <a:lstStyle/>
          <a:p>
            <a:pPr lvl="0">
              <a:lnSpc>
                <a:spcPct val="100000"/>
              </a:lnSpc>
              <a:spcBef>
                <a:spcPts val="0"/>
              </a:spcBef>
              <a:buFontTx/>
              <a:buChar char="-"/>
            </a:pPr>
            <a:r>
              <a:rPr lang="es-ES_tradnl" sz="2400" b="1" dirty="0"/>
              <a:t>Abstracción</a:t>
            </a:r>
            <a:endParaRPr lang="es-ES_tradnl" sz="2400" b="1" dirty="0">
              <a:ea typeface="Calibri Light" charset="0"/>
              <a:cs typeface="Calibri Light" charset="0"/>
            </a:endParaRPr>
          </a:p>
          <a:p>
            <a:pPr lvl="0">
              <a:lnSpc>
                <a:spcPct val="100000"/>
              </a:lnSpc>
              <a:spcBef>
                <a:spcPts val="0"/>
              </a:spcBef>
              <a:buFontTx/>
              <a:buChar char="-"/>
            </a:pPr>
            <a:r>
              <a:rPr lang="es-ES_tradnl" sz="2400" dirty="0"/>
              <a:t>Encapsulamiento</a:t>
            </a:r>
            <a:endParaRPr lang="es-ES_tradnl" sz="2400" dirty="0">
              <a:ea typeface="Calibri Light" charset="0"/>
              <a:cs typeface="Calibri Light" charset="0"/>
            </a:endParaRPr>
          </a:p>
          <a:p>
            <a:pPr lvl="0">
              <a:lnSpc>
                <a:spcPct val="100000"/>
              </a:lnSpc>
              <a:spcBef>
                <a:spcPts val="0"/>
              </a:spcBef>
              <a:buFontTx/>
              <a:buChar char="-"/>
            </a:pPr>
            <a:r>
              <a:rPr lang="es-ES_tradnl" sz="2400" dirty="0"/>
              <a:t>Polimorfismo</a:t>
            </a:r>
            <a:endParaRPr lang="es-ES_tradnl" sz="2400" dirty="0">
              <a:ea typeface="Calibri Light" charset="0"/>
              <a:cs typeface="Calibri Light" charset="0"/>
            </a:endParaRPr>
          </a:p>
          <a:p>
            <a:pPr lvl="0">
              <a:lnSpc>
                <a:spcPct val="100000"/>
              </a:lnSpc>
              <a:spcBef>
                <a:spcPts val="0"/>
              </a:spcBef>
              <a:buFontTx/>
              <a:buChar char="-"/>
            </a:pPr>
            <a:r>
              <a:rPr lang="es-ES_tradnl" sz="2400" dirty="0"/>
              <a:t>Modularidad</a:t>
            </a:r>
            <a:endParaRPr lang="es-ES_tradnl" sz="2400" dirty="0">
              <a:ea typeface="Calibri Light" charset="0"/>
              <a:cs typeface="Calibri Light" charset="0"/>
            </a:endParaRPr>
          </a:p>
        </p:txBody>
      </p:sp>
      <p:sp>
        <p:nvSpPr>
          <p:cNvPr id="4" name="Footer Placeholder 3"/>
          <p:cNvSpPr>
            <a:spLocks noGrp="1"/>
          </p:cNvSpPr>
          <p:nvPr>
            <p:ph type="ftr" sz="quarter" idx="11"/>
          </p:nvPr>
        </p:nvSpPr>
        <p:spPr/>
        <p:txBody>
          <a:bodyPr/>
          <a:lstStyle/>
          <a:p>
            <a:r>
              <a:rPr lang="en-US"/>
              <a:t>Taller Programación Orientada a Objetos</a:t>
            </a:r>
          </a:p>
        </p:txBody>
      </p:sp>
      <p:sp>
        <p:nvSpPr>
          <p:cNvPr id="5" name="Slide Number Placeholder 4"/>
          <p:cNvSpPr>
            <a:spLocks noGrp="1"/>
          </p:cNvSpPr>
          <p:nvPr>
            <p:ph type="sldNum" sz="quarter" idx="12"/>
          </p:nvPr>
        </p:nvSpPr>
        <p:spPr/>
        <p:txBody>
          <a:bodyPr/>
          <a:lstStyle/>
          <a:p>
            <a:fld id="{EDDC7EA6-93D8-D941-AE09-65443029C640}" type="slidenum">
              <a:rPr lang="en-US" smtClean="0"/>
              <a:t>37</a:t>
            </a:fld>
            <a:endParaRPr lang="en-US"/>
          </a:p>
        </p:txBody>
      </p:sp>
    </p:spTree>
    <p:extLst>
      <p:ext uri="{BB962C8B-B14F-4D97-AF65-F5344CB8AC3E}">
        <p14:creationId xmlns:p14="http://schemas.microsoft.com/office/powerpoint/2010/main" val="10526480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latin typeface="Calibri" charset="0"/>
                <a:ea typeface="Calibri" charset="0"/>
                <a:cs typeface="Calibri" charset="0"/>
              </a:rPr>
              <a:t>Conceptos avanzado de POO </a:t>
            </a:r>
            <a:r>
              <a:rPr lang="mr-IN" dirty="0">
                <a:latin typeface="Calibri" charset="0"/>
                <a:ea typeface="Calibri" charset="0"/>
                <a:cs typeface="Calibri" charset="0"/>
              </a:rPr>
              <a:t>–</a:t>
            </a:r>
            <a:r>
              <a:rPr lang="es-ES_tradnl" dirty="0">
                <a:latin typeface="Calibri" charset="0"/>
                <a:ea typeface="Calibri" charset="0"/>
                <a:cs typeface="Calibri" charset="0"/>
              </a:rPr>
              <a:t> Abstracción</a:t>
            </a:r>
          </a:p>
        </p:txBody>
      </p:sp>
      <p:sp>
        <p:nvSpPr>
          <p:cNvPr id="3" name="Content Placeholder 2"/>
          <p:cNvSpPr>
            <a:spLocks noGrp="1"/>
          </p:cNvSpPr>
          <p:nvPr>
            <p:ph idx="1"/>
          </p:nvPr>
        </p:nvSpPr>
        <p:spPr>
          <a:xfrm>
            <a:off x="838200" y="2517603"/>
            <a:ext cx="10515600" cy="1535413"/>
          </a:xfrm>
        </p:spPr>
        <p:txBody>
          <a:bodyPr>
            <a:normAutofit lnSpcReduction="10000"/>
          </a:bodyPr>
          <a:lstStyle/>
          <a:p>
            <a:pPr marL="0" lvl="0" indent="0">
              <a:lnSpc>
                <a:spcPct val="100000"/>
              </a:lnSpc>
              <a:spcBef>
                <a:spcPts val="0"/>
              </a:spcBef>
              <a:buNone/>
            </a:pPr>
            <a:r>
              <a:rPr lang="es-ES_tradnl" sz="2400" dirty="0">
                <a:latin typeface="Calibri Light" charset="0"/>
                <a:ea typeface="Calibri Light" charset="0"/>
                <a:cs typeface="Calibri Light" charset="0"/>
              </a:rPr>
              <a:t>La abstracción es el procedimiento mediante el cual el programador captura las características y comportamientos esenciales de un elemento. Esta abstracción le permite crear una pieza de software que emula al objeto, permitiendo así emular entidades del mundo real.</a:t>
            </a:r>
          </a:p>
          <a:p>
            <a:pPr marL="0" lvl="0" indent="0">
              <a:lnSpc>
                <a:spcPct val="100000"/>
              </a:lnSpc>
              <a:spcBef>
                <a:spcPts val="0"/>
              </a:spcBef>
              <a:buNone/>
            </a:pPr>
            <a:endParaRPr lang="es-ES_tradnl" sz="2400" dirty="0">
              <a:latin typeface="Calibri Light" charset="0"/>
              <a:ea typeface="Calibri Light" charset="0"/>
              <a:cs typeface="Calibri Light" charset="0"/>
            </a:endParaRPr>
          </a:p>
        </p:txBody>
      </p:sp>
      <p:sp>
        <p:nvSpPr>
          <p:cNvPr id="4" name="Footer Placeholder 3"/>
          <p:cNvSpPr>
            <a:spLocks noGrp="1"/>
          </p:cNvSpPr>
          <p:nvPr>
            <p:ph type="ftr" sz="quarter" idx="11"/>
          </p:nvPr>
        </p:nvSpPr>
        <p:spPr/>
        <p:txBody>
          <a:bodyPr/>
          <a:lstStyle/>
          <a:p>
            <a:r>
              <a:rPr lang="en-US"/>
              <a:t>Taller Programación Orientada a Objetos</a:t>
            </a:r>
          </a:p>
        </p:txBody>
      </p:sp>
      <p:sp>
        <p:nvSpPr>
          <p:cNvPr id="5" name="Slide Number Placeholder 4"/>
          <p:cNvSpPr>
            <a:spLocks noGrp="1"/>
          </p:cNvSpPr>
          <p:nvPr>
            <p:ph type="sldNum" sz="quarter" idx="12"/>
          </p:nvPr>
        </p:nvSpPr>
        <p:spPr/>
        <p:txBody>
          <a:bodyPr/>
          <a:lstStyle/>
          <a:p>
            <a:fld id="{EDDC7EA6-93D8-D941-AE09-65443029C640}" type="slidenum">
              <a:rPr lang="en-US" smtClean="0"/>
              <a:t>38</a:t>
            </a:fld>
            <a:endParaRPr lang="en-US"/>
          </a:p>
        </p:txBody>
      </p:sp>
    </p:spTree>
    <p:extLst>
      <p:ext uri="{BB962C8B-B14F-4D97-AF65-F5344CB8AC3E}">
        <p14:creationId xmlns:p14="http://schemas.microsoft.com/office/powerpoint/2010/main" val="8862991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latin typeface="Calibri" charset="0"/>
                <a:ea typeface="Calibri" charset="0"/>
                <a:cs typeface="Calibri" charset="0"/>
              </a:rPr>
              <a:t>Conceptos avanzado de POO </a:t>
            </a:r>
            <a:r>
              <a:rPr lang="mr-IN" dirty="0">
                <a:latin typeface="Calibri" charset="0"/>
                <a:ea typeface="Calibri" charset="0"/>
                <a:cs typeface="Calibri" charset="0"/>
              </a:rPr>
              <a:t>–</a:t>
            </a:r>
            <a:r>
              <a:rPr lang="es-ES_tradnl" dirty="0">
                <a:latin typeface="Calibri" charset="0"/>
                <a:ea typeface="Calibri" charset="0"/>
                <a:cs typeface="Calibri" charset="0"/>
              </a:rPr>
              <a:t> Abstracción</a:t>
            </a:r>
          </a:p>
        </p:txBody>
      </p:sp>
      <p:sp>
        <p:nvSpPr>
          <p:cNvPr id="4" name="Footer Placeholder 3"/>
          <p:cNvSpPr>
            <a:spLocks noGrp="1"/>
          </p:cNvSpPr>
          <p:nvPr>
            <p:ph type="ftr" sz="quarter" idx="11"/>
          </p:nvPr>
        </p:nvSpPr>
        <p:spPr/>
        <p:txBody>
          <a:bodyPr/>
          <a:lstStyle/>
          <a:p>
            <a:r>
              <a:rPr lang="en-US"/>
              <a:t>Taller Programación Orientada a Objetos</a:t>
            </a:r>
          </a:p>
        </p:txBody>
      </p:sp>
      <p:sp>
        <p:nvSpPr>
          <p:cNvPr id="5" name="Slide Number Placeholder 4"/>
          <p:cNvSpPr>
            <a:spLocks noGrp="1"/>
          </p:cNvSpPr>
          <p:nvPr>
            <p:ph type="sldNum" sz="quarter" idx="12"/>
          </p:nvPr>
        </p:nvSpPr>
        <p:spPr/>
        <p:txBody>
          <a:bodyPr/>
          <a:lstStyle/>
          <a:p>
            <a:fld id="{EDDC7EA6-93D8-D941-AE09-65443029C640}" type="slidenum">
              <a:rPr lang="en-US" smtClean="0"/>
              <a:t>39</a:t>
            </a:fld>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277" y="1585162"/>
            <a:ext cx="9225446" cy="4606847"/>
          </a:xfrm>
          <a:prstGeom prst="rect">
            <a:avLst/>
          </a:prstGeom>
        </p:spPr>
      </p:pic>
    </p:spTree>
    <p:extLst>
      <p:ext uri="{BB962C8B-B14F-4D97-AF65-F5344CB8AC3E}">
        <p14:creationId xmlns:p14="http://schemas.microsoft.com/office/powerpoint/2010/main" val="547624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_tradnl" dirty="0">
                <a:latin typeface="Calibri" charset="0"/>
                <a:ea typeface="Calibri" charset="0"/>
                <a:cs typeface="Calibri" charset="0"/>
              </a:rPr>
              <a:t>Conceptos básicos de POO</a:t>
            </a:r>
          </a:p>
        </p:txBody>
      </p:sp>
      <p:sp>
        <p:nvSpPr>
          <p:cNvPr id="3" name="Content Placeholder 2"/>
          <p:cNvSpPr>
            <a:spLocks noGrp="1"/>
          </p:cNvSpPr>
          <p:nvPr>
            <p:ph idx="1"/>
          </p:nvPr>
        </p:nvSpPr>
        <p:spPr>
          <a:xfrm>
            <a:off x="1618735" y="2517603"/>
            <a:ext cx="9735065" cy="2326245"/>
          </a:xfrm>
        </p:spPr>
        <p:txBody>
          <a:bodyPr>
            <a:normAutofit/>
          </a:bodyPr>
          <a:lstStyle/>
          <a:p>
            <a:pPr marR="0" lvl="0" defTabSz="914400" eaLnBrk="1" fontAlgn="auto" latinLnBrk="0" hangingPunct="1">
              <a:lnSpc>
                <a:spcPct val="100000"/>
              </a:lnSpc>
              <a:spcBef>
                <a:spcPts val="0"/>
              </a:spcBef>
              <a:spcAft>
                <a:spcPts val="0"/>
              </a:spcAft>
              <a:buClrTx/>
              <a:buSzTx/>
              <a:buFontTx/>
              <a:buChar char="-"/>
              <a:tabLst/>
              <a:defRPr/>
            </a:pPr>
            <a:r>
              <a:rPr lang="es-ES_tradnl" sz="2400" b="1" dirty="0">
                <a:latin typeface="Calibri Light" charset="0"/>
                <a:ea typeface="Calibri Light" charset="0"/>
                <a:cs typeface="Calibri Light" charset="0"/>
              </a:rPr>
              <a:t>Clase</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a:latin typeface="Calibri Light" charset="0"/>
                <a:ea typeface="Calibri Light" charset="0"/>
                <a:cs typeface="Calibri Light" charset="0"/>
              </a:rPr>
              <a:t>Atributo</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a:latin typeface="Calibri Light" charset="0"/>
                <a:ea typeface="Calibri Light" charset="0"/>
                <a:cs typeface="Calibri Light" charset="0"/>
              </a:rPr>
              <a:t>Método</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a:latin typeface="Calibri Light" charset="0"/>
                <a:ea typeface="Calibri Light" charset="0"/>
                <a:cs typeface="Calibri Light" charset="0"/>
              </a:rPr>
              <a:t>Objeto</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a:latin typeface="Calibri Light" charset="0"/>
                <a:ea typeface="Calibri Light" charset="0"/>
                <a:cs typeface="Calibri Light" charset="0"/>
              </a:rPr>
              <a:t>Herencia</a:t>
            </a:r>
          </a:p>
        </p:txBody>
      </p:sp>
      <p:sp>
        <p:nvSpPr>
          <p:cNvPr id="4" name="Footer Placeholder 3"/>
          <p:cNvSpPr>
            <a:spLocks noGrp="1"/>
          </p:cNvSpPr>
          <p:nvPr>
            <p:ph type="ftr" sz="quarter" idx="11"/>
          </p:nvPr>
        </p:nvSpPr>
        <p:spPr/>
        <p:txBody>
          <a:bodyPr/>
          <a:lstStyle/>
          <a:p>
            <a:r>
              <a:rPr lang="en-US"/>
              <a:t>Taller Programación Orientada a Objetos</a:t>
            </a:r>
          </a:p>
        </p:txBody>
      </p:sp>
      <p:sp>
        <p:nvSpPr>
          <p:cNvPr id="5" name="Slide Number Placeholder 4"/>
          <p:cNvSpPr>
            <a:spLocks noGrp="1"/>
          </p:cNvSpPr>
          <p:nvPr>
            <p:ph type="sldNum" sz="quarter" idx="12"/>
          </p:nvPr>
        </p:nvSpPr>
        <p:spPr/>
        <p:txBody>
          <a:bodyPr/>
          <a:lstStyle/>
          <a:p>
            <a:fld id="{EDDC7EA6-93D8-D941-AE09-65443029C640}" type="slidenum">
              <a:rPr lang="en-US" smtClean="0"/>
              <a:t>4</a:t>
            </a:fld>
            <a:endParaRPr lang="en-US"/>
          </a:p>
        </p:txBody>
      </p:sp>
    </p:spTree>
    <p:extLst>
      <p:ext uri="{BB962C8B-B14F-4D97-AF65-F5344CB8AC3E}">
        <p14:creationId xmlns:p14="http://schemas.microsoft.com/office/powerpoint/2010/main" val="3342728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_tradnl" dirty="0">
                <a:latin typeface="Calibri" charset="0"/>
                <a:ea typeface="Calibri" charset="0"/>
                <a:cs typeface="Calibri" charset="0"/>
              </a:rPr>
              <a:t>Conceptos avanzados de POO</a:t>
            </a:r>
          </a:p>
        </p:txBody>
      </p:sp>
      <p:sp>
        <p:nvSpPr>
          <p:cNvPr id="3" name="Content Placeholder 2"/>
          <p:cNvSpPr>
            <a:spLocks noGrp="1"/>
          </p:cNvSpPr>
          <p:nvPr>
            <p:ph idx="1"/>
          </p:nvPr>
        </p:nvSpPr>
        <p:spPr>
          <a:xfrm>
            <a:off x="1618735" y="2517603"/>
            <a:ext cx="9735065" cy="2326245"/>
          </a:xfrm>
        </p:spPr>
        <p:txBody>
          <a:bodyPr>
            <a:normAutofit/>
          </a:bodyPr>
          <a:lstStyle/>
          <a:p>
            <a:pPr lvl="0">
              <a:lnSpc>
                <a:spcPct val="100000"/>
              </a:lnSpc>
              <a:spcBef>
                <a:spcPts val="0"/>
              </a:spcBef>
              <a:buFontTx/>
              <a:buChar char="-"/>
            </a:pPr>
            <a:r>
              <a:rPr lang="es-ES_tradnl" sz="2400" dirty="0"/>
              <a:t>Abstracción</a:t>
            </a:r>
            <a:endParaRPr lang="es-ES_tradnl" sz="2400" dirty="0">
              <a:ea typeface="Calibri Light" charset="0"/>
              <a:cs typeface="Calibri Light" charset="0"/>
            </a:endParaRPr>
          </a:p>
          <a:p>
            <a:pPr lvl="0">
              <a:lnSpc>
                <a:spcPct val="100000"/>
              </a:lnSpc>
              <a:spcBef>
                <a:spcPts val="0"/>
              </a:spcBef>
              <a:buFontTx/>
              <a:buChar char="-"/>
            </a:pPr>
            <a:r>
              <a:rPr lang="es-ES_tradnl" sz="2400" b="1" dirty="0"/>
              <a:t>Encapsulamiento</a:t>
            </a:r>
            <a:endParaRPr lang="es-ES_tradnl" sz="2400" b="1" dirty="0">
              <a:ea typeface="Calibri Light" charset="0"/>
              <a:cs typeface="Calibri Light" charset="0"/>
            </a:endParaRPr>
          </a:p>
          <a:p>
            <a:pPr lvl="0">
              <a:lnSpc>
                <a:spcPct val="100000"/>
              </a:lnSpc>
              <a:spcBef>
                <a:spcPts val="0"/>
              </a:spcBef>
              <a:buFontTx/>
              <a:buChar char="-"/>
            </a:pPr>
            <a:r>
              <a:rPr lang="es-ES_tradnl" sz="2400" dirty="0"/>
              <a:t>Polimorfismo</a:t>
            </a:r>
            <a:endParaRPr lang="es-ES_tradnl" sz="2400" dirty="0">
              <a:ea typeface="Calibri Light" charset="0"/>
              <a:cs typeface="Calibri Light" charset="0"/>
            </a:endParaRPr>
          </a:p>
          <a:p>
            <a:pPr lvl="0">
              <a:lnSpc>
                <a:spcPct val="100000"/>
              </a:lnSpc>
              <a:spcBef>
                <a:spcPts val="0"/>
              </a:spcBef>
              <a:buFontTx/>
              <a:buChar char="-"/>
            </a:pPr>
            <a:r>
              <a:rPr lang="es-ES_tradnl" sz="2400" dirty="0"/>
              <a:t>Modularidad</a:t>
            </a:r>
            <a:endParaRPr lang="es-ES_tradnl" sz="2400" dirty="0">
              <a:ea typeface="Calibri Light" charset="0"/>
              <a:cs typeface="Calibri Light" charset="0"/>
            </a:endParaRPr>
          </a:p>
        </p:txBody>
      </p:sp>
      <p:sp>
        <p:nvSpPr>
          <p:cNvPr id="4" name="Footer Placeholder 3"/>
          <p:cNvSpPr>
            <a:spLocks noGrp="1"/>
          </p:cNvSpPr>
          <p:nvPr>
            <p:ph type="ftr" sz="quarter" idx="11"/>
          </p:nvPr>
        </p:nvSpPr>
        <p:spPr/>
        <p:txBody>
          <a:bodyPr/>
          <a:lstStyle/>
          <a:p>
            <a:r>
              <a:rPr lang="en-US"/>
              <a:t>Taller Programación Orientada a Objetos</a:t>
            </a:r>
          </a:p>
        </p:txBody>
      </p:sp>
      <p:sp>
        <p:nvSpPr>
          <p:cNvPr id="5" name="Slide Number Placeholder 4"/>
          <p:cNvSpPr>
            <a:spLocks noGrp="1"/>
          </p:cNvSpPr>
          <p:nvPr>
            <p:ph type="sldNum" sz="quarter" idx="12"/>
          </p:nvPr>
        </p:nvSpPr>
        <p:spPr/>
        <p:txBody>
          <a:bodyPr/>
          <a:lstStyle/>
          <a:p>
            <a:fld id="{EDDC7EA6-93D8-D941-AE09-65443029C640}" type="slidenum">
              <a:rPr lang="en-US" smtClean="0"/>
              <a:t>40</a:t>
            </a:fld>
            <a:endParaRPr lang="en-US"/>
          </a:p>
        </p:txBody>
      </p:sp>
    </p:spTree>
    <p:extLst>
      <p:ext uri="{BB962C8B-B14F-4D97-AF65-F5344CB8AC3E}">
        <p14:creationId xmlns:p14="http://schemas.microsoft.com/office/powerpoint/2010/main" val="15423150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_tradnl" sz="4000" dirty="0">
                <a:latin typeface="Calibri" charset="0"/>
                <a:ea typeface="Calibri" charset="0"/>
                <a:cs typeface="Calibri" charset="0"/>
              </a:rPr>
              <a:t>Conceptos avanzado de POO </a:t>
            </a:r>
            <a:r>
              <a:rPr lang="mr-IN" sz="4000" dirty="0">
                <a:latin typeface="Calibri" charset="0"/>
                <a:ea typeface="Calibri" charset="0"/>
                <a:cs typeface="Calibri" charset="0"/>
              </a:rPr>
              <a:t>–</a:t>
            </a:r>
            <a:r>
              <a:rPr lang="es-ES_tradnl" sz="4000" dirty="0">
                <a:latin typeface="Calibri" charset="0"/>
                <a:ea typeface="Calibri" charset="0"/>
                <a:cs typeface="Calibri" charset="0"/>
              </a:rPr>
              <a:t> Encapsulamiento</a:t>
            </a:r>
          </a:p>
        </p:txBody>
      </p:sp>
      <p:sp>
        <p:nvSpPr>
          <p:cNvPr id="3" name="Content Placeholder 2"/>
          <p:cNvSpPr>
            <a:spLocks noGrp="1"/>
          </p:cNvSpPr>
          <p:nvPr>
            <p:ph idx="1"/>
          </p:nvPr>
        </p:nvSpPr>
        <p:spPr>
          <a:xfrm>
            <a:off x="838200" y="2517603"/>
            <a:ext cx="10515600" cy="1535413"/>
          </a:xfrm>
        </p:spPr>
        <p:txBody>
          <a:bodyPr>
            <a:normAutofit/>
          </a:bodyPr>
          <a:lstStyle/>
          <a:p>
            <a:pPr marL="0" lvl="0" indent="0">
              <a:lnSpc>
                <a:spcPct val="100000"/>
              </a:lnSpc>
              <a:spcBef>
                <a:spcPts val="0"/>
              </a:spcBef>
              <a:buNone/>
            </a:pPr>
            <a:r>
              <a:rPr lang="es-ES_tradnl" sz="2400" dirty="0">
                <a:latin typeface="Calibri Light" charset="0"/>
                <a:ea typeface="Calibri Light" charset="0"/>
                <a:cs typeface="Calibri Light" charset="0"/>
              </a:rPr>
              <a:t>Se denomina encapsulamiento a la reunión de atributos pertenecientes a una misma clase, al mismo nivel de abstracción, suele confundirse con el principio de ocultación, básicamente porque este último depende del encapsulamiento.</a:t>
            </a:r>
          </a:p>
          <a:p>
            <a:pPr marL="0" lvl="0" indent="0">
              <a:lnSpc>
                <a:spcPct val="100000"/>
              </a:lnSpc>
              <a:spcBef>
                <a:spcPts val="0"/>
              </a:spcBef>
              <a:buNone/>
            </a:pPr>
            <a:endParaRPr lang="es-ES_tradnl" sz="2400" dirty="0">
              <a:latin typeface="Calibri Light" charset="0"/>
              <a:ea typeface="Calibri Light" charset="0"/>
              <a:cs typeface="Calibri Light" charset="0"/>
            </a:endParaRPr>
          </a:p>
        </p:txBody>
      </p:sp>
      <p:sp>
        <p:nvSpPr>
          <p:cNvPr id="4" name="Footer Placeholder 3"/>
          <p:cNvSpPr>
            <a:spLocks noGrp="1"/>
          </p:cNvSpPr>
          <p:nvPr>
            <p:ph type="ftr" sz="quarter" idx="11"/>
          </p:nvPr>
        </p:nvSpPr>
        <p:spPr/>
        <p:txBody>
          <a:bodyPr/>
          <a:lstStyle/>
          <a:p>
            <a:r>
              <a:rPr lang="en-US"/>
              <a:t>Taller Programación Orientada a Objetos</a:t>
            </a:r>
          </a:p>
        </p:txBody>
      </p:sp>
      <p:sp>
        <p:nvSpPr>
          <p:cNvPr id="5" name="Slide Number Placeholder 4"/>
          <p:cNvSpPr>
            <a:spLocks noGrp="1"/>
          </p:cNvSpPr>
          <p:nvPr>
            <p:ph type="sldNum" sz="quarter" idx="12"/>
          </p:nvPr>
        </p:nvSpPr>
        <p:spPr/>
        <p:txBody>
          <a:bodyPr/>
          <a:lstStyle/>
          <a:p>
            <a:fld id="{EDDC7EA6-93D8-D941-AE09-65443029C640}" type="slidenum">
              <a:rPr lang="en-US" smtClean="0"/>
              <a:t>41</a:t>
            </a:fld>
            <a:endParaRPr lang="en-US"/>
          </a:p>
        </p:txBody>
      </p:sp>
    </p:spTree>
    <p:extLst>
      <p:ext uri="{BB962C8B-B14F-4D97-AF65-F5344CB8AC3E}">
        <p14:creationId xmlns:p14="http://schemas.microsoft.com/office/powerpoint/2010/main" val="14828534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7316" y="2512441"/>
            <a:ext cx="6780700" cy="1830789"/>
          </a:xfrm>
          <a:prstGeom prst="rect">
            <a:avLst/>
          </a:prstGeom>
        </p:spPr>
      </p:pic>
      <p:sp>
        <p:nvSpPr>
          <p:cNvPr id="2" name="Title 1"/>
          <p:cNvSpPr>
            <a:spLocks noGrp="1"/>
          </p:cNvSpPr>
          <p:nvPr>
            <p:ph type="title"/>
          </p:nvPr>
        </p:nvSpPr>
        <p:spPr>
          <a:xfrm>
            <a:off x="717421" y="1967266"/>
            <a:ext cx="3178717" cy="2547257"/>
          </a:xfrm>
          <a:noFill/>
        </p:spPr>
        <p:txBody>
          <a:bodyPr vert="horz" lIns="91440" tIns="45720" rIns="91440" bIns="45720" rtlCol="0" anchor="ctr">
            <a:normAutofit/>
          </a:bodyPr>
          <a:lstStyle/>
          <a:p>
            <a:pPr algn="ctr"/>
            <a:r>
              <a:rPr lang="en-US" sz="3300" kern="1200" dirty="0" err="1">
                <a:latin typeface="+mj-lt"/>
                <a:ea typeface="+mj-ea"/>
                <a:cs typeface="+mj-cs"/>
              </a:rPr>
              <a:t>Conceptos</a:t>
            </a:r>
            <a:r>
              <a:rPr lang="en-US" sz="3300" kern="1200" dirty="0">
                <a:latin typeface="+mj-lt"/>
                <a:ea typeface="+mj-ea"/>
                <a:cs typeface="+mj-cs"/>
              </a:rPr>
              <a:t> </a:t>
            </a:r>
            <a:r>
              <a:rPr lang="en-US" sz="3300" kern="1200" dirty="0" err="1">
                <a:latin typeface="+mj-lt"/>
                <a:ea typeface="+mj-ea"/>
                <a:cs typeface="+mj-cs"/>
              </a:rPr>
              <a:t>avanzado</a:t>
            </a:r>
            <a:r>
              <a:rPr lang="en-US" sz="3300" kern="1200" dirty="0">
                <a:latin typeface="+mj-lt"/>
                <a:ea typeface="+mj-ea"/>
                <a:cs typeface="+mj-cs"/>
              </a:rPr>
              <a:t> de POO – </a:t>
            </a:r>
            <a:r>
              <a:rPr lang="en-US" sz="3300" kern="1200" dirty="0" err="1">
                <a:latin typeface="+mj-lt"/>
                <a:ea typeface="+mj-ea"/>
                <a:cs typeface="+mj-cs"/>
              </a:rPr>
              <a:t>Encapsulamiento</a:t>
            </a:r>
            <a:endParaRPr lang="en-US" sz="3300" kern="1200" dirty="0">
              <a:latin typeface="+mj-lt"/>
              <a:ea typeface="+mj-ea"/>
              <a:cs typeface="+mj-cs"/>
            </a:endParaRPr>
          </a:p>
        </p:txBody>
      </p:sp>
      <p:sp>
        <p:nvSpPr>
          <p:cNvPr id="4" name="Footer Placeholder 3"/>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Taller Programación Orientada a Objetos</a:t>
            </a:r>
          </a:p>
        </p:txBody>
      </p:sp>
      <p:sp>
        <p:nvSpPr>
          <p:cNvPr id="5" name="Slide Number Placeholder 4"/>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EDDC7EA6-93D8-D941-AE09-65443029C640}" type="slidenum">
              <a:rPr lang="en-US">
                <a:solidFill>
                  <a:schemeClr val="tx1">
                    <a:alpha val="80000"/>
                  </a:schemeClr>
                </a:solidFill>
              </a:rPr>
              <a:pPr>
                <a:spcAft>
                  <a:spcPts val="600"/>
                </a:spcAft>
              </a:pPr>
              <a:t>42</a:t>
            </a:fld>
            <a:endParaRPr lang="en-US">
              <a:solidFill>
                <a:schemeClr val="tx1">
                  <a:alpha val="80000"/>
                </a:schemeClr>
              </a:solidFill>
            </a:endParaRPr>
          </a:p>
        </p:txBody>
      </p:sp>
    </p:spTree>
    <p:extLst>
      <p:ext uri="{BB962C8B-B14F-4D97-AF65-F5344CB8AC3E}">
        <p14:creationId xmlns:p14="http://schemas.microsoft.com/office/powerpoint/2010/main" val="1116679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234351" cy="1325563"/>
          </a:xfrm>
        </p:spPr>
        <p:txBody>
          <a:bodyPr>
            <a:normAutofit/>
          </a:bodyPr>
          <a:lstStyle/>
          <a:p>
            <a:r>
              <a:rPr lang="es-ES_tradnl" sz="4000" dirty="0">
                <a:latin typeface="Calibri" charset="0"/>
                <a:ea typeface="Calibri" charset="0"/>
                <a:cs typeface="Calibri" charset="0"/>
              </a:rPr>
              <a:t>Conceptos avanzado de </a:t>
            </a:r>
            <a:r>
              <a:rPr lang="es-ES_tradnl" sz="4000">
                <a:latin typeface="Calibri" charset="0"/>
                <a:ea typeface="Calibri" charset="0"/>
                <a:cs typeface="Calibri" charset="0"/>
              </a:rPr>
              <a:t>POO - Principio </a:t>
            </a:r>
            <a:r>
              <a:rPr lang="es-ES_tradnl" sz="4000" dirty="0">
                <a:latin typeface="Calibri" charset="0"/>
                <a:ea typeface="Calibri" charset="0"/>
                <a:cs typeface="Calibri" charset="0"/>
              </a:rPr>
              <a:t>de ocultación</a:t>
            </a:r>
          </a:p>
        </p:txBody>
      </p:sp>
      <p:sp>
        <p:nvSpPr>
          <p:cNvPr id="3" name="Content Placeholder 2"/>
          <p:cNvSpPr>
            <a:spLocks noGrp="1"/>
          </p:cNvSpPr>
          <p:nvPr>
            <p:ph idx="1"/>
          </p:nvPr>
        </p:nvSpPr>
        <p:spPr>
          <a:xfrm>
            <a:off x="838200" y="2517603"/>
            <a:ext cx="10515600" cy="1535413"/>
          </a:xfrm>
        </p:spPr>
        <p:txBody>
          <a:bodyPr>
            <a:normAutofit lnSpcReduction="10000"/>
          </a:bodyPr>
          <a:lstStyle/>
          <a:p>
            <a:pPr marL="0" lvl="0" indent="0">
              <a:lnSpc>
                <a:spcPct val="100000"/>
              </a:lnSpc>
              <a:spcBef>
                <a:spcPts val="0"/>
              </a:spcBef>
              <a:buNone/>
            </a:pPr>
            <a:r>
              <a:rPr lang="es-ES_tradnl" sz="2400" dirty="0">
                <a:latin typeface="Calibri Light" charset="0"/>
                <a:ea typeface="Calibri Light" charset="0"/>
                <a:cs typeface="Calibri Light" charset="0"/>
              </a:rPr>
              <a:t>El principio de ocultación consiste en garantizar que los elementos privados de una clase no puedan ser accedidos por otra. Es decir, proteger información específica de cualquier otro tipo de objeto diferente a la instancia actual, incluso si son de la misma clase. </a:t>
            </a:r>
          </a:p>
        </p:txBody>
      </p:sp>
      <p:sp>
        <p:nvSpPr>
          <p:cNvPr id="4" name="Footer Placeholder 3"/>
          <p:cNvSpPr>
            <a:spLocks noGrp="1"/>
          </p:cNvSpPr>
          <p:nvPr>
            <p:ph type="ftr" sz="quarter" idx="11"/>
          </p:nvPr>
        </p:nvSpPr>
        <p:spPr/>
        <p:txBody>
          <a:bodyPr/>
          <a:lstStyle/>
          <a:p>
            <a:r>
              <a:rPr lang="en-US"/>
              <a:t>Taller Programación Orientada a Objetos</a:t>
            </a:r>
          </a:p>
        </p:txBody>
      </p:sp>
      <p:sp>
        <p:nvSpPr>
          <p:cNvPr id="5" name="Slide Number Placeholder 4"/>
          <p:cNvSpPr>
            <a:spLocks noGrp="1"/>
          </p:cNvSpPr>
          <p:nvPr>
            <p:ph type="sldNum" sz="quarter" idx="12"/>
          </p:nvPr>
        </p:nvSpPr>
        <p:spPr/>
        <p:txBody>
          <a:bodyPr/>
          <a:lstStyle/>
          <a:p>
            <a:fld id="{EDDC7EA6-93D8-D941-AE09-65443029C640}" type="slidenum">
              <a:rPr lang="en-US" smtClean="0"/>
              <a:t>43</a:t>
            </a:fld>
            <a:endParaRPr lang="en-US"/>
          </a:p>
        </p:txBody>
      </p:sp>
    </p:spTree>
    <p:extLst>
      <p:ext uri="{BB962C8B-B14F-4D97-AF65-F5344CB8AC3E}">
        <p14:creationId xmlns:p14="http://schemas.microsoft.com/office/powerpoint/2010/main" val="16862865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7422" y="1967266"/>
            <a:ext cx="3085952" cy="2547257"/>
          </a:xfrm>
          <a:noFill/>
        </p:spPr>
        <p:txBody>
          <a:bodyPr vert="horz" lIns="91440" tIns="45720" rIns="91440" bIns="45720" rtlCol="0" anchor="ctr">
            <a:normAutofit fontScale="90000"/>
          </a:bodyPr>
          <a:lstStyle/>
          <a:p>
            <a:pPr algn="ctr"/>
            <a:r>
              <a:rPr lang="en-US" kern="1200" dirty="0" err="1">
                <a:latin typeface="+mj-lt"/>
                <a:ea typeface="+mj-ea"/>
                <a:cs typeface="+mj-cs"/>
              </a:rPr>
              <a:t>Conceptos</a:t>
            </a:r>
            <a:r>
              <a:rPr lang="en-US" kern="1200" dirty="0">
                <a:latin typeface="+mj-lt"/>
                <a:ea typeface="+mj-ea"/>
                <a:cs typeface="+mj-cs"/>
              </a:rPr>
              <a:t> </a:t>
            </a:r>
            <a:r>
              <a:rPr lang="en-US" kern="1200" dirty="0" err="1">
                <a:latin typeface="+mj-lt"/>
                <a:ea typeface="+mj-ea"/>
                <a:cs typeface="+mj-cs"/>
              </a:rPr>
              <a:t>avanzado</a:t>
            </a:r>
            <a:r>
              <a:rPr lang="en-US" kern="1200" dirty="0">
                <a:latin typeface="+mj-lt"/>
                <a:ea typeface="+mj-ea"/>
                <a:cs typeface="+mj-cs"/>
              </a:rPr>
              <a:t> de POO - Principio de </a:t>
            </a:r>
            <a:r>
              <a:rPr lang="en-US" kern="1200" dirty="0" err="1">
                <a:latin typeface="+mj-lt"/>
                <a:ea typeface="+mj-ea"/>
                <a:cs typeface="+mj-cs"/>
              </a:rPr>
              <a:t>ocultación</a:t>
            </a:r>
            <a:endParaRPr lang="en-US" kern="1200" dirty="0">
              <a:latin typeface="+mj-lt"/>
              <a:ea typeface="+mj-ea"/>
              <a:cs typeface="+mj-cs"/>
            </a:endParaRPr>
          </a:p>
        </p:txBody>
      </p:sp>
      <p:sp>
        <p:nvSpPr>
          <p:cNvPr id="4" name="Footer Placeholder 3"/>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Taller Programación Orientada a Objetos</a:t>
            </a:r>
          </a:p>
        </p:txBody>
      </p:sp>
      <p:sp>
        <p:nvSpPr>
          <p:cNvPr id="5" name="Slide Number Placeholder 4"/>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EDDC7EA6-93D8-D941-AE09-65443029C640}" type="slidenum">
              <a:rPr lang="en-US">
                <a:solidFill>
                  <a:schemeClr val="tx1">
                    <a:alpha val="80000"/>
                  </a:schemeClr>
                </a:solidFill>
              </a:rPr>
              <a:pPr>
                <a:spcAft>
                  <a:spcPts val="600"/>
                </a:spcAft>
              </a:pPr>
              <a:t>44</a:t>
            </a:fld>
            <a:endParaRPr lang="en-US">
              <a:solidFill>
                <a:schemeClr val="tx1">
                  <a:alpha val="80000"/>
                </a:schemeClr>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7316" y="647749"/>
            <a:ext cx="6780700" cy="5560173"/>
          </a:xfrm>
          <a:prstGeom prst="rect">
            <a:avLst/>
          </a:prstGeom>
        </p:spPr>
      </p:pic>
    </p:spTree>
    <p:extLst>
      <p:ext uri="{BB962C8B-B14F-4D97-AF65-F5344CB8AC3E}">
        <p14:creationId xmlns:p14="http://schemas.microsoft.com/office/powerpoint/2010/main" val="19699748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_tradnl" dirty="0">
                <a:latin typeface="Calibri" charset="0"/>
                <a:ea typeface="Calibri" charset="0"/>
                <a:cs typeface="Calibri" charset="0"/>
              </a:rPr>
              <a:t>Conceptos avanzados de POO</a:t>
            </a:r>
          </a:p>
        </p:txBody>
      </p:sp>
      <p:sp>
        <p:nvSpPr>
          <p:cNvPr id="3" name="Content Placeholder 2"/>
          <p:cNvSpPr>
            <a:spLocks noGrp="1"/>
          </p:cNvSpPr>
          <p:nvPr>
            <p:ph idx="1"/>
          </p:nvPr>
        </p:nvSpPr>
        <p:spPr>
          <a:xfrm>
            <a:off x="1618735" y="2517603"/>
            <a:ext cx="9735065" cy="2326245"/>
          </a:xfrm>
        </p:spPr>
        <p:txBody>
          <a:bodyPr>
            <a:normAutofit/>
          </a:bodyPr>
          <a:lstStyle/>
          <a:p>
            <a:pPr lvl="0">
              <a:lnSpc>
                <a:spcPct val="100000"/>
              </a:lnSpc>
              <a:spcBef>
                <a:spcPts val="0"/>
              </a:spcBef>
              <a:buFontTx/>
              <a:buChar char="-"/>
            </a:pPr>
            <a:r>
              <a:rPr lang="es-ES_tradnl" sz="2400" dirty="0"/>
              <a:t>Abstracción</a:t>
            </a:r>
            <a:endParaRPr lang="es-ES_tradnl" sz="2400" dirty="0">
              <a:ea typeface="Calibri Light" charset="0"/>
              <a:cs typeface="Calibri Light" charset="0"/>
            </a:endParaRPr>
          </a:p>
          <a:p>
            <a:pPr lvl="0">
              <a:lnSpc>
                <a:spcPct val="100000"/>
              </a:lnSpc>
              <a:spcBef>
                <a:spcPts val="0"/>
              </a:spcBef>
              <a:buFontTx/>
              <a:buChar char="-"/>
            </a:pPr>
            <a:r>
              <a:rPr lang="es-ES_tradnl" sz="2400" dirty="0"/>
              <a:t>Encapsulamiento</a:t>
            </a:r>
            <a:endParaRPr lang="es-ES_tradnl" sz="2400" dirty="0">
              <a:ea typeface="Calibri Light" charset="0"/>
              <a:cs typeface="Calibri Light" charset="0"/>
            </a:endParaRPr>
          </a:p>
          <a:p>
            <a:pPr lvl="0">
              <a:lnSpc>
                <a:spcPct val="100000"/>
              </a:lnSpc>
              <a:spcBef>
                <a:spcPts val="0"/>
              </a:spcBef>
              <a:buFontTx/>
              <a:buChar char="-"/>
            </a:pPr>
            <a:r>
              <a:rPr lang="es-ES_tradnl" sz="2400" b="1" dirty="0"/>
              <a:t>Polimorfismo</a:t>
            </a:r>
            <a:endParaRPr lang="es-ES_tradnl" sz="2400" b="1" dirty="0">
              <a:ea typeface="Calibri Light" charset="0"/>
              <a:cs typeface="Calibri Light" charset="0"/>
            </a:endParaRPr>
          </a:p>
          <a:p>
            <a:pPr lvl="0">
              <a:lnSpc>
                <a:spcPct val="100000"/>
              </a:lnSpc>
              <a:spcBef>
                <a:spcPts val="0"/>
              </a:spcBef>
              <a:buFontTx/>
              <a:buChar char="-"/>
            </a:pPr>
            <a:r>
              <a:rPr lang="es-ES_tradnl" sz="2400" dirty="0"/>
              <a:t>Modularidad</a:t>
            </a:r>
            <a:endParaRPr lang="es-ES_tradnl" sz="2400" dirty="0">
              <a:ea typeface="Calibri Light" charset="0"/>
              <a:cs typeface="Calibri Light" charset="0"/>
            </a:endParaRPr>
          </a:p>
        </p:txBody>
      </p:sp>
      <p:sp>
        <p:nvSpPr>
          <p:cNvPr id="4" name="Footer Placeholder 3"/>
          <p:cNvSpPr>
            <a:spLocks noGrp="1"/>
          </p:cNvSpPr>
          <p:nvPr>
            <p:ph type="ftr" sz="quarter" idx="11"/>
          </p:nvPr>
        </p:nvSpPr>
        <p:spPr/>
        <p:txBody>
          <a:bodyPr/>
          <a:lstStyle/>
          <a:p>
            <a:r>
              <a:rPr lang="en-US"/>
              <a:t>Taller Programación Orientada a Objetos</a:t>
            </a:r>
          </a:p>
        </p:txBody>
      </p:sp>
      <p:sp>
        <p:nvSpPr>
          <p:cNvPr id="5" name="Slide Number Placeholder 4"/>
          <p:cNvSpPr>
            <a:spLocks noGrp="1"/>
          </p:cNvSpPr>
          <p:nvPr>
            <p:ph type="sldNum" sz="quarter" idx="12"/>
          </p:nvPr>
        </p:nvSpPr>
        <p:spPr/>
        <p:txBody>
          <a:bodyPr/>
          <a:lstStyle/>
          <a:p>
            <a:fld id="{EDDC7EA6-93D8-D941-AE09-65443029C640}" type="slidenum">
              <a:rPr lang="en-US" smtClean="0"/>
              <a:t>45</a:t>
            </a:fld>
            <a:endParaRPr lang="en-US"/>
          </a:p>
        </p:txBody>
      </p:sp>
    </p:spTree>
    <p:extLst>
      <p:ext uri="{BB962C8B-B14F-4D97-AF65-F5344CB8AC3E}">
        <p14:creationId xmlns:p14="http://schemas.microsoft.com/office/powerpoint/2010/main" val="17151111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234351" cy="1325563"/>
          </a:xfrm>
        </p:spPr>
        <p:txBody>
          <a:bodyPr>
            <a:normAutofit/>
          </a:bodyPr>
          <a:lstStyle/>
          <a:p>
            <a:r>
              <a:rPr lang="es-ES_tradnl" sz="4000" dirty="0">
                <a:latin typeface="Calibri" charset="0"/>
                <a:ea typeface="Calibri" charset="0"/>
                <a:cs typeface="Calibri" charset="0"/>
              </a:rPr>
              <a:t>Conceptos avanzado de POO - Polimorfismo</a:t>
            </a:r>
          </a:p>
        </p:txBody>
      </p:sp>
      <p:sp>
        <p:nvSpPr>
          <p:cNvPr id="3" name="Content Placeholder 2"/>
          <p:cNvSpPr>
            <a:spLocks noGrp="1"/>
          </p:cNvSpPr>
          <p:nvPr>
            <p:ph idx="1"/>
          </p:nvPr>
        </p:nvSpPr>
        <p:spPr>
          <a:xfrm>
            <a:off x="838200" y="2517603"/>
            <a:ext cx="10515600" cy="1535413"/>
          </a:xfrm>
        </p:spPr>
        <p:txBody>
          <a:bodyPr>
            <a:normAutofit fontScale="85000" lnSpcReduction="10000"/>
          </a:bodyPr>
          <a:lstStyle/>
          <a:p>
            <a:pPr marL="0" lvl="0" indent="0">
              <a:lnSpc>
                <a:spcPct val="100000"/>
              </a:lnSpc>
              <a:spcBef>
                <a:spcPts val="0"/>
              </a:spcBef>
              <a:buNone/>
            </a:pPr>
            <a:r>
              <a:rPr lang="es-ES_tradnl" sz="2400" dirty="0">
                <a:latin typeface="Calibri Light" charset="0"/>
                <a:ea typeface="Calibri Light" charset="0"/>
                <a:cs typeface="Calibri Light" charset="0"/>
              </a:rPr>
              <a:t>Es posible que dos objetos diferentes, instancias de clases diferentes, presenten comportamientos distintos, pero que comparten el mismo nombre. Por ejemplo, usted puede encender un vehículo, pero también puede encender un computador. A pesar de que ambas operaciones tienen el mismo nombre y se refieren a la misma acción, el proceso llevado a cabo por cada objeto es completamente diferente. A esto se le llama polimorfismo.</a:t>
            </a:r>
          </a:p>
        </p:txBody>
      </p:sp>
      <p:sp>
        <p:nvSpPr>
          <p:cNvPr id="4" name="Footer Placeholder 3"/>
          <p:cNvSpPr>
            <a:spLocks noGrp="1"/>
          </p:cNvSpPr>
          <p:nvPr>
            <p:ph type="ftr" sz="quarter" idx="11"/>
          </p:nvPr>
        </p:nvSpPr>
        <p:spPr/>
        <p:txBody>
          <a:bodyPr/>
          <a:lstStyle/>
          <a:p>
            <a:r>
              <a:rPr lang="en-US"/>
              <a:t>Taller Programación Orientada a Objetos</a:t>
            </a:r>
          </a:p>
        </p:txBody>
      </p:sp>
      <p:sp>
        <p:nvSpPr>
          <p:cNvPr id="5" name="Slide Number Placeholder 4"/>
          <p:cNvSpPr>
            <a:spLocks noGrp="1"/>
          </p:cNvSpPr>
          <p:nvPr>
            <p:ph type="sldNum" sz="quarter" idx="12"/>
          </p:nvPr>
        </p:nvSpPr>
        <p:spPr/>
        <p:txBody>
          <a:bodyPr/>
          <a:lstStyle/>
          <a:p>
            <a:fld id="{EDDC7EA6-93D8-D941-AE09-65443029C640}" type="slidenum">
              <a:rPr lang="en-US" smtClean="0"/>
              <a:t>46</a:t>
            </a:fld>
            <a:endParaRPr lang="en-US"/>
          </a:p>
        </p:txBody>
      </p:sp>
    </p:spTree>
    <p:extLst>
      <p:ext uri="{BB962C8B-B14F-4D97-AF65-F5344CB8AC3E}">
        <p14:creationId xmlns:p14="http://schemas.microsoft.com/office/powerpoint/2010/main" val="2008942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7316" y="2444634"/>
            <a:ext cx="6780700" cy="1966403"/>
          </a:xfrm>
          <a:prstGeom prst="rect">
            <a:avLst/>
          </a:prstGeom>
        </p:spPr>
      </p:pic>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fontScale="90000"/>
          </a:bodyPr>
          <a:lstStyle/>
          <a:p>
            <a:pPr algn="ctr"/>
            <a:r>
              <a:rPr lang="en-US" sz="3600" kern="1200" dirty="0" err="1">
                <a:latin typeface="+mj-lt"/>
                <a:ea typeface="+mj-ea"/>
                <a:cs typeface="+mj-cs"/>
              </a:rPr>
              <a:t>Conceptos</a:t>
            </a:r>
            <a:r>
              <a:rPr lang="en-US" sz="3600" kern="1200" dirty="0">
                <a:latin typeface="+mj-lt"/>
                <a:ea typeface="+mj-ea"/>
                <a:cs typeface="+mj-cs"/>
              </a:rPr>
              <a:t> </a:t>
            </a:r>
            <a:r>
              <a:rPr lang="en-US" sz="3600" kern="1200" dirty="0" err="1">
                <a:latin typeface="+mj-lt"/>
                <a:ea typeface="+mj-ea"/>
                <a:cs typeface="+mj-cs"/>
              </a:rPr>
              <a:t>avanzado</a:t>
            </a:r>
            <a:r>
              <a:rPr lang="en-US" sz="3600" kern="1200" dirty="0">
                <a:latin typeface="+mj-lt"/>
                <a:ea typeface="+mj-ea"/>
                <a:cs typeface="+mj-cs"/>
              </a:rPr>
              <a:t> de POO - </a:t>
            </a:r>
            <a:r>
              <a:rPr lang="en-US" sz="3600" kern="1200" dirty="0" err="1">
                <a:latin typeface="+mj-lt"/>
                <a:ea typeface="+mj-ea"/>
                <a:cs typeface="+mj-cs"/>
              </a:rPr>
              <a:t>Polimorfismo</a:t>
            </a:r>
            <a:endParaRPr lang="en-US" sz="3600" kern="1200" dirty="0">
              <a:latin typeface="+mj-lt"/>
              <a:ea typeface="+mj-ea"/>
              <a:cs typeface="+mj-cs"/>
            </a:endParaRPr>
          </a:p>
        </p:txBody>
      </p:sp>
      <p:sp>
        <p:nvSpPr>
          <p:cNvPr id="4" name="Footer Placeholder 3"/>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Taller Programación Orientada a Objetos</a:t>
            </a:r>
          </a:p>
        </p:txBody>
      </p:sp>
      <p:sp>
        <p:nvSpPr>
          <p:cNvPr id="5" name="Slide Number Placeholder 4"/>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EDDC7EA6-93D8-D941-AE09-65443029C640}" type="slidenum">
              <a:rPr lang="en-US">
                <a:solidFill>
                  <a:schemeClr val="tx1">
                    <a:alpha val="80000"/>
                  </a:schemeClr>
                </a:solidFill>
              </a:rPr>
              <a:pPr>
                <a:spcAft>
                  <a:spcPts val="600"/>
                </a:spcAft>
              </a:pPr>
              <a:t>47</a:t>
            </a:fld>
            <a:endParaRPr lang="en-US">
              <a:solidFill>
                <a:schemeClr val="tx1">
                  <a:alpha val="80000"/>
                </a:schemeClr>
              </a:solidFill>
            </a:endParaRPr>
          </a:p>
        </p:txBody>
      </p:sp>
    </p:spTree>
    <p:extLst>
      <p:ext uri="{BB962C8B-B14F-4D97-AF65-F5344CB8AC3E}">
        <p14:creationId xmlns:p14="http://schemas.microsoft.com/office/powerpoint/2010/main" val="5332446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_tradnl" dirty="0">
                <a:latin typeface="Calibri" charset="0"/>
                <a:ea typeface="Calibri" charset="0"/>
                <a:cs typeface="Calibri" charset="0"/>
              </a:rPr>
              <a:t>Conceptos avanzados de POO</a:t>
            </a:r>
          </a:p>
        </p:txBody>
      </p:sp>
      <p:sp>
        <p:nvSpPr>
          <p:cNvPr id="3" name="Content Placeholder 2"/>
          <p:cNvSpPr>
            <a:spLocks noGrp="1"/>
          </p:cNvSpPr>
          <p:nvPr>
            <p:ph idx="1"/>
          </p:nvPr>
        </p:nvSpPr>
        <p:spPr>
          <a:xfrm>
            <a:off x="1618735" y="2517603"/>
            <a:ext cx="9735065" cy="2326245"/>
          </a:xfrm>
        </p:spPr>
        <p:txBody>
          <a:bodyPr>
            <a:normAutofit/>
          </a:bodyPr>
          <a:lstStyle/>
          <a:p>
            <a:pPr lvl="0">
              <a:lnSpc>
                <a:spcPct val="100000"/>
              </a:lnSpc>
              <a:spcBef>
                <a:spcPts val="0"/>
              </a:spcBef>
              <a:buFontTx/>
              <a:buChar char="-"/>
            </a:pPr>
            <a:r>
              <a:rPr lang="es-ES_tradnl" sz="2400" dirty="0"/>
              <a:t>Abstracción</a:t>
            </a:r>
            <a:endParaRPr lang="es-ES_tradnl" sz="2400" dirty="0">
              <a:ea typeface="Calibri Light" charset="0"/>
              <a:cs typeface="Calibri Light" charset="0"/>
            </a:endParaRPr>
          </a:p>
          <a:p>
            <a:pPr lvl="0">
              <a:lnSpc>
                <a:spcPct val="100000"/>
              </a:lnSpc>
              <a:spcBef>
                <a:spcPts val="0"/>
              </a:spcBef>
              <a:buFontTx/>
              <a:buChar char="-"/>
            </a:pPr>
            <a:r>
              <a:rPr lang="es-ES_tradnl" sz="2400" dirty="0"/>
              <a:t>Encapsulamiento</a:t>
            </a:r>
            <a:endParaRPr lang="es-ES_tradnl" sz="2400" dirty="0">
              <a:ea typeface="Calibri Light" charset="0"/>
              <a:cs typeface="Calibri Light" charset="0"/>
            </a:endParaRPr>
          </a:p>
          <a:p>
            <a:pPr lvl="0">
              <a:lnSpc>
                <a:spcPct val="100000"/>
              </a:lnSpc>
              <a:spcBef>
                <a:spcPts val="0"/>
              </a:spcBef>
              <a:buFontTx/>
              <a:buChar char="-"/>
            </a:pPr>
            <a:r>
              <a:rPr lang="es-ES_tradnl" sz="2400" dirty="0"/>
              <a:t>Polimorfismo</a:t>
            </a:r>
            <a:endParaRPr lang="es-ES_tradnl" sz="2400" dirty="0">
              <a:ea typeface="Calibri Light" charset="0"/>
              <a:cs typeface="Calibri Light" charset="0"/>
            </a:endParaRPr>
          </a:p>
          <a:p>
            <a:pPr lvl="0">
              <a:lnSpc>
                <a:spcPct val="100000"/>
              </a:lnSpc>
              <a:spcBef>
                <a:spcPts val="0"/>
              </a:spcBef>
              <a:buFontTx/>
              <a:buChar char="-"/>
            </a:pPr>
            <a:r>
              <a:rPr lang="es-ES_tradnl" sz="2400" b="1" dirty="0"/>
              <a:t>Modularidad</a:t>
            </a:r>
            <a:endParaRPr lang="es-ES_tradnl" sz="2400" b="1" dirty="0">
              <a:ea typeface="Calibri Light" charset="0"/>
              <a:cs typeface="Calibri Light" charset="0"/>
            </a:endParaRPr>
          </a:p>
        </p:txBody>
      </p:sp>
      <p:sp>
        <p:nvSpPr>
          <p:cNvPr id="4" name="Footer Placeholder 3"/>
          <p:cNvSpPr>
            <a:spLocks noGrp="1"/>
          </p:cNvSpPr>
          <p:nvPr>
            <p:ph type="ftr" sz="quarter" idx="11"/>
          </p:nvPr>
        </p:nvSpPr>
        <p:spPr/>
        <p:txBody>
          <a:bodyPr/>
          <a:lstStyle/>
          <a:p>
            <a:r>
              <a:rPr lang="en-US"/>
              <a:t>Taller Programación Orientada a Objetos</a:t>
            </a:r>
          </a:p>
        </p:txBody>
      </p:sp>
      <p:sp>
        <p:nvSpPr>
          <p:cNvPr id="5" name="Slide Number Placeholder 4"/>
          <p:cNvSpPr>
            <a:spLocks noGrp="1"/>
          </p:cNvSpPr>
          <p:nvPr>
            <p:ph type="sldNum" sz="quarter" idx="12"/>
          </p:nvPr>
        </p:nvSpPr>
        <p:spPr/>
        <p:txBody>
          <a:bodyPr/>
          <a:lstStyle/>
          <a:p>
            <a:fld id="{EDDC7EA6-93D8-D941-AE09-65443029C640}" type="slidenum">
              <a:rPr lang="en-US" smtClean="0"/>
              <a:t>48</a:t>
            </a:fld>
            <a:endParaRPr lang="en-US"/>
          </a:p>
        </p:txBody>
      </p:sp>
    </p:spTree>
    <p:extLst>
      <p:ext uri="{BB962C8B-B14F-4D97-AF65-F5344CB8AC3E}">
        <p14:creationId xmlns:p14="http://schemas.microsoft.com/office/powerpoint/2010/main" val="10731429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234351" cy="1325563"/>
          </a:xfrm>
        </p:spPr>
        <p:txBody>
          <a:bodyPr>
            <a:normAutofit/>
          </a:bodyPr>
          <a:lstStyle/>
          <a:p>
            <a:r>
              <a:rPr lang="es-ES_tradnl" sz="4000" dirty="0">
                <a:latin typeface="Calibri" charset="0"/>
                <a:ea typeface="Calibri" charset="0"/>
                <a:cs typeface="Calibri" charset="0"/>
              </a:rPr>
              <a:t>Conceptos avanzado de POO - Modularidad</a:t>
            </a:r>
          </a:p>
        </p:txBody>
      </p:sp>
      <p:sp>
        <p:nvSpPr>
          <p:cNvPr id="3" name="Content Placeholder 2"/>
          <p:cNvSpPr>
            <a:spLocks noGrp="1"/>
          </p:cNvSpPr>
          <p:nvPr>
            <p:ph idx="1"/>
          </p:nvPr>
        </p:nvSpPr>
        <p:spPr>
          <a:xfrm>
            <a:off x="838200" y="2517603"/>
            <a:ext cx="10515600" cy="1535413"/>
          </a:xfrm>
        </p:spPr>
        <p:txBody>
          <a:bodyPr>
            <a:normAutofit lnSpcReduction="10000"/>
          </a:bodyPr>
          <a:lstStyle/>
          <a:p>
            <a:pPr marL="0" lvl="0" indent="0">
              <a:lnSpc>
                <a:spcPct val="100000"/>
              </a:lnSpc>
              <a:spcBef>
                <a:spcPts val="0"/>
              </a:spcBef>
              <a:buNone/>
            </a:pPr>
            <a:r>
              <a:rPr lang="es-ES_tradnl" sz="2400" dirty="0">
                <a:latin typeface="Calibri Light" charset="0"/>
                <a:ea typeface="Calibri Light" charset="0"/>
                <a:cs typeface="Calibri Light" charset="0"/>
              </a:rPr>
              <a:t>Le llamamos modularidad a la capacidad que tiene un sistema de ser dividido en diferentes componentes independientes, o casi completamente independientes.</a:t>
            </a:r>
          </a:p>
          <a:p>
            <a:pPr marL="0" lvl="0" indent="0">
              <a:lnSpc>
                <a:spcPct val="100000"/>
              </a:lnSpc>
              <a:spcBef>
                <a:spcPts val="0"/>
              </a:spcBef>
              <a:buNone/>
            </a:pPr>
            <a:endParaRPr lang="es-ES_tradnl" sz="2400" dirty="0">
              <a:latin typeface="Calibri Light" charset="0"/>
              <a:ea typeface="Calibri Light" charset="0"/>
              <a:cs typeface="Calibri Light" charset="0"/>
            </a:endParaRPr>
          </a:p>
          <a:p>
            <a:pPr marL="0" lvl="0" indent="0">
              <a:lnSpc>
                <a:spcPct val="100000"/>
              </a:lnSpc>
              <a:spcBef>
                <a:spcPts val="0"/>
              </a:spcBef>
              <a:buNone/>
            </a:pPr>
            <a:r>
              <a:rPr lang="es-ES_tradnl" sz="2400" dirty="0">
                <a:latin typeface="Calibri Light" charset="0"/>
                <a:ea typeface="Calibri Light" charset="0"/>
                <a:cs typeface="Calibri Light" charset="0"/>
              </a:rPr>
              <a:t>A cada uno de estos componentes se les llama módulo. </a:t>
            </a:r>
          </a:p>
        </p:txBody>
      </p:sp>
      <p:sp>
        <p:nvSpPr>
          <p:cNvPr id="4" name="Footer Placeholder 3"/>
          <p:cNvSpPr>
            <a:spLocks noGrp="1"/>
          </p:cNvSpPr>
          <p:nvPr>
            <p:ph type="ftr" sz="quarter" idx="11"/>
          </p:nvPr>
        </p:nvSpPr>
        <p:spPr/>
        <p:txBody>
          <a:bodyPr/>
          <a:lstStyle/>
          <a:p>
            <a:r>
              <a:rPr lang="en-US"/>
              <a:t>Taller Programación Orientada a Objetos</a:t>
            </a:r>
          </a:p>
        </p:txBody>
      </p:sp>
      <p:sp>
        <p:nvSpPr>
          <p:cNvPr id="5" name="Slide Number Placeholder 4"/>
          <p:cNvSpPr>
            <a:spLocks noGrp="1"/>
          </p:cNvSpPr>
          <p:nvPr>
            <p:ph type="sldNum" sz="quarter" idx="12"/>
          </p:nvPr>
        </p:nvSpPr>
        <p:spPr/>
        <p:txBody>
          <a:bodyPr/>
          <a:lstStyle/>
          <a:p>
            <a:fld id="{EDDC7EA6-93D8-D941-AE09-65443029C640}" type="slidenum">
              <a:rPr lang="en-US" smtClean="0"/>
              <a:t>49</a:t>
            </a:fld>
            <a:endParaRPr lang="en-US"/>
          </a:p>
        </p:txBody>
      </p:sp>
    </p:spTree>
    <p:extLst>
      <p:ext uri="{BB962C8B-B14F-4D97-AF65-F5344CB8AC3E}">
        <p14:creationId xmlns:p14="http://schemas.microsoft.com/office/powerpoint/2010/main" val="1745641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latin typeface="Calibri" charset="0"/>
                <a:ea typeface="Calibri" charset="0"/>
                <a:cs typeface="Calibri" charset="0"/>
              </a:rPr>
              <a:t>Conceptos básicos de POO - Clase</a:t>
            </a:r>
          </a:p>
        </p:txBody>
      </p:sp>
      <p:sp>
        <p:nvSpPr>
          <p:cNvPr id="3" name="Content Placeholder 2"/>
          <p:cNvSpPr>
            <a:spLocks noGrp="1"/>
          </p:cNvSpPr>
          <p:nvPr>
            <p:ph idx="1"/>
          </p:nvPr>
        </p:nvSpPr>
        <p:spPr>
          <a:xfrm>
            <a:off x="838200" y="2517603"/>
            <a:ext cx="10515600" cy="2326245"/>
          </a:xfrm>
        </p:spPr>
        <p:txBody>
          <a:bodyPr>
            <a:normAutofit/>
          </a:bodyPr>
          <a:lstStyle/>
          <a:p>
            <a:pPr marL="0" lvl="0" indent="0">
              <a:lnSpc>
                <a:spcPct val="100000"/>
              </a:lnSpc>
              <a:spcBef>
                <a:spcPts val="0"/>
              </a:spcBef>
              <a:buNone/>
            </a:pPr>
            <a:endParaRPr lang="es-ES_tradnl" sz="2400" dirty="0">
              <a:latin typeface="Calibri Light" charset="0"/>
              <a:ea typeface="Calibri Light" charset="0"/>
              <a:cs typeface="Calibri Light" charset="0"/>
            </a:endParaRPr>
          </a:p>
          <a:p>
            <a:pPr marL="0" lvl="0" indent="0">
              <a:lnSpc>
                <a:spcPct val="100000"/>
              </a:lnSpc>
              <a:spcBef>
                <a:spcPts val="0"/>
              </a:spcBef>
              <a:buNone/>
            </a:pPr>
            <a:r>
              <a:rPr lang="es-ES_tradnl" sz="2400" dirty="0">
                <a:latin typeface="Calibri Light" charset="0"/>
                <a:ea typeface="Calibri Light" charset="0"/>
                <a:cs typeface="Calibri Light" charset="0"/>
              </a:rPr>
              <a:t>En informática, una clase es una plantilla para la creación de objetos de datos según un modelo predefinido. Las clases se utilizan para representar entidades o conceptos. Están compuestas por métodos, y atributos.</a:t>
            </a:r>
          </a:p>
          <a:p>
            <a:pPr marL="0" lvl="0" indent="0">
              <a:lnSpc>
                <a:spcPct val="100000"/>
              </a:lnSpc>
              <a:spcBef>
                <a:spcPts val="0"/>
              </a:spcBef>
              <a:buNone/>
            </a:pPr>
            <a:endParaRPr lang="es-ES_tradnl" sz="2400" dirty="0">
              <a:latin typeface="Calibri Light" charset="0"/>
              <a:ea typeface="Calibri Light" charset="0"/>
              <a:cs typeface="Calibri Light" charset="0"/>
            </a:endParaRPr>
          </a:p>
        </p:txBody>
      </p:sp>
      <p:sp>
        <p:nvSpPr>
          <p:cNvPr id="4" name="Footer Placeholder 3"/>
          <p:cNvSpPr>
            <a:spLocks noGrp="1"/>
          </p:cNvSpPr>
          <p:nvPr>
            <p:ph type="ftr" sz="quarter" idx="11"/>
          </p:nvPr>
        </p:nvSpPr>
        <p:spPr/>
        <p:txBody>
          <a:bodyPr/>
          <a:lstStyle/>
          <a:p>
            <a:r>
              <a:rPr lang="en-US"/>
              <a:t>Taller Programación Orientada a Objetos</a:t>
            </a:r>
          </a:p>
        </p:txBody>
      </p:sp>
      <p:sp>
        <p:nvSpPr>
          <p:cNvPr id="5" name="Slide Number Placeholder 4"/>
          <p:cNvSpPr>
            <a:spLocks noGrp="1"/>
          </p:cNvSpPr>
          <p:nvPr>
            <p:ph type="sldNum" sz="quarter" idx="12"/>
          </p:nvPr>
        </p:nvSpPr>
        <p:spPr/>
        <p:txBody>
          <a:bodyPr/>
          <a:lstStyle/>
          <a:p>
            <a:fld id="{EDDC7EA6-93D8-D941-AE09-65443029C640}" type="slidenum">
              <a:rPr lang="en-US" smtClean="0"/>
              <a:t>5</a:t>
            </a:fld>
            <a:endParaRPr lang="en-US"/>
          </a:p>
        </p:txBody>
      </p:sp>
    </p:spTree>
    <p:extLst>
      <p:ext uri="{BB962C8B-B14F-4D97-AF65-F5344CB8AC3E}">
        <p14:creationId xmlns:p14="http://schemas.microsoft.com/office/powerpoint/2010/main" val="305829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7833" y="1299919"/>
            <a:ext cx="6780700" cy="3881950"/>
          </a:xfrm>
          <a:prstGeom prst="rect">
            <a:avLst/>
          </a:prstGeom>
        </p:spPr>
      </p:pic>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fontScale="90000"/>
          </a:bodyPr>
          <a:lstStyle/>
          <a:p>
            <a:pPr algn="ctr"/>
            <a:r>
              <a:rPr lang="en-US" sz="3600" kern="1200" dirty="0" err="1">
                <a:solidFill>
                  <a:schemeClr val="bg1"/>
                </a:solidFill>
                <a:latin typeface="+mj-lt"/>
                <a:ea typeface="+mj-ea"/>
                <a:cs typeface="+mj-cs"/>
              </a:rPr>
              <a:t>Conceptos</a:t>
            </a:r>
            <a:r>
              <a:rPr lang="en-US" sz="3600" kern="1200" dirty="0">
                <a:solidFill>
                  <a:schemeClr val="bg1"/>
                </a:solidFill>
                <a:latin typeface="+mj-lt"/>
                <a:ea typeface="+mj-ea"/>
                <a:cs typeface="+mj-cs"/>
              </a:rPr>
              <a:t> </a:t>
            </a:r>
            <a:r>
              <a:rPr lang="en-US" sz="3600" kern="1200" dirty="0" err="1">
                <a:solidFill>
                  <a:schemeClr val="bg1"/>
                </a:solidFill>
                <a:latin typeface="+mj-lt"/>
                <a:ea typeface="+mj-ea"/>
                <a:cs typeface="+mj-cs"/>
              </a:rPr>
              <a:t>básicos</a:t>
            </a:r>
            <a:r>
              <a:rPr lang="en-US" sz="3600" kern="1200" dirty="0">
                <a:solidFill>
                  <a:schemeClr val="bg1"/>
                </a:solidFill>
                <a:latin typeface="+mj-lt"/>
                <a:ea typeface="+mj-ea"/>
                <a:cs typeface="+mj-cs"/>
              </a:rPr>
              <a:t> de POO </a:t>
            </a:r>
            <a:r>
              <a:rPr lang="mr-IN" sz="3600" kern="1200" dirty="0">
                <a:solidFill>
                  <a:schemeClr val="bg1"/>
                </a:solidFill>
                <a:latin typeface="+mj-lt"/>
                <a:ea typeface="+mj-ea"/>
                <a:cs typeface="+mj-cs"/>
              </a:rPr>
              <a:t>–</a:t>
            </a:r>
            <a:r>
              <a:rPr lang="en-US" sz="3600" kern="1200" dirty="0">
                <a:solidFill>
                  <a:schemeClr val="bg1"/>
                </a:solidFill>
                <a:latin typeface="+mj-lt"/>
                <a:ea typeface="+mj-ea"/>
                <a:cs typeface="+mj-cs"/>
              </a:rPr>
              <a:t> </a:t>
            </a:r>
            <a:r>
              <a:rPr lang="en-US" sz="3600" kern="1200" dirty="0" err="1">
                <a:solidFill>
                  <a:schemeClr val="bg1"/>
                </a:solidFill>
                <a:latin typeface="+mj-lt"/>
                <a:ea typeface="+mj-ea"/>
                <a:cs typeface="+mj-cs"/>
              </a:rPr>
              <a:t>Clase</a:t>
            </a:r>
            <a:br>
              <a:rPr lang="en-US" sz="3600" kern="1200" dirty="0">
                <a:solidFill>
                  <a:schemeClr val="bg1"/>
                </a:solidFill>
                <a:latin typeface="+mj-lt"/>
                <a:ea typeface="+mj-ea"/>
                <a:cs typeface="+mj-cs"/>
              </a:rPr>
            </a:br>
            <a:br>
              <a:rPr lang="en-US" sz="3600" kern="1200" dirty="0">
                <a:solidFill>
                  <a:schemeClr val="bg1"/>
                </a:solidFill>
                <a:latin typeface="+mj-lt"/>
                <a:ea typeface="+mj-ea"/>
                <a:cs typeface="+mj-cs"/>
              </a:rPr>
            </a:br>
            <a:r>
              <a:rPr lang="en-US" sz="3600" dirty="0" err="1">
                <a:solidFill>
                  <a:schemeClr val="bg1"/>
                </a:solidFill>
              </a:rPr>
              <a:t>Declaración</a:t>
            </a:r>
            <a:r>
              <a:rPr lang="en-US" sz="3600" dirty="0">
                <a:solidFill>
                  <a:schemeClr val="bg1"/>
                </a:solidFill>
              </a:rPr>
              <a:t> </a:t>
            </a:r>
            <a:r>
              <a:rPr lang="en-US" sz="3600" dirty="0" err="1">
                <a:solidFill>
                  <a:schemeClr val="bg1"/>
                </a:solidFill>
              </a:rPr>
              <a:t>en</a:t>
            </a:r>
            <a:r>
              <a:rPr lang="en-US" sz="3600" dirty="0">
                <a:solidFill>
                  <a:schemeClr val="bg1"/>
                </a:solidFill>
              </a:rPr>
              <a:t> Typescript</a:t>
            </a:r>
            <a:endParaRPr lang="en-US" sz="3600" kern="1200" dirty="0">
              <a:solidFill>
                <a:schemeClr val="bg1"/>
              </a:solidFill>
              <a:latin typeface="+mj-lt"/>
              <a:ea typeface="+mj-ea"/>
              <a:cs typeface="+mj-cs"/>
            </a:endParaRPr>
          </a:p>
        </p:txBody>
      </p:sp>
      <p:sp>
        <p:nvSpPr>
          <p:cNvPr id="4" name="Footer Placeholder 3"/>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Taller Programación Orientada a Objetos</a:t>
            </a:r>
          </a:p>
        </p:txBody>
      </p:sp>
      <p:sp>
        <p:nvSpPr>
          <p:cNvPr id="5" name="Slide Number Placeholder 4"/>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EDDC7EA6-93D8-D941-AE09-65443029C640}" type="slidenum">
              <a:rPr lang="en-US">
                <a:solidFill>
                  <a:schemeClr val="tx1">
                    <a:alpha val="80000"/>
                  </a:schemeClr>
                </a:solidFill>
              </a:rPr>
              <a:pPr>
                <a:spcAft>
                  <a:spcPts val="600"/>
                </a:spcAft>
              </a:pPr>
              <a:t>6</a:t>
            </a:fld>
            <a:endParaRPr lang="en-US">
              <a:solidFill>
                <a:schemeClr val="tx1">
                  <a:alpha val="80000"/>
                </a:schemeClr>
              </a:solidFill>
            </a:endParaRPr>
          </a:p>
        </p:txBody>
      </p:sp>
    </p:spTree>
    <p:extLst>
      <p:ext uri="{BB962C8B-B14F-4D97-AF65-F5344CB8AC3E}">
        <p14:creationId xmlns:p14="http://schemas.microsoft.com/office/powerpoint/2010/main" val="854493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latin typeface="Calibri" charset="0"/>
                <a:ea typeface="Calibri" charset="0"/>
                <a:cs typeface="Calibri" charset="0"/>
              </a:rPr>
              <a:t>Conceptos básicos de POO</a:t>
            </a:r>
          </a:p>
        </p:txBody>
      </p:sp>
      <p:sp>
        <p:nvSpPr>
          <p:cNvPr id="3" name="Content Placeholder 2"/>
          <p:cNvSpPr>
            <a:spLocks noGrp="1"/>
          </p:cNvSpPr>
          <p:nvPr>
            <p:ph idx="1"/>
          </p:nvPr>
        </p:nvSpPr>
        <p:spPr>
          <a:xfrm>
            <a:off x="1618735" y="2517603"/>
            <a:ext cx="9735065" cy="2326245"/>
          </a:xfrm>
        </p:spPr>
        <p:txBody>
          <a:bodyPr>
            <a:normAutofit/>
          </a:bodyPr>
          <a:lstStyle/>
          <a:p>
            <a:pPr marR="0" lvl="0" defTabSz="914400" eaLnBrk="1" fontAlgn="auto" latinLnBrk="0" hangingPunct="1">
              <a:lnSpc>
                <a:spcPct val="100000"/>
              </a:lnSpc>
              <a:spcBef>
                <a:spcPts val="0"/>
              </a:spcBef>
              <a:spcAft>
                <a:spcPts val="0"/>
              </a:spcAft>
              <a:buClrTx/>
              <a:buSzTx/>
              <a:buFontTx/>
              <a:buChar char="-"/>
              <a:tabLst/>
              <a:defRPr/>
            </a:pPr>
            <a:r>
              <a:rPr lang="es-ES_tradnl" sz="2400" dirty="0">
                <a:latin typeface="Calibri Light" charset="0"/>
                <a:ea typeface="Calibri Light" charset="0"/>
                <a:cs typeface="Calibri Light" charset="0"/>
              </a:rPr>
              <a:t>Clase</a:t>
            </a:r>
          </a:p>
          <a:p>
            <a:pPr marR="0" lvl="0" defTabSz="914400" eaLnBrk="1" fontAlgn="auto" latinLnBrk="0" hangingPunct="1">
              <a:lnSpc>
                <a:spcPct val="100000"/>
              </a:lnSpc>
              <a:spcBef>
                <a:spcPts val="0"/>
              </a:spcBef>
              <a:spcAft>
                <a:spcPts val="0"/>
              </a:spcAft>
              <a:buClrTx/>
              <a:buSzTx/>
              <a:buFontTx/>
              <a:buChar char="-"/>
              <a:tabLst/>
              <a:defRPr/>
            </a:pPr>
            <a:r>
              <a:rPr lang="es-ES_tradnl" sz="2400" b="1" dirty="0">
                <a:latin typeface="Calibri Light" charset="0"/>
                <a:ea typeface="Calibri Light" charset="0"/>
                <a:cs typeface="Calibri Light" charset="0"/>
              </a:rPr>
              <a:t>Atributo</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a:latin typeface="Calibri Light" charset="0"/>
                <a:ea typeface="Calibri Light" charset="0"/>
                <a:cs typeface="Calibri Light" charset="0"/>
              </a:rPr>
              <a:t>Método</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a:latin typeface="Calibri Light" charset="0"/>
                <a:ea typeface="Calibri Light" charset="0"/>
                <a:cs typeface="Calibri Light" charset="0"/>
              </a:rPr>
              <a:t>Objeto</a:t>
            </a:r>
          </a:p>
          <a:p>
            <a:pPr marR="0" lvl="0" defTabSz="914400" eaLnBrk="1" fontAlgn="auto" latinLnBrk="0" hangingPunct="1">
              <a:lnSpc>
                <a:spcPct val="100000"/>
              </a:lnSpc>
              <a:spcBef>
                <a:spcPts val="0"/>
              </a:spcBef>
              <a:spcAft>
                <a:spcPts val="0"/>
              </a:spcAft>
              <a:buClrTx/>
              <a:buSzTx/>
              <a:buFontTx/>
              <a:buChar char="-"/>
              <a:tabLst/>
              <a:defRPr/>
            </a:pPr>
            <a:r>
              <a:rPr lang="es-ES_tradnl" sz="2400" dirty="0">
                <a:latin typeface="Calibri Light" charset="0"/>
                <a:ea typeface="Calibri Light" charset="0"/>
                <a:cs typeface="Calibri Light" charset="0"/>
              </a:rPr>
              <a:t>Herencia</a:t>
            </a:r>
          </a:p>
        </p:txBody>
      </p:sp>
      <p:sp>
        <p:nvSpPr>
          <p:cNvPr id="4" name="Footer Placeholder 3"/>
          <p:cNvSpPr>
            <a:spLocks noGrp="1"/>
          </p:cNvSpPr>
          <p:nvPr>
            <p:ph type="ftr" sz="quarter" idx="11"/>
          </p:nvPr>
        </p:nvSpPr>
        <p:spPr/>
        <p:txBody>
          <a:bodyPr/>
          <a:lstStyle/>
          <a:p>
            <a:r>
              <a:rPr lang="en-US"/>
              <a:t>Taller Programación Orientada a Objetos</a:t>
            </a:r>
          </a:p>
        </p:txBody>
      </p:sp>
      <p:sp>
        <p:nvSpPr>
          <p:cNvPr id="5" name="Slide Number Placeholder 4"/>
          <p:cNvSpPr>
            <a:spLocks noGrp="1"/>
          </p:cNvSpPr>
          <p:nvPr>
            <p:ph type="sldNum" sz="quarter" idx="12"/>
          </p:nvPr>
        </p:nvSpPr>
        <p:spPr/>
        <p:txBody>
          <a:bodyPr/>
          <a:lstStyle/>
          <a:p>
            <a:fld id="{EDDC7EA6-93D8-D941-AE09-65443029C640}" type="slidenum">
              <a:rPr lang="en-US" smtClean="0"/>
              <a:t>7</a:t>
            </a:fld>
            <a:endParaRPr lang="en-US"/>
          </a:p>
        </p:txBody>
      </p:sp>
    </p:spTree>
    <p:extLst>
      <p:ext uri="{BB962C8B-B14F-4D97-AF65-F5344CB8AC3E}">
        <p14:creationId xmlns:p14="http://schemas.microsoft.com/office/powerpoint/2010/main" val="1668392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latin typeface="Calibri" charset="0"/>
                <a:ea typeface="Calibri" charset="0"/>
                <a:cs typeface="Calibri" charset="0"/>
              </a:rPr>
              <a:t>Conceptos básicos de POO - Atributo</a:t>
            </a:r>
          </a:p>
        </p:txBody>
      </p:sp>
      <p:sp>
        <p:nvSpPr>
          <p:cNvPr id="3" name="Content Placeholder 2"/>
          <p:cNvSpPr>
            <a:spLocks noGrp="1"/>
          </p:cNvSpPr>
          <p:nvPr>
            <p:ph idx="1"/>
          </p:nvPr>
        </p:nvSpPr>
        <p:spPr>
          <a:xfrm>
            <a:off x="838200" y="2517603"/>
            <a:ext cx="10515600" cy="2128538"/>
          </a:xfrm>
        </p:spPr>
        <p:txBody>
          <a:bodyPr>
            <a:normAutofit/>
          </a:bodyPr>
          <a:lstStyle/>
          <a:p>
            <a:pPr marL="0" lvl="0" indent="0">
              <a:lnSpc>
                <a:spcPct val="100000"/>
              </a:lnSpc>
              <a:spcBef>
                <a:spcPts val="0"/>
              </a:spcBef>
              <a:buNone/>
            </a:pPr>
            <a:endParaRPr lang="es-ES_tradnl" sz="2400" dirty="0">
              <a:latin typeface="Calibri Light" charset="0"/>
              <a:ea typeface="Calibri Light" charset="0"/>
              <a:cs typeface="Calibri Light" charset="0"/>
            </a:endParaRPr>
          </a:p>
          <a:p>
            <a:pPr marL="0" lvl="0" indent="0">
              <a:lnSpc>
                <a:spcPct val="100000"/>
              </a:lnSpc>
              <a:spcBef>
                <a:spcPts val="0"/>
              </a:spcBef>
              <a:buNone/>
            </a:pPr>
            <a:r>
              <a:rPr lang="es-ES_tradnl" sz="2400" dirty="0">
                <a:latin typeface="Calibri Light" charset="0"/>
                <a:ea typeface="Calibri Light" charset="0"/>
                <a:cs typeface="Calibri Light" charset="0"/>
              </a:rPr>
              <a:t>Contenedor de información de una clase. Una clase puede tener uno o varios atributos.</a:t>
            </a:r>
          </a:p>
          <a:p>
            <a:pPr marL="0" lvl="0" indent="0">
              <a:lnSpc>
                <a:spcPct val="100000"/>
              </a:lnSpc>
              <a:spcBef>
                <a:spcPts val="0"/>
              </a:spcBef>
              <a:buNone/>
            </a:pPr>
            <a:endParaRPr lang="es-ES_tradnl" sz="2400" dirty="0">
              <a:latin typeface="Calibri Light" charset="0"/>
              <a:ea typeface="Calibri Light" charset="0"/>
              <a:cs typeface="Calibri Light" charset="0"/>
            </a:endParaRPr>
          </a:p>
          <a:p>
            <a:pPr marL="0" lvl="0" indent="0">
              <a:lnSpc>
                <a:spcPct val="100000"/>
              </a:lnSpc>
              <a:spcBef>
                <a:spcPts val="0"/>
              </a:spcBef>
              <a:buNone/>
            </a:pPr>
            <a:endParaRPr lang="es-ES_tradnl" sz="2400" dirty="0">
              <a:latin typeface="Calibri Light" charset="0"/>
              <a:ea typeface="Calibri Light" charset="0"/>
              <a:cs typeface="Calibri Light" charset="0"/>
            </a:endParaRPr>
          </a:p>
        </p:txBody>
      </p:sp>
      <p:sp>
        <p:nvSpPr>
          <p:cNvPr id="4" name="Footer Placeholder 3"/>
          <p:cNvSpPr>
            <a:spLocks noGrp="1"/>
          </p:cNvSpPr>
          <p:nvPr>
            <p:ph type="ftr" sz="quarter" idx="11"/>
          </p:nvPr>
        </p:nvSpPr>
        <p:spPr/>
        <p:txBody>
          <a:bodyPr/>
          <a:lstStyle/>
          <a:p>
            <a:r>
              <a:rPr lang="en-US"/>
              <a:t>Taller Programación Orientada a Objetos</a:t>
            </a:r>
          </a:p>
        </p:txBody>
      </p:sp>
      <p:sp>
        <p:nvSpPr>
          <p:cNvPr id="5" name="Slide Number Placeholder 4"/>
          <p:cNvSpPr>
            <a:spLocks noGrp="1"/>
          </p:cNvSpPr>
          <p:nvPr>
            <p:ph type="sldNum" sz="quarter" idx="12"/>
          </p:nvPr>
        </p:nvSpPr>
        <p:spPr/>
        <p:txBody>
          <a:bodyPr/>
          <a:lstStyle/>
          <a:p>
            <a:fld id="{EDDC7EA6-93D8-D941-AE09-65443029C640}" type="slidenum">
              <a:rPr lang="en-US" smtClean="0"/>
              <a:t>8</a:t>
            </a:fld>
            <a:endParaRPr lang="en-US"/>
          </a:p>
        </p:txBody>
      </p:sp>
    </p:spTree>
    <p:extLst>
      <p:ext uri="{BB962C8B-B14F-4D97-AF65-F5344CB8AC3E}">
        <p14:creationId xmlns:p14="http://schemas.microsoft.com/office/powerpoint/2010/main" val="977978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7316" y="1554667"/>
            <a:ext cx="6780700" cy="3746336"/>
          </a:xfrm>
          <a:prstGeom prst="rect">
            <a:avLst/>
          </a:prstGeom>
        </p:spPr>
      </p:pic>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chemeClr val="bg1"/>
                </a:solidFill>
                <a:latin typeface="+mj-lt"/>
                <a:ea typeface="+mj-ea"/>
                <a:cs typeface="+mj-cs"/>
              </a:rPr>
              <a:t>Conceptos básicos de POO - Atributo</a:t>
            </a:r>
          </a:p>
        </p:txBody>
      </p:sp>
      <p:sp>
        <p:nvSpPr>
          <p:cNvPr id="4" name="Footer Placeholder 3"/>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Taller Programación Orientada a Objetos</a:t>
            </a:r>
          </a:p>
        </p:txBody>
      </p:sp>
      <p:sp>
        <p:nvSpPr>
          <p:cNvPr id="5" name="Slide Number Placeholder 4"/>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EDDC7EA6-93D8-D941-AE09-65443029C640}" type="slidenum">
              <a:rPr lang="en-US">
                <a:solidFill>
                  <a:schemeClr val="tx1">
                    <a:alpha val="80000"/>
                  </a:schemeClr>
                </a:solidFill>
              </a:rPr>
              <a:pPr>
                <a:spcAft>
                  <a:spcPts val="600"/>
                </a:spcAft>
              </a:pPr>
              <a:t>9</a:t>
            </a:fld>
            <a:endParaRPr lang="en-US">
              <a:solidFill>
                <a:schemeClr val="tx1">
                  <a:alpha val="80000"/>
                </a:schemeClr>
              </a:solidFill>
            </a:endParaRPr>
          </a:p>
        </p:txBody>
      </p:sp>
    </p:spTree>
    <p:extLst>
      <p:ext uri="{BB962C8B-B14F-4D97-AF65-F5344CB8AC3E}">
        <p14:creationId xmlns:p14="http://schemas.microsoft.com/office/powerpoint/2010/main" val="15298895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1_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1381</TotalTime>
  <Words>1298</Words>
  <Application>Microsoft Office PowerPoint</Application>
  <PresentationFormat>Panorámica</PresentationFormat>
  <Paragraphs>257</Paragraphs>
  <Slides>49</Slides>
  <Notes>1</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49</vt:i4>
      </vt:variant>
    </vt:vector>
  </HeadingPairs>
  <TitlesOfParts>
    <vt:vector size="55" baseType="lpstr">
      <vt:lpstr>Arial</vt:lpstr>
      <vt:lpstr>Calibri</vt:lpstr>
      <vt:lpstr>Calibri Light</vt:lpstr>
      <vt:lpstr>Tw Cen MT</vt:lpstr>
      <vt:lpstr>Circuito</vt:lpstr>
      <vt:lpstr>1_Circuito</vt:lpstr>
      <vt:lpstr>Presentación de PowerPoint</vt:lpstr>
      <vt:lpstr>Agenda</vt:lpstr>
      <vt:lpstr>Conceptos básicos de POO</vt:lpstr>
      <vt:lpstr>Conceptos básicos de POO</vt:lpstr>
      <vt:lpstr>Conceptos básicos de POO - Clase</vt:lpstr>
      <vt:lpstr>Conceptos básicos de POO – Clase  Declaración en Typescript</vt:lpstr>
      <vt:lpstr>Conceptos básicos de POO</vt:lpstr>
      <vt:lpstr>Conceptos básicos de POO - Atributo</vt:lpstr>
      <vt:lpstr>Conceptos básicos de POO - Atributo</vt:lpstr>
      <vt:lpstr>Conceptos básicos de POO</vt:lpstr>
      <vt:lpstr>Conceptos básicos de POO – Método</vt:lpstr>
      <vt:lpstr>Conceptos básicos de POO – Método</vt:lpstr>
      <vt:lpstr>Conceptos básicos de POO</vt:lpstr>
      <vt:lpstr>Conceptos básicos de POO – Objeto</vt:lpstr>
      <vt:lpstr>Conceptos básicos de POO – Objeto</vt:lpstr>
      <vt:lpstr>Conceptos básicos de POO</vt:lpstr>
      <vt:lpstr>Conceptos básicos de POO – Herencia</vt:lpstr>
      <vt:lpstr>Conceptos básicos de  POO – Herencia  Clase padre</vt:lpstr>
      <vt:lpstr>Conceptos básicos de POO – Herencia  Clase hija</vt:lpstr>
      <vt:lpstr>Introducción a TypeScript</vt:lpstr>
      <vt:lpstr>Introducción a TypeScript</vt:lpstr>
      <vt:lpstr>Introducción a TypeScript</vt:lpstr>
      <vt:lpstr>Introducción a TypeScript - ¿Qué es TS?</vt:lpstr>
      <vt:lpstr>Introducción a TypeScript - ¿Qué es TS?</vt:lpstr>
      <vt:lpstr>Introducción a TypeScript</vt:lpstr>
      <vt:lpstr>Introducción a TypeScript – Declaración de variables</vt:lpstr>
      <vt:lpstr>Introducción a TypeScript – Declaración de variables</vt:lpstr>
      <vt:lpstr>Introducción a TypeScript</vt:lpstr>
      <vt:lpstr>Introducción a TypeScript - Funciones</vt:lpstr>
      <vt:lpstr>Introducción a TypeScript</vt:lpstr>
      <vt:lpstr>Introducción a TypeScript - Clases</vt:lpstr>
      <vt:lpstr>Introducción a TypeScript - Clases</vt:lpstr>
      <vt:lpstr>Introducción a TypeScript</vt:lpstr>
      <vt:lpstr>Introducción a TypeScript – Interfaces</vt:lpstr>
      <vt:lpstr>Conceptos avanzados de la  Programación Orientada a Objetos</vt:lpstr>
      <vt:lpstr>Conceptos avanzados de POO</vt:lpstr>
      <vt:lpstr>Conceptos avanzados de POO</vt:lpstr>
      <vt:lpstr>Conceptos avanzado de POO – Abstracción</vt:lpstr>
      <vt:lpstr>Conceptos avanzado de POO – Abstracción</vt:lpstr>
      <vt:lpstr>Conceptos avanzados de POO</vt:lpstr>
      <vt:lpstr>Conceptos avanzado de POO – Encapsulamiento</vt:lpstr>
      <vt:lpstr>Conceptos avanzado de POO – Encapsulamiento</vt:lpstr>
      <vt:lpstr>Conceptos avanzado de POO - Principio de ocultación</vt:lpstr>
      <vt:lpstr>Conceptos avanzado de POO - Principio de ocultación</vt:lpstr>
      <vt:lpstr>Conceptos avanzados de POO</vt:lpstr>
      <vt:lpstr>Conceptos avanzado de POO - Polimorfismo</vt:lpstr>
      <vt:lpstr>Conceptos avanzado de POO - Polimorfismo</vt:lpstr>
      <vt:lpstr>Conceptos avanzados de POO</vt:lpstr>
      <vt:lpstr>Conceptos avanzado de POO - Modularidad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Alejandro Díaz Vecchio</dc:creator>
  <cp:lastModifiedBy>Juan Ramon  Montilla Sánchez</cp:lastModifiedBy>
  <cp:revision>37</cp:revision>
  <cp:lastPrinted>2017-10-25T16:49:25Z</cp:lastPrinted>
  <dcterms:created xsi:type="dcterms:W3CDTF">2017-10-24T21:50:19Z</dcterms:created>
  <dcterms:modified xsi:type="dcterms:W3CDTF">2024-05-06T17:40:58Z</dcterms:modified>
</cp:coreProperties>
</file>