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6"/>
  </p:notesMasterIdLst>
  <p:sldIdLst>
    <p:sldId id="256" r:id="rId2"/>
    <p:sldId id="262" r:id="rId3"/>
    <p:sldId id="324" r:id="rId4"/>
    <p:sldId id="325" r:id="rId5"/>
    <p:sldId id="326" r:id="rId6"/>
    <p:sldId id="344" r:id="rId7"/>
    <p:sldId id="345" r:id="rId8"/>
    <p:sldId id="346" r:id="rId9"/>
    <p:sldId id="347" r:id="rId10"/>
    <p:sldId id="348" r:id="rId11"/>
    <p:sldId id="349" r:id="rId12"/>
    <p:sldId id="350" r:id="rId13"/>
    <p:sldId id="351" r:id="rId14"/>
    <p:sldId id="352" r:id="rId15"/>
    <p:sldId id="353" r:id="rId16"/>
    <p:sldId id="354" r:id="rId17"/>
    <p:sldId id="355" r:id="rId18"/>
    <p:sldId id="356" r:id="rId19"/>
    <p:sldId id="358" r:id="rId20"/>
    <p:sldId id="359" r:id="rId21"/>
    <p:sldId id="361" r:id="rId22"/>
    <p:sldId id="360" r:id="rId23"/>
    <p:sldId id="357" r:id="rId24"/>
    <p:sldId id="363" r:id="rId25"/>
    <p:sldId id="362" r:id="rId26"/>
    <p:sldId id="364" r:id="rId27"/>
    <p:sldId id="365" r:id="rId28"/>
    <p:sldId id="366" r:id="rId29"/>
    <p:sldId id="367" r:id="rId30"/>
    <p:sldId id="369" r:id="rId31"/>
    <p:sldId id="370" r:id="rId32"/>
    <p:sldId id="371" r:id="rId33"/>
    <p:sldId id="372" r:id="rId34"/>
    <p:sldId id="373" r:id="rId35"/>
  </p:sldIdLst>
  <p:sldSz cx="9144000" cy="6858000" type="screen4x3"/>
  <p:notesSz cx="7315200" cy="96012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1141"/>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672" autoAdjust="0"/>
    <p:restoredTop sz="91119" autoAdjust="0"/>
  </p:normalViewPr>
  <p:slideViewPr>
    <p:cSldViewPr>
      <p:cViewPr varScale="1">
        <p:scale>
          <a:sx n="67" d="100"/>
          <a:sy n="67" d="100"/>
        </p:scale>
        <p:origin x="1596" y="6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6661" tIns="48331" rIns="96661" bIns="48331" rtlCol="0"/>
          <a:lstStyle>
            <a:lvl1pPr algn="l" eaLnBrk="1" hangingPunct="1">
              <a:defRPr sz="1300">
                <a:latin typeface="Arial" charset="0"/>
                <a:cs typeface="+mn-cs"/>
              </a:defRPr>
            </a:lvl1pPr>
          </a:lstStyle>
          <a:p>
            <a:pPr>
              <a:defRPr/>
            </a:pPr>
            <a:endParaRPr lang="en-US"/>
          </a:p>
        </p:txBody>
      </p:sp>
      <p:sp>
        <p:nvSpPr>
          <p:cNvPr id="3" name="Date Placeholder 2"/>
          <p:cNvSpPr>
            <a:spLocks noGrp="1"/>
          </p:cNvSpPr>
          <p:nvPr>
            <p:ph type="dt" idx="1"/>
          </p:nvPr>
        </p:nvSpPr>
        <p:spPr>
          <a:xfrm>
            <a:off x="4143375" y="0"/>
            <a:ext cx="3170238" cy="479425"/>
          </a:xfrm>
          <a:prstGeom prst="rect">
            <a:avLst/>
          </a:prstGeom>
        </p:spPr>
        <p:txBody>
          <a:bodyPr vert="horz" lIns="96661" tIns="48331" rIns="96661" bIns="48331" rtlCol="0"/>
          <a:lstStyle>
            <a:lvl1pPr algn="r" eaLnBrk="1" hangingPunct="1">
              <a:defRPr sz="1300">
                <a:latin typeface="Arial" charset="0"/>
                <a:cs typeface="+mn-cs"/>
              </a:defRPr>
            </a:lvl1pPr>
          </a:lstStyle>
          <a:p>
            <a:pPr>
              <a:defRPr/>
            </a:pPr>
            <a:fld id="{E223EC38-8874-4127-99E0-84465FAEAA68}" type="datetimeFigureOut">
              <a:rPr lang="en-US"/>
              <a:pPr>
                <a:defRPr/>
              </a:pPr>
              <a:t>1/22/2022</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pPr lvl="0"/>
            <a:endParaRPr lang="en-US" noProof="0" smtClean="0"/>
          </a:p>
        </p:txBody>
      </p:sp>
      <p:sp>
        <p:nvSpPr>
          <p:cNvPr id="5" name="Notes Placeholder 4"/>
          <p:cNvSpPr>
            <a:spLocks noGrp="1"/>
          </p:cNvSpPr>
          <p:nvPr>
            <p:ph type="body" sz="quarter" idx="3"/>
          </p:nvPr>
        </p:nvSpPr>
        <p:spPr>
          <a:xfrm>
            <a:off x="731838" y="4560888"/>
            <a:ext cx="5851525" cy="4319587"/>
          </a:xfrm>
          <a:prstGeom prst="rect">
            <a:avLst/>
          </a:prstGeom>
        </p:spPr>
        <p:txBody>
          <a:bodyPr vert="horz" lIns="96661" tIns="48331" rIns="96661" bIns="48331"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9120188"/>
            <a:ext cx="3170238" cy="479425"/>
          </a:xfrm>
          <a:prstGeom prst="rect">
            <a:avLst/>
          </a:prstGeom>
        </p:spPr>
        <p:txBody>
          <a:bodyPr vert="horz" lIns="96661" tIns="48331" rIns="96661" bIns="48331" rtlCol="0" anchor="b"/>
          <a:lstStyle>
            <a:lvl1pPr algn="l" eaLnBrk="1" hangingPunct="1">
              <a:defRPr sz="1300">
                <a:latin typeface="Arial" charset="0"/>
                <a:cs typeface="+mn-cs"/>
              </a:defRPr>
            </a:lvl1pPr>
          </a:lstStyle>
          <a:p>
            <a:pPr>
              <a:defRPr/>
            </a:pPr>
            <a:endParaRPr lang="en-US"/>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wrap="square" lIns="96661" tIns="48331" rIns="96661" bIns="48331" numCol="1" anchor="b" anchorCtr="0" compatLnSpc="1">
            <a:prstTxWarp prst="textNoShape">
              <a:avLst/>
            </a:prstTxWarp>
          </a:bodyPr>
          <a:lstStyle>
            <a:lvl1pPr algn="r" eaLnBrk="1" hangingPunct="1">
              <a:defRPr sz="1300" smtClean="0"/>
            </a:lvl1pPr>
          </a:lstStyle>
          <a:p>
            <a:pPr>
              <a:defRPr/>
            </a:pPr>
            <a:fld id="{29D55AF6-172B-4A7F-9878-3EF407BF123B}"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46082" name="Google Shape;211;ge5e8752010_0_231:notes"/>
          <p:cNvSpPr>
            <a:spLocks noGrp="1" noRot="1" noChangeAspect="1" noTextEdit="1"/>
          </p:cNvSpPr>
          <p:nvPr>
            <p:ph type="sldImg" idx="2"/>
          </p:nvPr>
        </p:nvSpPr>
        <p:spPr bwMode="auto">
          <a:xfrm>
            <a:off x="1143000" y="685800"/>
            <a:ext cx="4572000" cy="3429000"/>
          </a:xfrm>
          <a:custGeom>
            <a:avLst/>
            <a:gdLst>
              <a:gd name="T0" fmla="*/ 0 w 120000"/>
              <a:gd name="T1" fmla="*/ 0 h 120000"/>
              <a:gd name="T2" fmla="*/ 120000 w 120000"/>
              <a:gd name="T3" fmla="*/ 0 h 120000"/>
              <a:gd name="T4" fmla="*/ 120000 w 120000"/>
              <a:gd name="T5" fmla="*/ 120000 h 120000"/>
              <a:gd name="T6" fmla="*/ 0 w 120000"/>
              <a:gd name="T7" fmla="*/ 120000 h 120000"/>
              <a:gd name="T8" fmla="*/ 0 w 120000"/>
              <a:gd name="T9" fmla="*/ 0 h 120000"/>
            </a:gdLst>
            <a:ahLst/>
            <a:cxnLst>
              <a:cxn ang="0">
                <a:pos x="T0" y="T1"/>
              </a:cxn>
              <a:cxn ang="0">
                <a:pos x="T2" y="T3"/>
              </a:cxn>
              <a:cxn ang="0">
                <a:pos x="T4" y="T5"/>
              </a:cxn>
              <a:cxn ang="0">
                <a:pos x="T6" y="T7"/>
              </a:cxn>
              <a:cxn ang="0">
                <a:pos x="T8" y="T9"/>
              </a:cxn>
            </a:cxnLst>
            <a:rect l="0" t="0" r="r" b="b"/>
            <a:pathLst>
              <a:path w="120000" h="120000" extrusionOk="0">
                <a:moveTo>
                  <a:pt x="0" y="0"/>
                </a:moveTo>
                <a:lnTo>
                  <a:pt x="120000" y="0"/>
                </a:lnTo>
                <a:lnTo>
                  <a:pt x="120000" y="120000"/>
                </a:lnTo>
                <a:lnTo>
                  <a:pt x="0" y="120000"/>
                </a:lnTo>
                <a:lnTo>
                  <a:pt x="0" y="0"/>
                </a:lnTo>
                <a:close/>
              </a:path>
            </a:pathLst>
          </a:custGeom>
          <a:noFill/>
          <a:ln>
            <a:solidFill>
              <a:srgbClr val="000000"/>
            </a:solidFill>
            <a:round/>
            <a:headEnd/>
            <a:tailEnd/>
          </a:ln>
          <a:extLst>
            <a:ext uri="{909E8E84-426E-40DD-AFC4-6F175D3DCCD1}">
              <a14:hiddenFill xmlns:a14="http://schemas.microsoft.com/office/drawing/2010/main">
                <a:solidFill>
                  <a:srgbClr val="FFFFFF"/>
                </a:solidFill>
              </a14:hiddenFill>
            </a:ext>
          </a:extLst>
        </p:spPr>
      </p:sp>
      <p:sp>
        <p:nvSpPr>
          <p:cNvPr id="46083" name="Google Shape;212;ge5e8752010_0_231:notes"/>
          <p:cNvSpPr txBox="1">
            <a:spLocks noGrp="1"/>
          </p:cNvSpPr>
          <p:nvPr>
            <p:ph type="body" idx="1"/>
          </p:nvPr>
        </p:nvSpPr>
        <p:spPr bwMode="auto">
          <a:xfrm>
            <a:off x="685800" y="4343400"/>
            <a:ext cx="54864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5" tIns="91425" rIns="91425" bIns="91425" numCol="1" anchor="t" anchorCtr="0" compatLnSpc="1">
            <a:prstTxWarp prst="textNoShape">
              <a:avLst/>
            </a:prstTxWarp>
          </a:bodyPr>
          <a:lstStyle/>
          <a:p>
            <a:pPr>
              <a:spcBef>
                <a:spcPct val="0"/>
              </a:spcBef>
            </a:pPr>
            <a:endParaRPr lang="en-US"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48130" name="Google Shape;221;ge5e8752010_0_242:notes"/>
          <p:cNvSpPr>
            <a:spLocks noGrp="1" noRot="1" noChangeAspect="1" noTextEdit="1"/>
          </p:cNvSpPr>
          <p:nvPr>
            <p:ph type="sldImg" idx="2"/>
          </p:nvPr>
        </p:nvSpPr>
        <p:spPr bwMode="auto">
          <a:xfrm>
            <a:off x="1143000" y="685800"/>
            <a:ext cx="4572000" cy="3429000"/>
          </a:xfrm>
          <a:custGeom>
            <a:avLst/>
            <a:gdLst>
              <a:gd name="T0" fmla="*/ 0 w 120000"/>
              <a:gd name="T1" fmla="*/ 0 h 120000"/>
              <a:gd name="T2" fmla="*/ 120000 w 120000"/>
              <a:gd name="T3" fmla="*/ 0 h 120000"/>
              <a:gd name="T4" fmla="*/ 120000 w 120000"/>
              <a:gd name="T5" fmla="*/ 120000 h 120000"/>
              <a:gd name="T6" fmla="*/ 0 w 120000"/>
              <a:gd name="T7" fmla="*/ 120000 h 120000"/>
              <a:gd name="T8" fmla="*/ 0 w 120000"/>
              <a:gd name="T9" fmla="*/ 0 h 120000"/>
            </a:gdLst>
            <a:ahLst/>
            <a:cxnLst>
              <a:cxn ang="0">
                <a:pos x="T0" y="T1"/>
              </a:cxn>
              <a:cxn ang="0">
                <a:pos x="T2" y="T3"/>
              </a:cxn>
              <a:cxn ang="0">
                <a:pos x="T4" y="T5"/>
              </a:cxn>
              <a:cxn ang="0">
                <a:pos x="T6" y="T7"/>
              </a:cxn>
              <a:cxn ang="0">
                <a:pos x="T8" y="T9"/>
              </a:cxn>
            </a:cxnLst>
            <a:rect l="0" t="0" r="r" b="b"/>
            <a:pathLst>
              <a:path w="120000" h="120000" extrusionOk="0">
                <a:moveTo>
                  <a:pt x="0" y="0"/>
                </a:moveTo>
                <a:lnTo>
                  <a:pt x="120000" y="0"/>
                </a:lnTo>
                <a:lnTo>
                  <a:pt x="120000" y="120000"/>
                </a:lnTo>
                <a:lnTo>
                  <a:pt x="0" y="120000"/>
                </a:lnTo>
                <a:lnTo>
                  <a:pt x="0" y="0"/>
                </a:lnTo>
                <a:close/>
              </a:path>
            </a:pathLst>
          </a:custGeom>
          <a:noFill/>
          <a:ln>
            <a:solidFill>
              <a:srgbClr val="000000"/>
            </a:solidFill>
            <a:round/>
            <a:headEnd/>
            <a:tailEnd/>
          </a:ln>
          <a:extLst>
            <a:ext uri="{909E8E84-426E-40DD-AFC4-6F175D3DCCD1}">
              <a14:hiddenFill xmlns:a14="http://schemas.microsoft.com/office/drawing/2010/main">
                <a:solidFill>
                  <a:srgbClr val="FFFFFF"/>
                </a:solidFill>
              </a14:hiddenFill>
            </a:ext>
          </a:extLst>
        </p:spPr>
      </p:sp>
      <p:sp>
        <p:nvSpPr>
          <p:cNvPr id="48131" name="Google Shape;222;ge5e8752010_0_242:notes"/>
          <p:cNvSpPr txBox="1">
            <a:spLocks noGrp="1"/>
          </p:cNvSpPr>
          <p:nvPr>
            <p:ph type="body" idx="1"/>
          </p:nvPr>
        </p:nvSpPr>
        <p:spPr bwMode="auto">
          <a:xfrm>
            <a:off x="685800" y="4343400"/>
            <a:ext cx="54864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5" tIns="91425" rIns="91425" bIns="91425" numCol="1" anchor="t" anchorCtr="0" compatLnSpc="1">
            <a:prstTxWarp prst="textNoShape">
              <a:avLst/>
            </a:prstTxWarp>
          </a:bodyPr>
          <a:lstStyle/>
          <a:p>
            <a:pPr>
              <a:spcBef>
                <a:spcPct val="0"/>
              </a:spcBef>
            </a:pPr>
            <a:endParaRPr lang="en-US" alt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50178" name="Google Shape;231;ge5e8752010_0_252:notes"/>
          <p:cNvSpPr>
            <a:spLocks noGrp="1" noRot="1" noChangeAspect="1" noTextEdit="1"/>
          </p:cNvSpPr>
          <p:nvPr>
            <p:ph type="sldImg" idx="2"/>
          </p:nvPr>
        </p:nvSpPr>
        <p:spPr bwMode="auto">
          <a:xfrm>
            <a:off x="1143000" y="685800"/>
            <a:ext cx="4572000" cy="3429000"/>
          </a:xfrm>
          <a:custGeom>
            <a:avLst/>
            <a:gdLst>
              <a:gd name="T0" fmla="*/ 0 w 120000"/>
              <a:gd name="T1" fmla="*/ 0 h 120000"/>
              <a:gd name="T2" fmla="*/ 120000 w 120000"/>
              <a:gd name="T3" fmla="*/ 0 h 120000"/>
              <a:gd name="T4" fmla="*/ 120000 w 120000"/>
              <a:gd name="T5" fmla="*/ 120000 h 120000"/>
              <a:gd name="T6" fmla="*/ 0 w 120000"/>
              <a:gd name="T7" fmla="*/ 120000 h 120000"/>
              <a:gd name="T8" fmla="*/ 0 w 120000"/>
              <a:gd name="T9" fmla="*/ 0 h 120000"/>
            </a:gdLst>
            <a:ahLst/>
            <a:cxnLst>
              <a:cxn ang="0">
                <a:pos x="T0" y="T1"/>
              </a:cxn>
              <a:cxn ang="0">
                <a:pos x="T2" y="T3"/>
              </a:cxn>
              <a:cxn ang="0">
                <a:pos x="T4" y="T5"/>
              </a:cxn>
              <a:cxn ang="0">
                <a:pos x="T6" y="T7"/>
              </a:cxn>
              <a:cxn ang="0">
                <a:pos x="T8" y="T9"/>
              </a:cxn>
            </a:cxnLst>
            <a:rect l="0" t="0" r="r" b="b"/>
            <a:pathLst>
              <a:path w="120000" h="120000" extrusionOk="0">
                <a:moveTo>
                  <a:pt x="0" y="0"/>
                </a:moveTo>
                <a:lnTo>
                  <a:pt x="120000" y="0"/>
                </a:lnTo>
                <a:lnTo>
                  <a:pt x="120000" y="120000"/>
                </a:lnTo>
                <a:lnTo>
                  <a:pt x="0" y="120000"/>
                </a:lnTo>
                <a:lnTo>
                  <a:pt x="0" y="0"/>
                </a:lnTo>
                <a:close/>
              </a:path>
            </a:pathLst>
          </a:custGeom>
          <a:noFill/>
          <a:ln>
            <a:solidFill>
              <a:srgbClr val="000000"/>
            </a:solidFill>
            <a:round/>
            <a:headEnd/>
            <a:tailEnd/>
          </a:ln>
          <a:extLst>
            <a:ext uri="{909E8E84-426E-40DD-AFC4-6F175D3DCCD1}">
              <a14:hiddenFill xmlns:a14="http://schemas.microsoft.com/office/drawing/2010/main">
                <a:solidFill>
                  <a:srgbClr val="FFFFFF"/>
                </a:solidFill>
              </a14:hiddenFill>
            </a:ext>
          </a:extLst>
        </p:spPr>
      </p:sp>
      <p:sp>
        <p:nvSpPr>
          <p:cNvPr id="50179" name="Google Shape;232;ge5e8752010_0_252:notes"/>
          <p:cNvSpPr txBox="1">
            <a:spLocks noGrp="1"/>
          </p:cNvSpPr>
          <p:nvPr>
            <p:ph type="body" idx="1"/>
          </p:nvPr>
        </p:nvSpPr>
        <p:spPr bwMode="auto">
          <a:xfrm>
            <a:off x="685800" y="4343400"/>
            <a:ext cx="54864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5" tIns="91425" rIns="91425" bIns="91425" numCol="1" anchor="t" anchorCtr="0" compatLnSpc="1">
            <a:prstTxWarp prst="textNoShape">
              <a:avLst/>
            </a:prstTxWarp>
          </a:bodyPr>
          <a:lstStyle/>
          <a:p>
            <a:pPr>
              <a:spcBef>
                <a:spcPct val="0"/>
              </a:spcBef>
            </a:pPr>
            <a:endParaRPr lang="en-US" alt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52226" name="Google Shape;241;ge5e8752010_0_265:notes"/>
          <p:cNvSpPr>
            <a:spLocks noGrp="1" noRot="1" noChangeAspect="1" noTextEdit="1"/>
          </p:cNvSpPr>
          <p:nvPr>
            <p:ph type="sldImg" idx="2"/>
          </p:nvPr>
        </p:nvSpPr>
        <p:spPr bwMode="auto">
          <a:xfrm>
            <a:off x="1143000" y="685800"/>
            <a:ext cx="4572000" cy="3429000"/>
          </a:xfrm>
          <a:custGeom>
            <a:avLst/>
            <a:gdLst>
              <a:gd name="T0" fmla="*/ 0 w 120000"/>
              <a:gd name="T1" fmla="*/ 0 h 120000"/>
              <a:gd name="T2" fmla="*/ 120000 w 120000"/>
              <a:gd name="T3" fmla="*/ 0 h 120000"/>
              <a:gd name="T4" fmla="*/ 120000 w 120000"/>
              <a:gd name="T5" fmla="*/ 120000 h 120000"/>
              <a:gd name="T6" fmla="*/ 0 w 120000"/>
              <a:gd name="T7" fmla="*/ 120000 h 120000"/>
              <a:gd name="T8" fmla="*/ 0 w 120000"/>
              <a:gd name="T9" fmla="*/ 0 h 120000"/>
            </a:gdLst>
            <a:ahLst/>
            <a:cxnLst>
              <a:cxn ang="0">
                <a:pos x="T0" y="T1"/>
              </a:cxn>
              <a:cxn ang="0">
                <a:pos x="T2" y="T3"/>
              </a:cxn>
              <a:cxn ang="0">
                <a:pos x="T4" y="T5"/>
              </a:cxn>
              <a:cxn ang="0">
                <a:pos x="T6" y="T7"/>
              </a:cxn>
              <a:cxn ang="0">
                <a:pos x="T8" y="T9"/>
              </a:cxn>
            </a:cxnLst>
            <a:rect l="0" t="0" r="r" b="b"/>
            <a:pathLst>
              <a:path w="120000" h="120000" extrusionOk="0">
                <a:moveTo>
                  <a:pt x="0" y="0"/>
                </a:moveTo>
                <a:lnTo>
                  <a:pt x="120000" y="0"/>
                </a:lnTo>
                <a:lnTo>
                  <a:pt x="120000" y="120000"/>
                </a:lnTo>
                <a:lnTo>
                  <a:pt x="0" y="120000"/>
                </a:lnTo>
                <a:lnTo>
                  <a:pt x="0" y="0"/>
                </a:lnTo>
                <a:close/>
              </a:path>
            </a:pathLst>
          </a:custGeom>
          <a:noFill/>
          <a:ln>
            <a:solidFill>
              <a:srgbClr val="000000"/>
            </a:solidFill>
            <a:round/>
            <a:headEnd/>
            <a:tailEnd/>
          </a:ln>
          <a:extLst>
            <a:ext uri="{909E8E84-426E-40DD-AFC4-6F175D3DCCD1}">
              <a14:hiddenFill xmlns:a14="http://schemas.microsoft.com/office/drawing/2010/main">
                <a:solidFill>
                  <a:srgbClr val="FFFFFF"/>
                </a:solidFill>
              </a14:hiddenFill>
            </a:ext>
          </a:extLst>
        </p:spPr>
      </p:sp>
      <p:sp>
        <p:nvSpPr>
          <p:cNvPr id="52227" name="Google Shape;242;ge5e8752010_0_265:notes"/>
          <p:cNvSpPr txBox="1">
            <a:spLocks noGrp="1"/>
          </p:cNvSpPr>
          <p:nvPr>
            <p:ph type="body" idx="1"/>
          </p:nvPr>
        </p:nvSpPr>
        <p:spPr bwMode="auto">
          <a:xfrm>
            <a:off x="685800" y="4343400"/>
            <a:ext cx="54864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5" tIns="91425" rIns="91425" bIns="91425" numCol="1" anchor="t" anchorCtr="0" compatLnSpc="1">
            <a:prstTxWarp prst="textNoShape">
              <a:avLst/>
            </a:prstTxWarp>
          </a:bodyPr>
          <a:lstStyle/>
          <a:p>
            <a:pPr>
              <a:spcBef>
                <a:spcPct val="0"/>
              </a:spcBef>
            </a:pPr>
            <a:endParaRPr lang="en-US" alt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54274" name="Google Shape;250;ge5e8752010_0_275:notes"/>
          <p:cNvSpPr>
            <a:spLocks noGrp="1" noRot="1" noChangeAspect="1" noTextEdit="1"/>
          </p:cNvSpPr>
          <p:nvPr>
            <p:ph type="sldImg" idx="2"/>
          </p:nvPr>
        </p:nvSpPr>
        <p:spPr bwMode="auto">
          <a:xfrm>
            <a:off x="1143000" y="685800"/>
            <a:ext cx="4572000" cy="3429000"/>
          </a:xfrm>
          <a:custGeom>
            <a:avLst/>
            <a:gdLst>
              <a:gd name="T0" fmla="*/ 0 w 120000"/>
              <a:gd name="T1" fmla="*/ 0 h 120000"/>
              <a:gd name="T2" fmla="*/ 120000 w 120000"/>
              <a:gd name="T3" fmla="*/ 0 h 120000"/>
              <a:gd name="T4" fmla="*/ 120000 w 120000"/>
              <a:gd name="T5" fmla="*/ 120000 h 120000"/>
              <a:gd name="T6" fmla="*/ 0 w 120000"/>
              <a:gd name="T7" fmla="*/ 120000 h 120000"/>
              <a:gd name="T8" fmla="*/ 0 w 120000"/>
              <a:gd name="T9" fmla="*/ 0 h 120000"/>
            </a:gdLst>
            <a:ahLst/>
            <a:cxnLst>
              <a:cxn ang="0">
                <a:pos x="T0" y="T1"/>
              </a:cxn>
              <a:cxn ang="0">
                <a:pos x="T2" y="T3"/>
              </a:cxn>
              <a:cxn ang="0">
                <a:pos x="T4" y="T5"/>
              </a:cxn>
              <a:cxn ang="0">
                <a:pos x="T6" y="T7"/>
              </a:cxn>
              <a:cxn ang="0">
                <a:pos x="T8" y="T9"/>
              </a:cxn>
            </a:cxnLst>
            <a:rect l="0" t="0" r="r" b="b"/>
            <a:pathLst>
              <a:path w="120000" h="120000" extrusionOk="0">
                <a:moveTo>
                  <a:pt x="0" y="0"/>
                </a:moveTo>
                <a:lnTo>
                  <a:pt x="120000" y="0"/>
                </a:lnTo>
                <a:lnTo>
                  <a:pt x="120000" y="120000"/>
                </a:lnTo>
                <a:lnTo>
                  <a:pt x="0" y="120000"/>
                </a:lnTo>
                <a:lnTo>
                  <a:pt x="0" y="0"/>
                </a:lnTo>
                <a:close/>
              </a:path>
            </a:pathLst>
          </a:custGeom>
          <a:noFill/>
          <a:ln>
            <a:solidFill>
              <a:srgbClr val="000000"/>
            </a:solidFill>
            <a:round/>
            <a:headEnd/>
            <a:tailEnd/>
          </a:ln>
          <a:extLst>
            <a:ext uri="{909E8E84-426E-40DD-AFC4-6F175D3DCCD1}">
              <a14:hiddenFill xmlns:a14="http://schemas.microsoft.com/office/drawing/2010/main">
                <a:solidFill>
                  <a:srgbClr val="FFFFFF"/>
                </a:solidFill>
              </a14:hiddenFill>
            </a:ext>
          </a:extLst>
        </p:spPr>
      </p:sp>
      <p:sp>
        <p:nvSpPr>
          <p:cNvPr id="54275" name="Google Shape;251;ge5e8752010_0_275:notes"/>
          <p:cNvSpPr txBox="1">
            <a:spLocks noGrp="1"/>
          </p:cNvSpPr>
          <p:nvPr>
            <p:ph type="body" idx="1"/>
          </p:nvPr>
        </p:nvSpPr>
        <p:spPr bwMode="auto">
          <a:xfrm>
            <a:off x="685800" y="4343400"/>
            <a:ext cx="54864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5" tIns="91425" rIns="91425" bIns="91425" numCol="1" anchor="t" anchorCtr="0" compatLnSpc="1">
            <a:prstTxWarp prst="textNoShape">
              <a:avLst/>
            </a:prstTxWarp>
          </a:bodyPr>
          <a:lstStyle/>
          <a:p>
            <a:pPr>
              <a:spcBef>
                <a:spcPct val="0"/>
              </a:spcBef>
            </a:pPr>
            <a:endParaRPr lang="en-US"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 name="Rectangle 2"/>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eaLnBrk="1" fontAlgn="auto" hangingPunct="1">
              <a:spcBef>
                <a:spcPts val="0"/>
              </a:spcBef>
              <a:spcAft>
                <a:spcPts val="0"/>
              </a:spcAft>
              <a:defRPr/>
            </a:pPr>
            <a:endParaRPr lang="en-US" dirty="0">
              <a:latin typeface="Arial" pitchFamily="34" charset="0"/>
              <a:cs typeface="Arial" pitchFamily="34" charset="0"/>
            </a:endParaRPr>
          </a:p>
        </p:txBody>
      </p:sp>
      <p:sp>
        <p:nvSpPr>
          <p:cNvPr id="4" name="Rectangle 3"/>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5" name="Rectangle 4"/>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6" name="Rectangle 5"/>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pic>
        <p:nvPicPr>
          <p:cNvPr id="7" name="Picture 10" descr="BITS_university_logo_whitevert.png"/>
          <p:cNvPicPr>
            <a:picLocks noChangeAspect="1"/>
          </p:cNvPicPr>
          <p:nvPr userDrawn="1"/>
        </p:nvPicPr>
        <p:blipFill>
          <a:blip r:embed="rId3">
            <a:extLst>
              <a:ext uri="{28A0092B-C50C-407E-A947-70E740481C1C}">
                <a14:useLocalDpi xmlns:a14="http://schemas.microsoft.com/office/drawing/2010/main" val="0"/>
              </a:ext>
            </a:extLst>
          </a:blip>
          <a:srcRect t="2" b="28592"/>
          <a:stretch>
            <a:fillRect/>
          </a:stretch>
        </p:blipFill>
        <p:spPr bwMode="auto">
          <a:xfrm>
            <a:off x="76200" y="3352800"/>
            <a:ext cx="2057400" cy="1979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p:cNvSpPr txBox="1"/>
          <p:nvPr userDrawn="1"/>
        </p:nvSpPr>
        <p:spPr>
          <a:xfrm>
            <a:off x="-76200" y="5257800"/>
            <a:ext cx="2209800" cy="554038"/>
          </a:xfrm>
          <a:prstGeom prst="rect">
            <a:avLst/>
          </a:prstGeom>
          <a:noFill/>
        </p:spPr>
        <p:txBody>
          <a:bodyPr>
            <a:spAutoFit/>
          </a:bodyPr>
          <a:lstStyle/>
          <a:p>
            <a:pPr algn="ctr" eaLnBrk="1" fontAlgn="auto" hangingPunct="1">
              <a:spcBef>
                <a:spcPts val="0"/>
              </a:spcBef>
              <a:spcAft>
                <a:spcPts val="0"/>
              </a:spcAft>
              <a:defRPr/>
            </a:pP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9" name="TextBox 8"/>
          <p:cNvSpPr txBox="1">
            <a:spLocks noChangeArrowheads="1"/>
          </p:cNvSpPr>
          <p:nvPr userDrawn="1"/>
        </p:nvSpPr>
        <p:spPr bwMode="auto">
          <a:xfrm>
            <a:off x="152400" y="5667375"/>
            <a:ext cx="1905000" cy="276225"/>
          </a:xfrm>
          <a:prstGeom prst="rect">
            <a:avLst/>
          </a:prstGeom>
          <a:noFill/>
          <a:ln>
            <a:noFill/>
          </a:ln>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defRPr/>
            </a:pPr>
            <a:r>
              <a:rPr lang="en-US" sz="1200" dirty="0" smtClean="0">
                <a:solidFill>
                  <a:srgbClr val="FFFFFF"/>
                </a:solidFill>
              </a:rPr>
              <a:t>Hyderabad Campus</a:t>
            </a:r>
          </a:p>
        </p:txBody>
      </p:sp>
      <p:sp>
        <p:nvSpPr>
          <p:cNvPr id="11" name="Title 1"/>
          <p:cNvSpPr>
            <a:spLocks noGrp="1"/>
          </p:cNvSpPr>
          <p:nvPr>
            <p:ph type="title"/>
          </p:nvPr>
        </p:nvSpPr>
        <p:spPr>
          <a:xfrm>
            <a:off x="2514600" y="3810000"/>
            <a:ext cx="6019800" cy="1524000"/>
          </a:xfrm>
        </p:spPr>
        <p:txBody>
          <a:bodyPr anchorCtr="0">
            <a:noAutofit/>
          </a:bodyPr>
          <a:lstStyle>
            <a:lvl1pPr algn="l">
              <a:lnSpc>
                <a:spcPts val="4000"/>
              </a:lnSpc>
              <a:defRPr sz="4400" baseline="0">
                <a:solidFill>
                  <a:schemeClr val="bg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2761846839"/>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grpSp>
        <p:nvGrpSpPr>
          <p:cNvPr id="4" name="Group 19"/>
          <p:cNvGrpSpPr>
            <a:grpSpLocks/>
          </p:cNvGrpSpPr>
          <p:nvPr userDrawn="1"/>
        </p:nvGrpSpPr>
        <p:grpSpPr bwMode="auto">
          <a:xfrm>
            <a:off x="0" y="1295400"/>
            <a:ext cx="7010400" cy="46038"/>
            <a:chOff x="1905000" y="6553200"/>
            <a:chExt cx="7010400" cy="45719"/>
          </a:xfrm>
        </p:grpSpPr>
        <p:sp>
          <p:nvSpPr>
            <p:cNvPr id="5" name="Rectangle 4"/>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Rectangle 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 name="Rectangle 6"/>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grpSp>
        <p:nvGrpSpPr>
          <p:cNvPr id="8" name="Group 24"/>
          <p:cNvGrpSpPr>
            <a:grpSpLocks/>
          </p:cNvGrpSpPr>
          <p:nvPr userDrawn="1"/>
        </p:nvGrpSpPr>
        <p:grpSpPr bwMode="auto">
          <a:xfrm>
            <a:off x="2133600" y="6553200"/>
            <a:ext cx="7010400" cy="46038"/>
            <a:chOff x="1905000" y="6553200"/>
            <a:chExt cx="7010400" cy="45719"/>
          </a:xfrm>
        </p:grpSpPr>
        <p:sp>
          <p:nvSpPr>
            <p:cNvPr id="9" name="Rectangle 8"/>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0" name="Rectangle 9"/>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1" name="Rectangle 10"/>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pic>
        <p:nvPicPr>
          <p:cNvPr id="12" name="Picture 14" descr="Picture 7.png"/>
          <p:cNvPicPr>
            <a:picLocks noChangeAspect="1"/>
          </p:cNvPicPr>
          <p:nvPr userDrawn="1"/>
        </p:nvPicPr>
        <p:blipFill>
          <a:blip r:embed="rId2" cstate="print">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12"/>
          <p:cNvSpPr txBox="1">
            <a:spLocks noChangeArrowheads="1"/>
          </p:cNvSpPr>
          <p:nvPr userDrawn="1"/>
        </p:nvSpPr>
        <p:spPr bwMode="auto">
          <a:xfrm>
            <a:off x="3276600" y="6596063"/>
            <a:ext cx="5867400" cy="261937"/>
          </a:xfrm>
          <a:prstGeom prst="rect">
            <a:avLst/>
          </a:prstGeom>
          <a:noFill/>
          <a:ln>
            <a:noFill/>
          </a:ln>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r" eaLnBrk="1" hangingPunct="1">
              <a:defRPr/>
            </a:pPr>
            <a:r>
              <a:rPr lang="en-US" sz="1100" b="1" smtClean="0">
                <a:solidFill>
                  <a:srgbClr val="101141"/>
                </a:solidFill>
              </a:rPr>
              <a:t>BITS </a:t>
            </a:r>
            <a:r>
              <a:rPr lang="en-US" sz="1100" smtClean="0">
                <a:solidFill>
                  <a:srgbClr val="101141"/>
                </a:solidFill>
              </a:rPr>
              <a:t>Pilani, Hyderabad Campus</a:t>
            </a: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9"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85406641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grpSp>
        <p:nvGrpSpPr>
          <p:cNvPr id="4" name="Group 7"/>
          <p:cNvGrpSpPr>
            <a:grpSpLocks/>
          </p:cNvGrpSpPr>
          <p:nvPr userDrawn="1"/>
        </p:nvGrpSpPr>
        <p:grpSpPr bwMode="auto">
          <a:xfrm rot="5400000">
            <a:off x="5006182" y="2567781"/>
            <a:ext cx="5181600" cy="46037"/>
            <a:chOff x="1905000" y="6553200"/>
            <a:chExt cx="7010400" cy="45719"/>
          </a:xfrm>
        </p:grpSpPr>
        <p:sp>
          <p:nvSpPr>
            <p:cNvPr id="5" name="Rectangle 4"/>
            <p:cNvSpPr/>
            <p:nvPr/>
          </p:nvSpPr>
          <p:spPr>
            <a:xfrm>
              <a:off x="4267574" y="6553200"/>
              <a:ext cx="2328209"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Rectangle 5"/>
            <p:cNvSpPr/>
            <p:nvPr/>
          </p:nvSpPr>
          <p:spPr>
            <a:xfrm>
              <a:off x="1905000" y="6553200"/>
              <a:ext cx="2362574"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 name="Rectangle 7"/>
            <p:cNvSpPr/>
            <p:nvPr userDrawn="1"/>
          </p:nvSpPr>
          <p:spPr>
            <a:xfrm>
              <a:off x="6587191" y="6553200"/>
              <a:ext cx="2328209"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pic>
        <p:nvPicPr>
          <p:cNvPr id="9" name="Picture 10" descr="Picture 7.png"/>
          <p:cNvPicPr>
            <a:picLocks noChangeAspect="1"/>
          </p:cNvPicPr>
          <p:nvPr userDrawn="1"/>
        </p:nvPicPr>
        <p:blipFill>
          <a:blip r:embed="rId2">
            <a:extLst>
              <a:ext uri="{28A0092B-C50C-407E-A947-70E740481C1C}">
                <a14:useLocalDpi xmlns:a14="http://schemas.microsoft.com/office/drawing/2010/main" val="0"/>
              </a:ext>
            </a:extLst>
          </a:blip>
          <a:srcRect l="5336" t="1923"/>
          <a:stretch>
            <a:fillRect/>
          </a:stretch>
        </p:blipFill>
        <p:spPr bwMode="auto">
          <a:xfrm>
            <a:off x="-7938" y="381000"/>
            <a:ext cx="692151" cy="219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9"/>
          <p:cNvSpPr txBox="1">
            <a:spLocks noChangeArrowheads="1"/>
          </p:cNvSpPr>
          <p:nvPr userDrawn="1"/>
        </p:nvSpPr>
        <p:spPr bwMode="auto">
          <a:xfrm rot="5400000">
            <a:off x="-2794793" y="3809206"/>
            <a:ext cx="5867400" cy="230187"/>
          </a:xfrm>
          <a:prstGeom prst="rect">
            <a:avLst/>
          </a:prstGeom>
          <a:noFill/>
          <a:ln>
            <a:noFill/>
          </a:ln>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r" eaLnBrk="1" hangingPunct="1">
              <a:defRPr/>
            </a:pPr>
            <a:r>
              <a:rPr lang="en-US" sz="900" b="1" smtClean="0">
                <a:solidFill>
                  <a:srgbClr val="101141"/>
                </a:solidFill>
              </a:rPr>
              <a:t>BITS </a:t>
            </a:r>
            <a:r>
              <a:rPr lang="en-US" sz="900" smtClean="0">
                <a:solidFill>
                  <a:srgbClr val="101141"/>
                </a:solidFill>
              </a:rPr>
              <a:t>Pilani, Hyderabad Campus</a:t>
            </a:r>
          </a:p>
        </p:txBody>
      </p:sp>
      <p:sp>
        <p:nvSpPr>
          <p:cNvPr id="3" name="Vertical Text Placeholder 2"/>
          <p:cNvSpPr>
            <a:spLocks noGrp="1"/>
          </p:cNvSpPr>
          <p:nvPr>
            <p:ph type="body" orient="vert" idx="1"/>
          </p:nvPr>
        </p:nvSpPr>
        <p:spPr>
          <a:xfrm>
            <a:off x="1219200" y="381000"/>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Content Placeholder 18"/>
          <p:cNvSpPr>
            <a:spLocks noGrp="1"/>
          </p:cNvSpPr>
          <p:nvPr>
            <p:ph sz="quarter" idx="10"/>
          </p:nvPr>
        </p:nvSpPr>
        <p:spPr>
          <a:xfrm rot="5400000">
            <a:off x="5410200" y="2743200"/>
            <a:ext cx="58674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1907354483"/>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23"/>
        <p:cNvGrpSpPr/>
        <p:nvPr/>
      </p:nvGrpSpPr>
      <p:grpSpPr>
        <a:xfrm>
          <a:off x="0" y="0"/>
          <a:ext cx="0" cy="0"/>
          <a:chOff x="0" y="0"/>
          <a:chExt cx="0" cy="0"/>
        </a:xfrm>
      </p:grpSpPr>
      <p:sp>
        <p:nvSpPr>
          <p:cNvPr id="4" name="Google Shape;24;p4"/>
          <p:cNvSpPr>
            <a:spLocks noChangeArrowheads="1"/>
          </p:cNvSpPr>
          <p:nvPr/>
        </p:nvSpPr>
        <p:spPr bwMode="auto">
          <a:xfrm>
            <a:off x="0" y="0"/>
            <a:ext cx="9144000" cy="650875"/>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5" tIns="91425" rIns="91425" bIns="91425"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en-US" altLang="en-US"/>
          </a:p>
        </p:txBody>
      </p:sp>
      <p:grpSp>
        <p:nvGrpSpPr>
          <p:cNvPr id="5" name="Google Shape;25;p4"/>
          <p:cNvGrpSpPr>
            <a:grpSpLocks/>
          </p:cNvGrpSpPr>
          <p:nvPr/>
        </p:nvGrpSpPr>
        <p:grpSpPr bwMode="auto">
          <a:xfrm>
            <a:off x="830263" y="1589088"/>
            <a:ext cx="746125" cy="60325"/>
            <a:chOff x="4580561" y="2589004"/>
            <a:chExt cx="1064464" cy="25200"/>
          </a:xfrm>
        </p:grpSpPr>
        <p:sp>
          <p:nvSpPr>
            <p:cNvPr id="6" name="Google Shape;26;p4"/>
            <p:cNvSpPr/>
            <p:nvPr/>
          </p:nvSpPr>
          <p:spPr>
            <a:xfrm rot="-5400000">
              <a:off x="5366309" y="2335488"/>
              <a:ext cx="25200" cy="532233"/>
            </a:xfrm>
            <a:prstGeom prst="rect">
              <a:avLst/>
            </a:prstGeom>
            <a:solidFill>
              <a:schemeClr val="accent3"/>
            </a:solidFill>
            <a:ln>
              <a:noFill/>
            </a:ln>
          </p:spPr>
          <p:txBody>
            <a:bodyPr spcFirstLastPara="1" lIns="91425" tIns="91425" rIns="91425" bIns="91425" anchor="ctr"/>
            <a:lstStyle/>
            <a:p>
              <a:pPr>
                <a:spcBef>
                  <a:spcPts val="0"/>
                </a:spcBef>
                <a:spcAft>
                  <a:spcPts val="0"/>
                </a:spcAft>
                <a:defRPr/>
              </a:pPr>
              <a:endParaRPr/>
            </a:p>
          </p:txBody>
        </p:sp>
        <p:sp>
          <p:nvSpPr>
            <p:cNvPr id="7" name="Google Shape;27;p4"/>
            <p:cNvSpPr>
              <a:spLocks noChangeArrowheads="1"/>
            </p:cNvSpPr>
            <p:nvPr/>
          </p:nvSpPr>
          <p:spPr bwMode="auto">
            <a:xfrm rot="-5400000">
              <a:off x="4836311" y="2333254"/>
              <a:ext cx="25200" cy="53670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5" tIns="91425" rIns="91425" bIns="91425"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en-US" altLang="en-US"/>
            </a:p>
          </p:txBody>
        </p:sp>
      </p:grpSp>
      <p:sp>
        <p:nvSpPr>
          <p:cNvPr id="28" name="Google Shape;28;p4"/>
          <p:cNvSpPr txBox="1">
            <a:spLocks noGrp="1"/>
          </p:cNvSpPr>
          <p:nvPr>
            <p:ph type="title"/>
          </p:nvPr>
        </p:nvSpPr>
        <p:spPr>
          <a:xfrm>
            <a:off x="729450" y="1758200"/>
            <a:ext cx="7688700" cy="713600"/>
          </a:xfrm>
          <a:prstGeom prst="rect">
            <a:avLst/>
          </a:prstGeom>
        </p:spPr>
        <p:txBody>
          <a:bodyPr spcFirstLastPara="1" wrap="square" lIns="91425" tIns="91425" rIns="91425" bIns="91425" anchor="t" anchorCtr="0"/>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29" name="Google Shape;29;p4"/>
          <p:cNvSpPr txBox="1">
            <a:spLocks noGrp="1"/>
          </p:cNvSpPr>
          <p:nvPr>
            <p:ph type="body" idx="1"/>
          </p:nvPr>
        </p:nvSpPr>
        <p:spPr>
          <a:xfrm>
            <a:off x="729450" y="2771833"/>
            <a:ext cx="7688700" cy="3014800"/>
          </a:xfrm>
          <a:prstGeom prst="rect">
            <a:avLst/>
          </a:prstGeom>
        </p:spPr>
        <p:txBody>
          <a:bodyPr spcFirstLastPara="1" lIns="91425" tIns="91425" rIns="91425" bIns="91425">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8" name="Google Shape;30;p4"/>
          <p:cNvSpPr txBox="1">
            <a:spLocks noGrp="1"/>
          </p:cNvSpPr>
          <p:nvPr>
            <p:ph type="sldNum" idx="10"/>
          </p:nvPr>
        </p:nvSpPr>
        <p:spPr>
          <a:xfrm>
            <a:off x="8535988" y="6332538"/>
            <a:ext cx="549275" cy="525462"/>
          </a:xfrm>
        </p:spPr>
        <p:txBody>
          <a:bodyPr spcFirstLastPara="1" lIns="91425" tIns="91425" rIns="91425" bIns="91425">
            <a:normAutofit/>
          </a:bodyPr>
          <a:lstStyle>
            <a:lvl1pPr lvl="0">
              <a:spcBef>
                <a:spcPts val="0"/>
              </a:spcBef>
              <a:spcAft>
                <a:spcPts val="0"/>
              </a:spcAft>
              <a:buNone/>
              <a:defRPr smtClean="0"/>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a:defRPr/>
            </a:pPr>
            <a:fld id="{38347628-E8C3-4E30-A81A-C2C136A197E9}" type="slidenum">
              <a:rPr lang="en"/>
              <a:pPr>
                <a:defRPr/>
              </a:pPr>
              <a:t>‹#›</a:t>
            </a:fld>
            <a:endParaRPr lang="en"/>
          </a:p>
        </p:txBody>
      </p:sp>
    </p:spTree>
    <p:extLst>
      <p:ext uri="{BB962C8B-B14F-4D97-AF65-F5344CB8AC3E}">
        <p14:creationId xmlns:p14="http://schemas.microsoft.com/office/powerpoint/2010/main" val="8673424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Rectangle 3"/>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dirty="0">
              <a:latin typeface="Arial" pitchFamily="34" charset="0"/>
              <a:cs typeface="Arial" pitchFamily="34" charset="0"/>
            </a:endParaRPr>
          </a:p>
        </p:txBody>
      </p:sp>
      <p:sp>
        <p:nvSpPr>
          <p:cNvPr id="5" name="Rectangle 4"/>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6" name="Rectangle 5"/>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8" name="Rectangle 7"/>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pic>
        <p:nvPicPr>
          <p:cNvPr id="9" name="Picture 10" descr="BITS_university_logo_whitevert.png"/>
          <p:cNvPicPr>
            <a:picLocks noChangeAspect="1"/>
          </p:cNvPicPr>
          <p:nvPr userDrawn="1"/>
        </p:nvPicPr>
        <p:blipFill>
          <a:blip r:embed="rId3">
            <a:extLst>
              <a:ext uri="{28A0092B-C50C-407E-A947-70E740481C1C}">
                <a14:useLocalDpi xmlns:a14="http://schemas.microsoft.com/office/drawing/2010/main" val="0"/>
              </a:ext>
            </a:extLst>
          </a:blip>
          <a:srcRect t="2" b="28592"/>
          <a:stretch>
            <a:fillRect/>
          </a:stretch>
        </p:blipFill>
        <p:spPr bwMode="auto">
          <a:xfrm>
            <a:off x="76200" y="3352800"/>
            <a:ext cx="2057400" cy="1979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9"/>
          <p:cNvSpPr txBox="1"/>
          <p:nvPr userDrawn="1"/>
        </p:nvSpPr>
        <p:spPr>
          <a:xfrm>
            <a:off x="-76200" y="5257800"/>
            <a:ext cx="2209800" cy="554038"/>
          </a:xfrm>
          <a:prstGeom prst="rect">
            <a:avLst/>
          </a:prstGeom>
          <a:noFill/>
        </p:spPr>
        <p:txBody>
          <a:bodyPr>
            <a:spAutoFit/>
          </a:bodyPr>
          <a:lstStyle/>
          <a:p>
            <a:pPr algn="ctr" eaLnBrk="1" fontAlgn="auto" hangingPunct="1">
              <a:spcBef>
                <a:spcPts val="0"/>
              </a:spcBef>
              <a:spcAft>
                <a:spcPts val="0"/>
              </a:spcAft>
              <a:defRPr/>
            </a:pP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7" name="Content Placeholder 6"/>
          <p:cNvSpPr>
            <a:spLocks noGrp="1"/>
          </p:cNvSpPr>
          <p:nvPr>
            <p:ph sz="quarter" idx="13"/>
          </p:nvPr>
        </p:nvSpPr>
        <p:spPr>
          <a:xfrm>
            <a:off x="2514600" y="5410200"/>
            <a:ext cx="6019800" cy="533400"/>
          </a:xfrm>
        </p:spPr>
        <p:txBody>
          <a:bodyPr anchor="b">
            <a:noAutofit/>
          </a:bodyPr>
          <a:lstStyle>
            <a:lvl1pPr marL="0" indent="0" algn="r">
              <a:lnSpc>
                <a:spcPts val="1800"/>
              </a:lnSpc>
              <a:spcBef>
                <a:spcPts val="0"/>
              </a:spcBef>
              <a:buNone/>
              <a:defRPr sz="1800" baseline="0">
                <a:solidFill>
                  <a:schemeClr val="bg1"/>
                </a:solidFill>
              </a:defRPr>
            </a:lvl1pPr>
          </a:lstStyle>
          <a:p>
            <a:pPr lvl="0"/>
            <a:r>
              <a:rPr lang="en-US" smtClean="0"/>
              <a:t>Click to edit Master text styles</a:t>
            </a:r>
          </a:p>
          <a:p>
            <a:pPr lvl="1"/>
            <a:r>
              <a:rPr lang="en-US" smtClean="0"/>
              <a:t>Second level</a:t>
            </a:r>
          </a:p>
        </p:txBody>
      </p:sp>
      <p:sp>
        <p:nvSpPr>
          <p:cNvPr id="2" name="Title 1"/>
          <p:cNvSpPr>
            <a:spLocks noGrp="1"/>
          </p:cNvSpPr>
          <p:nvPr>
            <p:ph type="title"/>
          </p:nvPr>
        </p:nvSpPr>
        <p:spPr>
          <a:xfrm>
            <a:off x="2514600" y="3810000"/>
            <a:ext cx="6019800" cy="1524000"/>
          </a:xfrm>
        </p:spPr>
        <p:txBody>
          <a:bodyPr anchorCtr="0">
            <a:noAutofit/>
          </a:bodyPr>
          <a:lstStyle>
            <a:lvl1pPr algn="l">
              <a:lnSpc>
                <a:spcPts val="4000"/>
              </a:lnSpc>
              <a:defRPr sz="4400" baseline="0">
                <a:solidFill>
                  <a:schemeClr val="bg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4099730635"/>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3" name="Picture 6" descr="\\Server\D\jyoti\FI023_BITS_v1\styleguide img\IMG_5627_b.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userDrawn="1"/>
        </p:nvSpPr>
        <p:spPr>
          <a:xfrm>
            <a:off x="0" y="4281488"/>
            <a:ext cx="9144000" cy="2576512"/>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pic>
        <p:nvPicPr>
          <p:cNvPr id="5" name="Picture 8" descr="Picture 7.png"/>
          <p:cNvPicPr>
            <a:picLocks noChangeAspect="1"/>
          </p:cNvPicPr>
          <p:nvPr userDrawn="1"/>
        </p:nvPicPr>
        <p:blipFill>
          <a:blip r:embed="rId3" cstate="print">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userDrawn="1"/>
        </p:nvSpPr>
        <p:spPr>
          <a:xfrm>
            <a:off x="2882900" y="677545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7" name="Rectangle 6"/>
          <p:cNvSpPr/>
          <p:nvPr userDrawn="1"/>
        </p:nvSpPr>
        <p:spPr>
          <a:xfrm>
            <a:off x="-12700" y="677545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8" name="Rectangle 7"/>
          <p:cNvSpPr/>
          <p:nvPr userDrawn="1"/>
        </p:nvSpPr>
        <p:spPr>
          <a:xfrm>
            <a:off x="5778500" y="677545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9" name="TextBox 8"/>
          <p:cNvSpPr txBox="1"/>
          <p:nvPr userDrawn="1"/>
        </p:nvSpPr>
        <p:spPr>
          <a:xfrm>
            <a:off x="6858000" y="762000"/>
            <a:ext cx="2209800" cy="554038"/>
          </a:xfrm>
          <a:prstGeom prst="rect">
            <a:avLst/>
          </a:prstGeom>
          <a:noFill/>
        </p:spPr>
        <p:txBody>
          <a:bodyPr>
            <a:spAutoFit/>
          </a:bodyPr>
          <a:lstStyle/>
          <a:p>
            <a:pPr algn="ctr" eaLnBrk="1" fontAlgn="auto" hangingPunct="1">
              <a:spcBef>
                <a:spcPts val="0"/>
              </a:spcBef>
              <a:spcAft>
                <a:spcPts val="0"/>
              </a:spcAft>
              <a:defRPr/>
            </a:pP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17" name="Content Placeholder 16"/>
          <p:cNvSpPr>
            <a:spLocks noGrp="1"/>
          </p:cNvSpPr>
          <p:nvPr>
            <p:ph sz="quarter" idx="10"/>
          </p:nvPr>
        </p:nvSpPr>
        <p:spPr>
          <a:xfrm>
            <a:off x="304800" y="4648200"/>
            <a:ext cx="8458200" cy="1600200"/>
          </a:xfrm>
        </p:spPr>
        <p:txBody>
          <a:bodyPr>
            <a:noAutofit/>
          </a:bodyPr>
          <a:lstStyle>
            <a:lvl1pPr marL="0" indent="0">
              <a:lnSpc>
                <a:spcPts val="4200"/>
              </a:lnSpc>
              <a:spcBef>
                <a:spcPts val="0"/>
              </a:spcBef>
              <a:buNone/>
              <a:defRPr sz="4000" b="1" spc="-150" baseline="0">
                <a:latin typeface="Arial" pitchFamily="34" charset="0"/>
                <a:cs typeface="Arial" pitchFamily="34" charset="0"/>
              </a:defRPr>
            </a:lvl1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3956295029"/>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pSp>
        <p:nvGrpSpPr>
          <p:cNvPr id="4" name="Group 11"/>
          <p:cNvGrpSpPr>
            <a:grpSpLocks/>
          </p:cNvGrpSpPr>
          <p:nvPr userDrawn="1"/>
        </p:nvGrpSpPr>
        <p:grpSpPr bwMode="auto">
          <a:xfrm>
            <a:off x="2084388" y="6550025"/>
            <a:ext cx="7059612" cy="49213"/>
            <a:chOff x="2083888" y="6550671"/>
            <a:chExt cx="7060112" cy="48665"/>
          </a:xfrm>
        </p:grpSpPr>
        <p:sp>
          <p:nvSpPr>
            <p:cNvPr id="5" name="Rectangle 4"/>
            <p:cNvSpPr/>
            <p:nvPr/>
          </p:nvSpPr>
          <p:spPr>
            <a:xfrm>
              <a:off x="4630418" y="6550671"/>
              <a:ext cx="2329027" cy="48665"/>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6" name="Rectangle 5"/>
            <p:cNvSpPr/>
            <p:nvPr/>
          </p:nvSpPr>
          <p:spPr>
            <a:xfrm>
              <a:off x="6908642" y="6550671"/>
              <a:ext cx="2235358" cy="45525"/>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7" name="Rectangle 6"/>
            <p:cNvSpPr/>
            <p:nvPr/>
          </p:nvSpPr>
          <p:spPr>
            <a:xfrm>
              <a:off x="2083888" y="6550671"/>
              <a:ext cx="2581458" cy="48665"/>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grpSp>
      <p:pic>
        <p:nvPicPr>
          <p:cNvPr id="8" name="Picture 11" descr="Picture 7.png"/>
          <p:cNvPicPr>
            <a:picLocks noChangeAspect="1"/>
          </p:cNvPicPr>
          <p:nvPr userDrawn="1"/>
        </p:nvPicPr>
        <p:blipFill>
          <a:blip r:embed="rId2" cstate="print">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9" name="Group 18"/>
          <p:cNvGrpSpPr>
            <a:grpSpLocks/>
          </p:cNvGrpSpPr>
          <p:nvPr userDrawn="1"/>
        </p:nvGrpSpPr>
        <p:grpSpPr bwMode="auto">
          <a:xfrm>
            <a:off x="2133600" y="6553200"/>
            <a:ext cx="7010400" cy="46038"/>
            <a:chOff x="1905000" y="6553200"/>
            <a:chExt cx="7010400" cy="45719"/>
          </a:xfrm>
        </p:grpSpPr>
        <p:sp>
          <p:nvSpPr>
            <p:cNvPr id="10" name="Rectangle 9"/>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11" name="Rectangle 1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12" name="Rectangle 11"/>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grpSp>
      <p:grpSp>
        <p:nvGrpSpPr>
          <p:cNvPr id="13" name="Group 22"/>
          <p:cNvGrpSpPr>
            <a:grpSpLocks/>
          </p:cNvGrpSpPr>
          <p:nvPr userDrawn="1"/>
        </p:nvGrpSpPr>
        <p:grpSpPr bwMode="auto">
          <a:xfrm>
            <a:off x="0" y="1295400"/>
            <a:ext cx="7010400" cy="46038"/>
            <a:chOff x="1905000" y="6553200"/>
            <a:chExt cx="7010400" cy="45719"/>
          </a:xfrm>
        </p:grpSpPr>
        <p:sp>
          <p:nvSpPr>
            <p:cNvPr id="14" name="Rectangle 13"/>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15" name="Rectangle 14"/>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16" name="Rectangle 15"/>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grpSp>
      <p:sp>
        <p:nvSpPr>
          <p:cNvPr id="3" name="Content Placeholder 2"/>
          <p:cNvSpPr>
            <a:spLocks noGrp="1"/>
          </p:cNvSpPr>
          <p:nvPr>
            <p:ph idx="1"/>
          </p:nvPr>
        </p:nvSpPr>
        <p:spPr>
          <a:xfrm>
            <a:off x="304800" y="1493837"/>
            <a:ext cx="8229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sz="2400">
                <a:latin typeface="Times New Roman" panose="02020603050405020304" pitchFamily="18" charset="0"/>
                <a:cs typeface="Times New Roman" panose="02020603050405020304" pitchFamily="18"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dirty="0" smtClean="0"/>
          </a:p>
        </p:txBody>
      </p:sp>
      <p:sp>
        <p:nvSpPr>
          <p:cNvPr id="27"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0" spc="-150" baseline="0">
                <a:solidFill>
                  <a:srgbClr val="C00000"/>
                </a:solidFill>
                <a:latin typeface="Times New Roman" panose="02020603050405020304" pitchFamily="18" charset="0"/>
                <a:cs typeface="Times New Roman" panose="02020603050405020304" pitchFamily="18" charset="0"/>
              </a:defRPr>
            </a:lvl1pPr>
          </a:lstStyle>
          <a:p>
            <a:pPr lvl="0"/>
            <a:r>
              <a:rPr lang="en-US" dirty="0" smtClean="0"/>
              <a:t>Click to edit Master text styles</a:t>
            </a:r>
          </a:p>
        </p:txBody>
      </p:sp>
      <p:sp>
        <p:nvSpPr>
          <p:cNvPr id="17" name="Date Placeholder 1"/>
          <p:cNvSpPr>
            <a:spLocks noGrp="1"/>
          </p:cNvSpPr>
          <p:nvPr>
            <p:ph type="dt" sz="half" idx="11"/>
          </p:nvPr>
        </p:nvSpPr>
        <p:spPr>
          <a:xfrm>
            <a:off x="139700" y="6602413"/>
            <a:ext cx="1944688" cy="255587"/>
          </a:xfrm>
        </p:spPr>
        <p:txBody>
          <a:bodyPr/>
          <a:lstStyle>
            <a:lvl1pPr>
              <a:defRPr/>
            </a:lvl1pPr>
          </a:lstStyle>
          <a:p>
            <a:pPr>
              <a:defRPr/>
            </a:pPr>
            <a:endParaRPr lang="en-US"/>
          </a:p>
        </p:txBody>
      </p:sp>
      <p:sp>
        <p:nvSpPr>
          <p:cNvPr id="18" name="Footer Placeholder 16"/>
          <p:cNvSpPr>
            <a:spLocks noGrp="1"/>
          </p:cNvSpPr>
          <p:nvPr>
            <p:ph type="ftr" sz="quarter" idx="12"/>
          </p:nvPr>
        </p:nvSpPr>
        <p:spPr>
          <a:xfrm>
            <a:off x="2468563" y="6569075"/>
            <a:ext cx="4262437" cy="288925"/>
          </a:xfrm>
        </p:spPr>
        <p:txBody>
          <a:bodyPr/>
          <a:lstStyle>
            <a:lvl1pPr>
              <a:defRPr b="1">
                <a:solidFill>
                  <a:srgbClr val="0070C0"/>
                </a:solidFill>
              </a:defRPr>
            </a:lvl1pPr>
          </a:lstStyle>
          <a:p>
            <a:pPr>
              <a:defRPr/>
            </a:pPr>
            <a:endParaRPr lang="en-US"/>
          </a:p>
        </p:txBody>
      </p:sp>
      <p:sp>
        <p:nvSpPr>
          <p:cNvPr id="19" name="Slide Number Placeholder 17"/>
          <p:cNvSpPr>
            <a:spLocks noGrp="1"/>
          </p:cNvSpPr>
          <p:nvPr>
            <p:ph type="sldNum" sz="quarter" idx="13"/>
          </p:nvPr>
        </p:nvSpPr>
        <p:spPr>
          <a:xfrm>
            <a:off x="7010400" y="6569075"/>
            <a:ext cx="2133600" cy="288925"/>
          </a:xfrm>
        </p:spPr>
        <p:txBody>
          <a:bodyPr/>
          <a:lstStyle>
            <a:lvl1pPr>
              <a:defRPr smtClean="0"/>
            </a:lvl1pPr>
          </a:lstStyle>
          <a:p>
            <a:pPr>
              <a:defRPr/>
            </a:pPr>
            <a:r>
              <a:rPr lang="en-US" altLang="en-US"/>
              <a:t> Page </a:t>
            </a:r>
            <a:fld id="{1C4A6679-BB6C-4087-9B69-4F9424C8E580}" type="slidenum">
              <a:rPr lang="en-US" altLang="en-US"/>
              <a:pPr>
                <a:defRPr/>
              </a:pPr>
              <a:t>‹#›</a:t>
            </a:fld>
            <a:endParaRPr lang="en-US" altLang="en-US"/>
          </a:p>
        </p:txBody>
      </p:sp>
    </p:spTree>
    <p:extLst>
      <p:ext uri="{BB962C8B-B14F-4D97-AF65-F5344CB8AC3E}">
        <p14:creationId xmlns:p14="http://schemas.microsoft.com/office/powerpoint/2010/main" val="3820811483"/>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5" name="Picture 6" descr="Picture 7.png"/>
          <p:cNvPicPr>
            <a:picLocks noChangeAspect="1"/>
          </p:cNvPicPr>
          <p:nvPr userDrawn="1"/>
        </p:nvPicPr>
        <p:blipFill>
          <a:blip r:embed="rId2" cstate="print">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 name="Group 19"/>
          <p:cNvGrpSpPr>
            <a:grpSpLocks/>
          </p:cNvGrpSpPr>
          <p:nvPr userDrawn="1"/>
        </p:nvGrpSpPr>
        <p:grpSpPr bwMode="auto">
          <a:xfrm>
            <a:off x="0" y="1295400"/>
            <a:ext cx="7010400" cy="46038"/>
            <a:chOff x="1905000" y="6553200"/>
            <a:chExt cx="7010400" cy="45719"/>
          </a:xfrm>
        </p:grpSpPr>
        <p:sp>
          <p:nvSpPr>
            <p:cNvPr id="7" name="Rectangle 6"/>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8" name="Rectangle 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9" name="Rectangle 8"/>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grpSp>
      <p:grpSp>
        <p:nvGrpSpPr>
          <p:cNvPr id="10" name="Group 28"/>
          <p:cNvGrpSpPr>
            <a:grpSpLocks/>
          </p:cNvGrpSpPr>
          <p:nvPr userDrawn="1"/>
        </p:nvGrpSpPr>
        <p:grpSpPr bwMode="auto">
          <a:xfrm>
            <a:off x="2133600" y="6553200"/>
            <a:ext cx="70104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grpSp>
      <p:sp>
        <p:nvSpPr>
          <p:cNvPr id="14" name="TextBox 13"/>
          <p:cNvSpPr txBox="1">
            <a:spLocks noChangeArrowheads="1"/>
          </p:cNvSpPr>
          <p:nvPr userDrawn="1"/>
        </p:nvSpPr>
        <p:spPr bwMode="auto">
          <a:xfrm>
            <a:off x="3276600" y="6596063"/>
            <a:ext cx="5867400" cy="261937"/>
          </a:xfrm>
          <a:prstGeom prst="rect">
            <a:avLst/>
          </a:prstGeom>
          <a:noFill/>
          <a:ln>
            <a:noFill/>
          </a:ln>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r" eaLnBrk="1" hangingPunct="1">
              <a:defRPr/>
            </a:pPr>
            <a:r>
              <a:rPr lang="en-US" sz="1100" b="1" dirty="0" smtClean="0">
                <a:solidFill>
                  <a:srgbClr val="101141"/>
                </a:solidFill>
              </a:rPr>
              <a:t>BITS </a:t>
            </a:r>
            <a:r>
              <a:rPr lang="en-US" sz="1100" dirty="0" err="1" smtClean="0">
                <a:solidFill>
                  <a:srgbClr val="101141"/>
                </a:solidFill>
              </a:rPr>
              <a:t>Pilani</a:t>
            </a:r>
            <a:r>
              <a:rPr lang="en-US" sz="1100" dirty="0" smtClean="0">
                <a:solidFill>
                  <a:srgbClr val="101141"/>
                </a:solidFill>
              </a:rPr>
              <a:t>, Hyderabad Campus</a:t>
            </a:r>
          </a:p>
        </p:txBody>
      </p:sp>
      <p:sp>
        <p:nvSpPr>
          <p:cNvPr id="3" name="Content Placeholder 2"/>
          <p:cNvSpPr>
            <a:spLocks noGrp="1"/>
          </p:cNvSpPr>
          <p:nvPr>
            <p:ph sz="half" idx="1"/>
          </p:nvPr>
        </p:nvSpPr>
        <p:spPr>
          <a:xfrm>
            <a:off x="457200" y="1600200"/>
            <a:ext cx="4038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dirty="0" smtClean="0"/>
          </a:p>
        </p:txBody>
      </p:sp>
      <p:sp>
        <p:nvSpPr>
          <p:cNvPr id="4" name="Content Placeholder 3"/>
          <p:cNvSpPr>
            <a:spLocks noGrp="1"/>
          </p:cNvSpPr>
          <p:nvPr>
            <p:ph sz="half" idx="2"/>
          </p:nvPr>
        </p:nvSpPr>
        <p:spPr>
          <a:xfrm>
            <a:off x="4953000" y="1600200"/>
            <a:ext cx="4038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dirty="0" smtClean="0"/>
          </a:p>
        </p:txBody>
      </p:sp>
      <p:sp>
        <p:nvSpPr>
          <p:cNvPr id="19"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1452560969"/>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grpSp>
        <p:nvGrpSpPr>
          <p:cNvPr id="7" name="Group 10"/>
          <p:cNvGrpSpPr>
            <a:grpSpLocks/>
          </p:cNvGrpSpPr>
          <p:nvPr userDrawn="1"/>
        </p:nvGrpSpPr>
        <p:grpSpPr bwMode="auto">
          <a:xfrm>
            <a:off x="0" y="1295400"/>
            <a:ext cx="7010400" cy="46038"/>
            <a:chOff x="1905000" y="6553200"/>
            <a:chExt cx="7010400" cy="45719"/>
          </a:xfrm>
        </p:grpSpPr>
        <p:sp>
          <p:nvSpPr>
            <p:cNvPr id="8" name="Rectangle 7"/>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 name="Rectangle 8"/>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1" name="Rectangle 10"/>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grpSp>
        <p:nvGrpSpPr>
          <p:cNvPr id="12" name="Group 15"/>
          <p:cNvGrpSpPr>
            <a:grpSpLocks/>
          </p:cNvGrpSpPr>
          <p:nvPr userDrawn="1"/>
        </p:nvGrpSpPr>
        <p:grpSpPr bwMode="auto">
          <a:xfrm>
            <a:off x="2133600" y="6553200"/>
            <a:ext cx="7010400" cy="46038"/>
            <a:chOff x="1905000" y="6553200"/>
            <a:chExt cx="7010400" cy="45719"/>
          </a:xfrm>
        </p:grpSpPr>
        <p:sp>
          <p:nvSpPr>
            <p:cNvPr id="13" name="Rectangle 12"/>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4" name="Rectangle 13"/>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5" name="Rectangle 14"/>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pic>
        <p:nvPicPr>
          <p:cNvPr id="16" name="Picture 14" descr="Picture 7.png"/>
          <p:cNvPicPr>
            <a:picLocks noChangeAspect="1"/>
          </p:cNvPicPr>
          <p:nvPr userDrawn="1"/>
        </p:nvPicPr>
        <p:blipFill>
          <a:blip r:embed="rId2" cstate="print">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TextBox 16"/>
          <p:cNvSpPr txBox="1">
            <a:spLocks noChangeArrowheads="1"/>
          </p:cNvSpPr>
          <p:nvPr userDrawn="1"/>
        </p:nvSpPr>
        <p:spPr bwMode="auto">
          <a:xfrm>
            <a:off x="3276600" y="6596063"/>
            <a:ext cx="5867400" cy="261937"/>
          </a:xfrm>
          <a:prstGeom prst="rect">
            <a:avLst/>
          </a:prstGeom>
          <a:noFill/>
          <a:ln>
            <a:noFill/>
          </a:ln>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r" eaLnBrk="1" hangingPunct="1">
              <a:defRPr/>
            </a:pPr>
            <a:r>
              <a:rPr lang="en-US" sz="1100" b="1" smtClean="0">
                <a:solidFill>
                  <a:srgbClr val="101141"/>
                </a:solidFill>
              </a:rPr>
              <a:t>BITS </a:t>
            </a:r>
            <a:r>
              <a:rPr lang="en-US" sz="1100" smtClean="0">
                <a:solidFill>
                  <a:srgbClr val="101141"/>
                </a:solidFill>
              </a:rPr>
              <a:t>Pilani, Hyderabad Campus</a:t>
            </a:r>
          </a:p>
        </p:txBody>
      </p:sp>
      <p:sp>
        <p:nvSpPr>
          <p:cNvPr id="3" name="Text Placeholder 2"/>
          <p:cNvSpPr>
            <a:spLocks noGrp="1"/>
          </p:cNvSpPr>
          <p:nvPr>
            <p:ph type="body" idx="1"/>
          </p:nvPr>
        </p:nvSpPr>
        <p:spPr>
          <a:xfrm>
            <a:off x="457200" y="1535112"/>
            <a:ext cx="4040188" cy="827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362199"/>
            <a:ext cx="4040188" cy="3763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2"/>
            <a:ext cx="4041775" cy="827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362199"/>
            <a:ext cx="4041775" cy="3763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3584211003"/>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grpSp>
        <p:nvGrpSpPr>
          <p:cNvPr id="3" name="Group 5"/>
          <p:cNvGrpSpPr>
            <a:grpSpLocks/>
          </p:cNvGrpSpPr>
          <p:nvPr userDrawn="1"/>
        </p:nvGrpSpPr>
        <p:grpSpPr bwMode="auto">
          <a:xfrm>
            <a:off x="0" y="1295400"/>
            <a:ext cx="7010400" cy="46038"/>
            <a:chOff x="1905000" y="6553200"/>
            <a:chExt cx="7010400" cy="45719"/>
          </a:xfrm>
        </p:grpSpPr>
        <p:sp>
          <p:nvSpPr>
            <p:cNvPr id="4" name="Rectangle 3"/>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Rectangle 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 name="Rectangle 6"/>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grpSp>
        <p:nvGrpSpPr>
          <p:cNvPr id="8" name="Group 10"/>
          <p:cNvGrpSpPr>
            <a:grpSpLocks/>
          </p:cNvGrpSpPr>
          <p:nvPr userDrawn="1"/>
        </p:nvGrpSpPr>
        <p:grpSpPr bwMode="auto">
          <a:xfrm>
            <a:off x="2133600" y="6553200"/>
            <a:ext cx="7010400" cy="46038"/>
            <a:chOff x="1905000" y="6553200"/>
            <a:chExt cx="7010400" cy="45719"/>
          </a:xfrm>
        </p:grpSpPr>
        <p:sp>
          <p:nvSpPr>
            <p:cNvPr id="9" name="Rectangle 8"/>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0" name="Rectangle 9"/>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1" name="Rectangle 10"/>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pic>
        <p:nvPicPr>
          <p:cNvPr id="12" name="Picture 14" descr="Picture 7.png"/>
          <p:cNvPicPr>
            <a:picLocks noChangeAspect="1"/>
          </p:cNvPicPr>
          <p:nvPr userDrawn="1"/>
        </p:nvPicPr>
        <p:blipFill>
          <a:blip r:embed="rId2" cstate="print">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12"/>
          <p:cNvSpPr txBox="1">
            <a:spLocks noChangeArrowheads="1"/>
          </p:cNvSpPr>
          <p:nvPr userDrawn="1"/>
        </p:nvSpPr>
        <p:spPr bwMode="auto">
          <a:xfrm>
            <a:off x="3276600" y="6596063"/>
            <a:ext cx="5867400" cy="261937"/>
          </a:xfrm>
          <a:prstGeom prst="rect">
            <a:avLst/>
          </a:prstGeom>
          <a:noFill/>
          <a:ln>
            <a:noFill/>
          </a:ln>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r" eaLnBrk="1" hangingPunct="1">
              <a:defRPr/>
            </a:pPr>
            <a:r>
              <a:rPr lang="en-US" sz="1100" b="1" smtClean="0">
                <a:solidFill>
                  <a:srgbClr val="101141"/>
                </a:solidFill>
              </a:rPr>
              <a:t>BITS </a:t>
            </a:r>
            <a:r>
              <a:rPr lang="en-US" sz="1100" smtClean="0">
                <a:solidFill>
                  <a:srgbClr val="101141"/>
                </a:solidFill>
              </a:rPr>
              <a:t>Pilani, Hyderabad Campus</a:t>
            </a:r>
          </a:p>
        </p:txBody>
      </p:sp>
      <p:sp>
        <p:nvSpPr>
          <p:cNvPr id="5"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2041512945"/>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grpSp>
        <p:nvGrpSpPr>
          <p:cNvPr id="5" name="Group 8"/>
          <p:cNvGrpSpPr>
            <a:grpSpLocks/>
          </p:cNvGrpSpPr>
          <p:nvPr userDrawn="1"/>
        </p:nvGrpSpPr>
        <p:grpSpPr bwMode="auto">
          <a:xfrm>
            <a:off x="0" y="1295400"/>
            <a:ext cx="7010400" cy="46038"/>
            <a:chOff x="1905000" y="6553200"/>
            <a:chExt cx="7010400" cy="45719"/>
          </a:xfrm>
        </p:grpSpPr>
        <p:sp>
          <p:nvSpPr>
            <p:cNvPr id="6" name="Rectangle 5"/>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 name="Rectangle 6"/>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 name="Rectangle 8"/>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grpSp>
        <p:nvGrpSpPr>
          <p:cNvPr id="10" name="Group 13"/>
          <p:cNvGrpSpPr>
            <a:grpSpLocks/>
          </p:cNvGrpSpPr>
          <p:nvPr userDrawn="1"/>
        </p:nvGrpSpPr>
        <p:grpSpPr bwMode="auto">
          <a:xfrm>
            <a:off x="2133600" y="6553200"/>
            <a:ext cx="70104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pic>
        <p:nvPicPr>
          <p:cNvPr id="14" name="Picture 14" descr="Picture 7.png"/>
          <p:cNvPicPr>
            <a:picLocks noChangeAspect="1"/>
          </p:cNvPicPr>
          <p:nvPr userDrawn="1"/>
        </p:nvPicPr>
        <p:blipFill>
          <a:blip r:embed="rId2" cstate="print">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TextBox 14"/>
          <p:cNvSpPr txBox="1">
            <a:spLocks noChangeArrowheads="1"/>
          </p:cNvSpPr>
          <p:nvPr userDrawn="1"/>
        </p:nvSpPr>
        <p:spPr bwMode="auto">
          <a:xfrm>
            <a:off x="3276600" y="6596063"/>
            <a:ext cx="5867400" cy="261937"/>
          </a:xfrm>
          <a:prstGeom prst="rect">
            <a:avLst/>
          </a:prstGeom>
          <a:noFill/>
          <a:ln>
            <a:noFill/>
          </a:ln>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r" eaLnBrk="1" hangingPunct="1">
              <a:defRPr/>
            </a:pPr>
            <a:r>
              <a:rPr lang="en-US" sz="1100" b="1" smtClean="0">
                <a:solidFill>
                  <a:srgbClr val="101141"/>
                </a:solidFill>
              </a:rPr>
              <a:t>BITS </a:t>
            </a:r>
            <a:r>
              <a:rPr lang="en-US" sz="1100" smtClean="0">
                <a:solidFill>
                  <a:srgbClr val="101141"/>
                </a:solidFill>
              </a:rPr>
              <a:t>Pilani, Hyderabad Campus</a:t>
            </a:r>
          </a:p>
        </p:txBody>
      </p:sp>
      <p:sp>
        <p:nvSpPr>
          <p:cNvPr id="3" name="Content Placeholder 2"/>
          <p:cNvSpPr>
            <a:spLocks noGrp="1"/>
          </p:cNvSpPr>
          <p:nvPr>
            <p:ph idx="1"/>
          </p:nvPr>
        </p:nvSpPr>
        <p:spPr>
          <a:xfrm>
            <a:off x="3575050" y="1600200"/>
            <a:ext cx="5111750" cy="45259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600200"/>
            <a:ext cx="3008313" cy="45259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Content Placeholder 18"/>
          <p:cNvSpPr>
            <a:spLocks noGrp="1"/>
          </p:cNvSpPr>
          <p:nvPr>
            <p:ph sz="quarter" idx="13"/>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374617213"/>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grpSp>
        <p:nvGrpSpPr>
          <p:cNvPr id="6" name="Group 6"/>
          <p:cNvGrpSpPr>
            <a:grpSpLocks/>
          </p:cNvGrpSpPr>
          <p:nvPr userDrawn="1"/>
        </p:nvGrpSpPr>
        <p:grpSpPr bwMode="auto">
          <a:xfrm>
            <a:off x="0" y="1295400"/>
            <a:ext cx="7010400" cy="46038"/>
            <a:chOff x="1905000" y="6553200"/>
            <a:chExt cx="7010400" cy="45719"/>
          </a:xfrm>
        </p:grpSpPr>
        <p:sp>
          <p:nvSpPr>
            <p:cNvPr id="7" name="Rectangle 6"/>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 name="Rectangle 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 name="Rectangle 8"/>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grpSp>
        <p:nvGrpSpPr>
          <p:cNvPr id="10" name="Group 10"/>
          <p:cNvGrpSpPr>
            <a:grpSpLocks/>
          </p:cNvGrpSpPr>
          <p:nvPr userDrawn="1"/>
        </p:nvGrpSpPr>
        <p:grpSpPr bwMode="auto">
          <a:xfrm>
            <a:off x="2133600" y="6553200"/>
            <a:ext cx="70104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pic>
        <p:nvPicPr>
          <p:cNvPr id="14" name="Picture 14" descr="Picture 7.png"/>
          <p:cNvPicPr>
            <a:picLocks noChangeAspect="1"/>
          </p:cNvPicPr>
          <p:nvPr userDrawn="1"/>
        </p:nvPicPr>
        <p:blipFill>
          <a:blip r:embed="rId2" cstate="print">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TextBox 14"/>
          <p:cNvSpPr txBox="1">
            <a:spLocks noChangeArrowheads="1"/>
          </p:cNvSpPr>
          <p:nvPr userDrawn="1"/>
        </p:nvSpPr>
        <p:spPr bwMode="auto">
          <a:xfrm>
            <a:off x="3276600" y="6596063"/>
            <a:ext cx="5867400" cy="261937"/>
          </a:xfrm>
          <a:prstGeom prst="rect">
            <a:avLst/>
          </a:prstGeom>
          <a:noFill/>
          <a:ln>
            <a:noFill/>
          </a:ln>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r" eaLnBrk="1" hangingPunct="1">
              <a:defRPr/>
            </a:pPr>
            <a:r>
              <a:rPr lang="en-US" sz="1100" b="1" smtClean="0">
                <a:solidFill>
                  <a:srgbClr val="101141"/>
                </a:solidFill>
              </a:rPr>
              <a:t>BITS </a:t>
            </a:r>
            <a:r>
              <a:rPr lang="en-US" sz="1100" smtClean="0">
                <a:solidFill>
                  <a:srgbClr val="101141"/>
                </a:solidFill>
              </a:rPr>
              <a:t>Pilani, Hyderabad Campus</a:t>
            </a:r>
          </a:p>
        </p:txBody>
      </p:sp>
      <p:sp>
        <p:nvSpPr>
          <p:cNvPr id="2" name="Title 1"/>
          <p:cNvSpPr>
            <a:spLocks noGrp="1"/>
          </p:cNvSpPr>
          <p:nvPr>
            <p:ph type="title"/>
          </p:nvPr>
        </p:nvSpPr>
        <p:spPr>
          <a:xfrm>
            <a:off x="1792288" y="5407025"/>
            <a:ext cx="5486400" cy="304800"/>
          </a:xfrm>
        </p:spPr>
        <p:txBody>
          <a:bodyPr anchor="b"/>
          <a:lstStyle>
            <a:lvl1pPr algn="l">
              <a:defRPr sz="1800" b="1" spc="0"/>
            </a:lvl1pPr>
          </a:lstStyle>
          <a:p>
            <a:r>
              <a:rPr lang="en-US" dirty="0" smtClean="0"/>
              <a:t>Click to edit Master title style</a:t>
            </a:r>
            <a:endParaRPr lang="en-US" dirty="0"/>
          </a:p>
        </p:txBody>
      </p:sp>
      <p:sp>
        <p:nvSpPr>
          <p:cNvPr id="3" name="Picture Placeholder 2"/>
          <p:cNvSpPr>
            <a:spLocks noGrp="1"/>
          </p:cNvSpPr>
          <p:nvPr>
            <p:ph type="pic" idx="1"/>
          </p:nvPr>
        </p:nvSpPr>
        <p:spPr>
          <a:xfrm>
            <a:off x="1792288" y="1828800"/>
            <a:ext cx="5486400" cy="3429000"/>
          </a:xfrm>
          <a:ln w="57150">
            <a:solidFill>
              <a:schemeClr val="accent1">
                <a:lumMod val="20000"/>
                <a:lumOff val="80000"/>
              </a:schemeClr>
            </a:solidFill>
          </a:ln>
        </p:spPr>
        <p:style>
          <a:lnRef idx="2">
            <a:schemeClr val="accent1"/>
          </a:lnRef>
          <a:fillRef idx="1">
            <a:schemeClr val="lt1"/>
          </a:fillRef>
          <a:effectRef idx="0">
            <a:schemeClr val="accent1"/>
          </a:effectRef>
          <a:fontRef idx="none"/>
        </p:style>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711825"/>
            <a:ext cx="5486400" cy="304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2604275905"/>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Arial" pitchFamily="34" charset="0"/>
                <a:cs typeface="Arial" pitchFamily="34" charset="0"/>
              </a:defRPr>
            </a:lvl1pPr>
          </a:lstStyle>
          <a:p>
            <a:pPr>
              <a:defRPr/>
            </a:pP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Arial" pitchFamily="34" charset="0"/>
                <a:cs typeface="Arial" pitchFamily="34" charset="0"/>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smtClean="0">
                <a:solidFill>
                  <a:srgbClr val="898989"/>
                </a:solidFill>
              </a:defRPr>
            </a:lvl1pPr>
          </a:lstStyle>
          <a:p>
            <a:pPr>
              <a:defRPr/>
            </a:pPr>
            <a:fld id="{A7748343-FB16-441B-9A00-08C11D370232}"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6914" r:id="rId1"/>
    <p:sldLayoutId id="2147486915" r:id="rId2"/>
    <p:sldLayoutId id="2147486916" r:id="rId3"/>
    <p:sldLayoutId id="2147486917" r:id="rId4"/>
    <p:sldLayoutId id="2147486918" r:id="rId5"/>
    <p:sldLayoutId id="2147486919" r:id="rId6"/>
    <p:sldLayoutId id="2147486920" r:id="rId7"/>
    <p:sldLayoutId id="2147486921" r:id="rId8"/>
    <p:sldLayoutId id="2147486922" r:id="rId9"/>
    <p:sldLayoutId id="2147486923" r:id="rId10"/>
    <p:sldLayoutId id="2147486924" r:id="rId11"/>
    <p:sldLayoutId id="2147486925" r:id="rId12"/>
  </p:sldLayoutIdLst>
  <p:transition/>
  <p:timing>
    <p:tnLst>
      <p:par>
        <p:cTn id="1" dur="indefinite" restart="never" nodeType="tmRoot"/>
      </p:par>
    </p:tnLst>
  </p:timing>
  <p:hf hdr="0" ftr="0" dt="0"/>
  <p:txStyles>
    <p:titleStyle>
      <a:lvl1pPr algn="l" rtl="0" eaLnBrk="0" fontAlgn="base" hangingPunct="0">
        <a:spcBef>
          <a:spcPct val="0"/>
        </a:spcBef>
        <a:spcAft>
          <a:spcPct val="0"/>
        </a:spcAft>
        <a:defRPr sz="4000" b="1" kern="1200" spc="-150">
          <a:solidFill>
            <a:schemeClr val="tx1"/>
          </a:solidFill>
          <a:latin typeface="Arial" pitchFamily="34" charset="0"/>
          <a:ea typeface="+mj-ea"/>
          <a:cs typeface="Arial" pitchFamily="34" charset="0"/>
        </a:defRPr>
      </a:lvl1pPr>
      <a:lvl2pPr algn="l" rtl="0" eaLnBrk="0" fontAlgn="base" hangingPunct="0">
        <a:spcBef>
          <a:spcPct val="0"/>
        </a:spcBef>
        <a:spcAft>
          <a:spcPct val="0"/>
        </a:spcAft>
        <a:defRPr sz="4000" b="1">
          <a:solidFill>
            <a:schemeClr val="tx1"/>
          </a:solidFill>
          <a:latin typeface="Arial" charset="0"/>
          <a:cs typeface="Arial" charset="0"/>
        </a:defRPr>
      </a:lvl2pPr>
      <a:lvl3pPr algn="l" rtl="0" eaLnBrk="0" fontAlgn="base" hangingPunct="0">
        <a:spcBef>
          <a:spcPct val="0"/>
        </a:spcBef>
        <a:spcAft>
          <a:spcPct val="0"/>
        </a:spcAft>
        <a:defRPr sz="4000" b="1">
          <a:solidFill>
            <a:schemeClr val="tx1"/>
          </a:solidFill>
          <a:latin typeface="Arial" charset="0"/>
          <a:cs typeface="Arial" charset="0"/>
        </a:defRPr>
      </a:lvl3pPr>
      <a:lvl4pPr algn="l" rtl="0" eaLnBrk="0" fontAlgn="base" hangingPunct="0">
        <a:spcBef>
          <a:spcPct val="0"/>
        </a:spcBef>
        <a:spcAft>
          <a:spcPct val="0"/>
        </a:spcAft>
        <a:defRPr sz="4000" b="1">
          <a:solidFill>
            <a:schemeClr val="tx1"/>
          </a:solidFill>
          <a:latin typeface="Arial" charset="0"/>
          <a:cs typeface="Arial" charset="0"/>
        </a:defRPr>
      </a:lvl4pPr>
      <a:lvl5pPr algn="l" rtl="0" eaLnBrk="0" fontAlgn="base" hangingPunct="0">
        <a:spcBef>
          <a:spcPct val="0"/>
        </a:spcBef>
        <a:spcAft>
          <a:spcPct val="0"/>
        </a:spcAft>
        <a:defRPr sz="4000" b="1">
          <a:solidFill>
            <a:schemeClr val="tx1"/>
          </a:solidFill>
          <a:latin typeface="Arial" charset="0"/>
          <a:cs typeface="Arial" charset="0"/>
        </a:defRPr>
      </a:lvl5pPr>
      <a:lvl6pPr marL="457200" algn="l" rtl="0" fontAlgn="base">
        <a:spcBef>
          <a:spcPct val="0"/>
        </a:spcBef>
        <a:spcAft>
          <a:spcPct val="0"/>
        </a:spcAft>
        <a:defRPr sz="4000" b="1">
          <a:solidFill>
            <a:schemeClr val="tx1"/>
          </a:solidFill>
          <a:latin typeface="Arial" charset="0"/>
          <a:cs typeface="Arial" charset="0"/>
        </a:defRPr>
      </a:lvl6pPr>
      <a:lvl7pPr marL="914400" algn="l" rtl="0" fontAlgn="base">
        <a:spcBef>
          <a:spcPct val="0"/>
        </a:spcBef>
        <a:spcAft>
          <a:spcPct val="0"/>
        </a:spcAft>
        <a:defRPr sz="4000" b="1">
          <a:solidFill>
            <a:schemeClr val="tx1"/>
          </a:solidFill>
          <a:latin typeface="Arial" charset="0"/>
          <a:cs typeface="Arial" charset="0"/>
        </a:defRPr>
      </a:lvl7pPr>
      <a:lvl8pPr marL="1371600" algn="l" rtl="0" fontAlgn="base">
        <a:spcBef>
          <a:spcPct val="0"/>
        </a:spcBef>
        <a:spcAft>
          <a:spcPct val="0"/>
        </a:spcAft>
        <a:defRPr sz="4000" b="1">
          <a:solidFill>
            <a:schemeClr val="tx1"/>
          </a:solidFill>
          <a:latin typeface="Arial" charset="0"/>
          <a:cs typeface="Arial" charset="0"/>
        </a:defRPr>
      </a:lvl8pPr>
      <a:lvl9pPr marL="1828800" algn="l" rtl="0" fontAlgn="base">
        <a:spcBef>
          <a:spcPct val="0"/>
        </a:spcBef>
        <a:spcAft>
          <a:spcPct val="0"/>
        </a:spcAft>
        <a:defRPr sz="4000" b="1">
          <a:solidFill>
            <a:schemeClr val="tx1"/>
          </a:solidFill>
          <a:latin typeface="Arial" charset="0"/>
          <a:cs typeface="Arial"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hyperlink" Target="http://geeksquiz.com/binary-search-tree-set-2-delete/" TargetMode="Externa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media.geeksforgeeks.org/wp-content/uploads/K-Dimensional-Tree-1.png" TargetMode="Externa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23.png"/></Relationships>
</file>

<file path=ppt/slides/_rels/slide3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xml"/><Relationship Id="rId1" Type="http://schemas.openxmlformats.org/officeDocument/2006/relationships/slideLayout" Target="../slideLayouts/slideLayout12.xml"/><Relationship Id="rId5" Type="http://schemas.openxmlformats.org/officeDocument/2006/relationships/image" Target="../media/image24.png"/><Relationship Id="rId4" Type="http://schemas.openxmlformats.org/officeDocument/2006/relationships/image" Target="../media/image23.png"/></Relationships>
</file>

<file path=ppt/slides/_rels/slide3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image" Target="../media/image25.png"/></Relationships>
</file>

<file path=ppt/slides/_rels/slide3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26.png"/></Relationships>
</file>

<file path=ppt/slides/_rels/slide34.xml.rels><?xml version="1.0" encoding="UTF-8" standalone="yes"?>
<Relationships xmlns="http://schemas.openxmlformats.org/package/2006/relationships"><Relationship Id="rId3" Type="http://schemas.openxmlformats.org/officeDocument/2006/relationships/hyperlink" Target="https://www.cs.cmu.edu/~ckingsf/bioinfo-lectures/kdtrees.pdf" TargetMode="External"/><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image" Target="../media/image2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IN" dirty="0" smtClean="0"/>
              <a:t>Data Structures and Algorithms Design</a:t>
            </a:r>
            <a:endParaRPr lang="en-IN" dirty="0"/>
          </a:p>
        </p:txBody>
      </p:sp>
      <p:sp>
        <p:nvSpPr>
          <p:cNvPr id="15363" name="Text Box 11"/>
          <p:cNvSpPr txBox="1">
            <a:spLocks noChangeArrowheads="1"/>
          </p:cNvSpPr>
          <p:nvPr/>
        </p:nvSpPr>
        <p:spPr bwMode="auto">
          <a:xfrm>
            <a:off x="7450138" y="6211888"/>
            <a:ext cx="1693862"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r" eaLnBrk="1" hangingPunct="1">
              <a:spcBef>
                <a:spcPct val="0"/>
              </a:spcBef>
              <a:buFontTx/>
              <a:buNone/>
            </a:pPr>
            <a:r>
              <a:rPr lang="en-IN" altLang="en-US" sz="1800">
                <a:solidFill>
                  <a:schemeClr val="bg1"/>
                </a:solidFill>
                <a:ea typeface="SimSun" panose="02010600030101010101" pitchFamily="2" charset="-122"/>
              </a:rPr>
              <a:t>Febin.A.Vahab</a:t>
            </a:r>
          </a:p>
          <a:p>
            <a:pPr algn="r" eaLnBrk="1" hangingPunct="1">
              <a:spcBef>
                <a:spcPct val="0"/>
              </a:spcBef>
              <a:buFontTx/>
              <a:buNone/>
            </a:pPr>
            <a:r>
              <a:rPr lang="en-IN" altLang="en-US" sz="1800">
                <a:solidFill>
                  <a:schemeClr val="bg1"/>
                </a:solidFill>
                <a:ea typeface="SimSun" panose="02010600030101010101" pitchFamily="2" charset="-122"/>
              </a:rPr>
              <a:t>2018-19</a:t>
            </a:r>
            <a:endParaRPr lang="en-US" altLang="en-US" sz="1800">
              <a:solidFill>
                <a:schemeClr val="bg1"/>
              </a:solidFill>
              <a:ea typeface="SimSun" panose="02010600030101010101" pitchFamily="2" charset="-122"/>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Content Placeholder 1"/>
          <p:cNvSpPr>
            <a:spLocks noGrp="1"/>
          </p:cNvSpPr>
          <p:nvPr>
            <p:ph idx="1"/>
          </p:nvPr>
        </p:nvSpPr>
        <p:spPr>
          <a:xfrm>
            <a:off x="304800" y="1493838"/>
            <a:ext cx="8229600" cy="4525962"/>
          </a:xfrm>
        </p:spPr>
        <p:txBody>
          <a:bodyPr/>
          <a:lstStyle/>
          <a:p>
            <a:pPr fontAlgn="base">
              <a:spcAft>
                <a:spcPct val="0"/>
              </a:spcAft>
            </a:pPr>
            <a:r>
              <a:rPr lang="en-IN" altLang="en-US" sz="2800" smtClean="0"/>
              <a:t>In k-d tree since we have more than one dimension.</a:t>
            </a:r>
          </a:p>
          <a:p>
            <a:pPr fontAlgn="base">
              <a:spcAft>
                <a:spcPct val="0"/>
              </a:spcAft>
            </a:pPr>
            <a:r>
              <a:rPr lang="en-IN" altLang="en-US" sz="2800" smtClean="0"/>
              <a:t>At each level we can choose to split the data based on only one dimension. </a:t>
            </a:r>
          </a:p>
          <a:p>
            <a:pPr fontAlgn="base">
              <a:spcAft>
                <a:spcPct val="0"/>
              </a:spcAft>
            </a:pPr>
            <a:r>
              <a:rPr lang="en-IN" altLang="en-US" sz="2800" smtClean="0"/>
              <a:t>So if we have 3 dimensions: x, y and z, at first level we split the data sets using x dimension. At 2</a:t>
            </a:r>
            <a:r>
              <a:rPr lang="en-IN" altLang="en-US" sz="2800" baseline="30000" smtClean="0"/>
              <a:t>nd</a:t>
            </a:r>
            <a:r>
              <a:rPr lang="en-IN" altLang="en-US" sz="2800" smtClean="0"/>
              <a:t> level we do so using y dimension and at 3</a:t>
            </a:r>
            <a:r>
              <a:rPr lang="en-IN" altLang="en-US" sz="2800" baseline="30000" smtClean="0"/>
              <a:t>rd</a:t>
            </a:r>
            <a:r>
              <a:rPr lang="en-IN" altLang="en-US" sz="2800" smtClean="0"/>
              <a:t> level we use z dimension.</a:t>
            </a:r>
          </a:p>
          <a:p>
            <a:pPr fontAlgn="base">
              <a:spcAft>
                <a:spcPct val="0"/>
              </a:spcAft>
            </a:pPr>
            <a:r>
              <a:rPr lang="en-IN" altLang="en-US" sz="2800" smtClean="0"/>
              <a:t>At 4</a:t>
            </a:r>
            <a:r>
              <a:rPr lang="en-IN" altLang="en-US" sz="2800" baseline="30000" smtClean="0"/>
              <a:t>th</a:t>
            </a:r>
            <a:r>
              <a:rPr lang="en-IN" altLang="en-US" sz="2800" smtClean="0"/>
              <a:t> level we start again with x dimension and so on. </a:t>
            </a:r>
          </a:p>
          <a:p>
            <a:pPr fontAlgn="base">
              <a:spcAft>
                <a:spcPct val="0"/>
              </a:spcAft>
            </a:pPr>
            <a:endParaRPr lang="en-IN" altLang="en-US" sz="2800" smtClean="0"/>
          </a:p>
        </p:txBody>
      </p:sp>
      <p:sp>
        <p:nvSpPr>
          <p:cNvPr id="3" name="Content Placeholder 2"/>
          <p:cNvSpPr>
            <a:spLocks noGrp="1"/>
          </p:cNvSpPr>
          <p:nvPr>
            <p:ph sz="quarter" idx="10"/>
          </p:nvPr>
        </p:nvSpPr>
        <p:spPr/>
        <p:txBody>
          <a:bodyPr/>
          <a:lstStyle/>
          <a:p>
            <a:pPr>
              <a:buFont typeface="Arial" charset="0"/>
              <a:buNone/>
              <a:defRPr/>
            </a:pPr>
            <a:r>
              <a:rPr lang="en-IN" b="1" dirty="0"/>
              <a:t>How do we split the points?</a:t>
            </a:r>
          </a:p>
        </p:txBody>
      </p:sp>
      <p:sp>
        <p:nvSpPr>
          <p:cNvPr id="24580" name="Slide Number Placeholder 3"/>
          <p:cNvSpPr>
            <a:spLocks noGrp="1"/>
          </p:cNvSpPr>
          <p:nvPr>
            <p:ph type="sldNum"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en-US" sz="1200">
                <a:solidFill>
                  <a:srgbClr val="898989"/>
                </a:solidFill>
              </a:rPr>
              <a:t> Page </a:t>
            </a:r>
            <a:fld id="{58D7E816-C4EA-49B0-AF11-C2DFB016D1DD}" type="slidenum">
              <a:rPr lang="en-US" altLang="en-US" sz="1200">
                <a:solidFill>
                  <a:srgbClr val="898989"/>
                </a:solidFill>
              </a:rPr>
              <a:pPr>
                <a:spcBef>
                  <a:spcPct val="0"/>
                </a:spcBef>
                <a:buFontTx/>
                <a:buNone/>
              </a:pPr>
              <a:t>10</a:t>
            </a:fld>
            <a:endParaRPr lang="en-US" altLang="en-US" sz="1200">
              <a:solidFill>
                <a:srgbClr val="898989"/>
              </a:solidFill>
            </a:endParaRP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Content Placeholder 1"/>
          <p:cNvSpPr>
            <a:spLocks noGrp="1"/>
          </p:cNvSpPr>
          <p:nvPr>
            <p:ph idx="1"/>
          </p:nvPr>
        </p:nvSpPr>
        <p:spPr>
          <a:xfrm>
            <a:off x="304800" y="1493838"/>
            <a:ext cx="8229600" cy="4525962"/>
          </a:xfrm>
        </p:spPr>
        <p:txBody>
          <a:bodyPr/>
          <a:lstStyle/>
          <a:p>
            <a:pPr>
              <a:defRPr/>
            </a:pPr>
            <a:r>
              <a:rPr lang="en-IN" sz="2800" dirty="0"/>
              <a:t>Of course, we can continue splitting only if we have more data left. </a:t>
            </a:r>
            <a:endParaRPr lang="en-IN" sz="2800" dirty="0" smtClean="0"/>
          </a:p>
          <a:p>
            <a:pPr>
              <a:defRPr/>
            </a:pPr>
            <a:r>
              <a:rPr lang="en-IN" sz="2800" dirty="0" smtClean="0"/>
              <a:t>If </a:t>
            </a:r>
            <a:r>
              <a:rPr lang="en-IN" sz="2800" dirty="0"/>
              <a:t>we are splitting the points based on x dimension for a certain level then we call x the </a:t>
            </a:r>
            <a:r>
              <a:rPr lang="en-IN" sz="2800" i="1" dirty="0"/>
              <a:t>cutting </a:t>
            </a:r>
            <a:r>
              <a:rPr lang="en-IN" sz="2800" i="1" dirty="0" smtClean="0"/>
              <a:t>dimension</a:t>
            </a:r>
            <a:r>
              <a:rPr lang="en-IN" sz="2800" dirty="0"/>
              <a:t> </a:t>
            </a:r>
            <a:endParaRPr lang="en-IN" sz="2800" dirty="0" smtClean="0"/>
          </a:p>
          <a:p>
            <a:pPr marL="0" indent="0">
              <a:buFont typeface="Arial" pitchFamily="34" charset="0"/>
              <a:buNone/>
              <a:defRPr/>
            </a:pPr>
            <a:r>
              <a:rPr lang="en-IN" sz="2800" dirty="0"/>
              <a:t> </a:t>
            </a:r>
            <a:r>
              <a:rPr lang="en-IN" sz="2800" dirty="0" smtClean="0"/>
              <a:t>   for </a:t>
            </a:r>
            <a:r>
              <a:rPr lang="en-IN" sz="2800" dirty="0"/>
              <a:t>this level.</a:t>
            </a:r>
          </a:p>
          <a:p>
            <a:pPr marL="0" indent="0">
              <a:buFont typeface="Arial" pitchFamily="34" charset="0"/>
              <a:buNone/>
              <a:defRPr/>
            </a:pPr>
            <a:r>
              <a:rPr lang="en-IN" sz="2800" dirty="0" smtClean="0"/>
              <a:t> </a:t>
            </a:r>
            <a:endParaRPr lang="en-IN" sz="2800" dirty="0"/>
          </a:p>
        </p:txBody>
      </p:sp>
      <p:sp>
        <p:nvSpPr>
          <p:cNvPr id="3" name="Content Placeholder 2"/>
          <p:cNvSpPr>
            <a:spLocks noGrp="1"/>
          </p:cNvSpPr>
          <p:nvPr>
            <p:ph sz="quarter" idx="10"/>
          </p:nvPr>
        </p:nvSpPr>
        <p:spPr/>
        <p:txBody>
          <a:bodyPr/>
          <a:lstStyle/>
          <a:p>
            <a:pPr>
              <a:buFont typeface="Arial" charset="0"/>
              <a:buNone/>
              <a:defRPr/>
            </a:pPr>
            <a:r>
              <a:rPr lang="en-IN" b="1" dirty="0"/>
              <a:t>How do we split the points?</a:t>
            </a:r>
          </a:p>
        </p:txBody>
      </p:sp>
      <p:sp>
        <p:nvSpPr>
          <p:cNvPr id="25604" name="Slide Number Placeholder 3"/>
          <p:cNvSpPr>
            <a:spLocks noGrp="1"/>
          </p:cNvSpPr>
          <p:nvPr>
            <p:ph type="sldNum"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en-US" sz="1200">
                <a:solidFill>
                  <a:srgbClr val="898989"/>
                </a:solidFill>
              </a:rPr>
              <a:t> Page </a:t>
            </a:r>
            <a:fld id="{8C5DBB5D-B56E-4A9A-B40F-E9AE6AF54817}" type="slidenum">
              <a:rPr lang="en-US" altLang="en-US" sz="1200">
                <a:solidFill>
                  <a:srgbClr val="898989"/>
                </a:solidFill>
              </a:rPr>
              <a:pPr>
                <a:spcBef>
                  <a:spcPct val="0"/>
                </a:spcBef>
                <a:buFontTx/>
                <a:buNone/>
              </a:pPr>
              <a:t>11</a:t>
            </a:fld>
            <a:endParaRPr lang="en-US" altLang="en-US" sz="1200">
              <a:solidFill>
                <a:srgbClr val="898989"/>
              </a:solidFill>
            </a:endParaRP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pPr>
              <a:buFont typeface="Arial" charset="0"/>
              <a:buNone/>
              <a:defRPr/>
            </a:pPr>
            <a:r>
              <a:rPr lang="en-IN" b="1" dirty="0"/>
              <a:t>How do we split the points?</a:t>
            </a:r>
          </a:p>
        </p:txBody>
      </p:sp>
      <p:sp>
        <p:nvSpPr>
          <p:cNvPr id="26627" name="Slide Number Placeholder 3"/>
          <p:cNvSpPr>
            <a:spLocks noGrp="1"/>
          </p:cNvSpPr>
          <p:nvPr>
            <p:ph type="sldNum"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en-US" sz="1200">
                <a:solidFill>
                  <a:srgbClr val="898989"/>
                </a:solidFill>
              </a:rPr>
              <a:t> Page </a:t>
            </a:r>
            <a:fld id="{A36224DE-A0EA-4078-AE15-FFC7EE962FB2}" type="slidenum">
              <a:rPr lang="en-US" altLang="en-US" sz="1200">
                <a:solidFill>
                  <a:srgbClr val="898989"/>
                </a:solidFill>
              </a:rPr>
              <a:pPr>
                <a:spcBef>
                  <a:spcPct val="0"/>
                </a:spcBef>
                <a:buFontTx/>
                <a:buNone/>
              </a:pPr>
              <a:t>12</a:t>
            </a:fld>
            <a:endParaRPr lang="en-US" altLang="en-US" sz="1200">
              <a:solidFill>
                <a:srgbClr val="898989"/>
              </a:solidFill>
            </a:endParaRPr>
          </a:p>
        </p:txBody>
      </p:sp>
      <p:pic>
        <p:nvPicPr>
          <p:cNvPr id="26628" name="Picture 2" descr="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2057400"/>
            <a:ext cx="8550275" cy="289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pPr>
              <a:buFont typeface="Arial" charset="0"/>
              <a:buNone/>
              <a:defRPr/>
            </a:pPr>
            <a:r>
              <a:rPr lang="en-IN" b="1" dirty="0" smtClean="0"/>
              <a:t>K-d Tree INSERTION</a:t>
            </a:r>
            <a:endParaRPr lang="en-IN" b="1" dirty="0"/>
          </a:p>
        </p:txBody>
      </p:sp>
      <p:sp>
        <p:nvSpPr>
          <p:cNvPr id="27651" name="Slide Number Placeholder 3"/>
          <p:cNvSpPr>
            <a:spLocks noGrp="1"/>
          </p:cNvSpPr>
          <p:nvPr>
            <p:ph type="sldNum"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en-US" sz="1200">
                <a:solidFill>
                  <a:srgbClr val="898989"/>
                </a:solidFill>
              </a:rPr>
              <a:t> Page </a:t>
            </a:r>
            <a:fld id="{B224312A-035B-4215-A991-E6EB52BC3006}" type="slidenum">
              <a:rPr lang="en-US" altLang="en-US" sz="1200">
                <a:solidFill>
                  <a:srgbClr val="898989"/>
                </a:solidFill>
              </a:rPr>
              <a:pPr>
                <a:spcBef>
                  <a:spcPct val="0"/>
                </a:spcBef>
                <a:buFontTx/>
                <a:buNone/>
              </a:pPr>
              <a:t>13</a:t>
            </a:fld>
            <a:endParaRPr lang="en-US" altLang="en-US" sz="1200">
              <a:solidFill>
                <a:srgbClr val="898989"/>
              </a:solidFill>
            </a:endParaRPr>
          </a:p>
        </p:txBody>
      </p:sp>
      <p:pic>
        <p:nvPicPr>
          <p:cNvPr id="27652" name="Picture 2"/>
          <p:cNvPicPr>
            <a:picLocks noChangeAspect="1" noChangeArrowheads="1"/>
          </p:cNvPicPr>
          <p:nvPr/>
        </p:nvPicPr>
        <p:blipFill>
          <a:blip r:embed="rId2">
            <a:extLst>
              <a:ext uri="{28A0092B-C50C-407E-A947-70E740481C1C}">
                <a14:useLocalDpi xmlns:a14="http://schemas.microsoft.com/office/drawing/2010/main" val="0"/>
              </a:ext>
            </a:extLst>
          </a:blip>
          <a:srcRect t="10277"/>
          <a:stretch>
            <a:fillRect/>
          </a:stretch>
        </p:blipFill>
        <p:spPr bwMode="auto">
          <a:xfrm>
            <a:off x="609600" y="1447800"/>
            <a:ext cx="8001000" cy="526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pPr>
              <a:buFont typeface="Arial" charset="0"/>
              <a:buNone/>
              <a:defRPr/>
            </a:pPr>
            <a:r>
              <a:rPr lang="en-IN" b="1" dirty="0" smtClean="0"/>
              <a:t>K-d Tree INSERTION</a:t>
            </a:r>
            <a:endParaRPr lang="en-IN" b="1" dirty="0"/>
          </a:p>
        </p:txBody>
      </p:sp>
      <p:sp>
        <p:nvSpPr>
          <p:cNvPr id="28675" name="Slide Number Placeholder 3"/>
          <p:cNvSpPr>
            <a:spLocks noGrp="1"/>
          </p:cNvSpPr>
          <p:nvPr>
            <p:ph type="sldNum"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en-US" sz="1200">
                <a:solidFill>
                  <a:srgbClr val="898989"/>
                </a:solidFill>
              </a:rPr>
              <a:t> Page </a:t>
            </a:r>
            <a:fld id="{B7447A67-2B12-484F-9988-07BE4B21E055}" type="slidenum">
              <a:rPr lang="en-US" altLang="en-US" sz="1200">
                <a:solidFill>
                  <a:srgbClr val="898989"/>
                </a:solidFill>
              </a:rPr>
              <a:pPr>
                <a:spcBef>
                  <a:spcPct val="0"/>
                </a:spcBef>
                <a:buFontTx/>
                <a:buNone/>
              </a:pPr>
              <a:t>14</a:t>
            </a:fld>
            <a:endParaRPr lang="en-US" altLang="en-US" sz="1200">
              <a:solidFill>
                <a:srgbClr val="898989"/>
              </a:solidFill>
            </a:endParaRPr>
          </a:p>
        </p:txBody>
      </p:sp>
      <p:pic>
        <p:nvPicPr>
          <p:cNvPr id="28676" name="Picture 2"/>
          <p:cNvPicPr>
            <a:picLocks noChangeAspect="1" noChangeArrowheads="1"/>
          </p:cNvPicPr>
          <p:nvPr/>
        </p:nvPicPr>
        <p:blipFill>
          <a:blip r:embed="rId2">
            <a:extLst>
              <a:ext uri="{28A0092B-C50C-407E-A947-70E740481C1C}">
                <a14:useLocalDpi xmlns:a14="http://schemas.microsoft.com/office/drawing/2010/main" val="0"/>
              </a:ext>
            </a:extLst>
          </a:blip>
          <a:srcRect t="11501"/>
          <a:stretch>
            <a:fillRect/>
          </a:stretch>
        </p:blipFill>
        <p:spPr bwMode="auto">
          <a:xfrm>
            <a:off x="609600" y="1600200"/>
            <a:ext cx="7620000" cy="425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Content Placeholder 1"/>
          <p:cNvSpPr>
            <a:spLocks noGrp="1"/>
          </p:cNvSpPr>
          <p:nvPr>
            <p:ph idx="1"/>
          </p:nvPr>
        </p:nvSpPr>
        <p:spPr>
          <a:xfrm>
            <a:off x="304800" y="1493838"/>
            <a:ext cx="8229600" cy="4525962"/>
          </a:xfrm>
        </p:spPr>
        <p:txBody>
          <a:bodyPr/>
          <a:lstStyle/>
          <a:p>
            <a:pPr fontAlgn="base">
              <a:spcAft>
                <a:spcPct val="0"/>
              </a:spcAft>
            </a:pPr>
            <a:r>
              <a:rPr lang="en-IN" altLang="en-US" sz="3200" smtClean="0"/>
              <a:t>FindMin(d): find the point with the smallest value in the dth dimension.</a:t>
            </a:r>
          </a:p>
          <a:p>
            <a:pPr fontAlgn="base">
              <a:spcAft>
                <a:spcPct val="0"/>
              </a:spcAft>
            </a:pPr>
            <a:r>
              <a:rPr lang="en-IN" altLang="en-US" sz="3200" smtClean="0"/>
              <a:t>Recursively traverse the tree</a:t>
            </a:r>
          </a:p>
          <a:p>
            <a:pPr fontAlgn="base">
              <a:spcAft>
                <a:spcPct val="0"/>
              </a:spcAft>
            </a:pPr>
            <a:r>
              <a:rPr lang="en-IN" altLang="en-US" sz="3200" smtClean="0"/>
              <a:t>If cutdim(current_node) = d, then the minimum can’t be in the right subtree, so recurse on just the left subtree</a:t>
            </a:r>
          </a:p>
          <a:p>
            <a:pPr fontAlgn="base">
              <a:spcAft>
                <a:spcPct val="0"/>
              </a:spcAft>
            </a:pPr>
            <a:r>
              <a:rPr lang="en-IN" altLang="en-US" sz="3200" smtClean="0"/>
              <a:t>if no left subtree, then current node is the min for tree rooted at this node.</a:t>
            </a:r>
          </a:p>
          <a:p>
            <a:pPr fontAlgn="base">
              <a:spcAft>
                <a:spcPct val="0"/>
              </a:spcAft>
            </a:pPr>
            <a:endParaRPr lang="en-IN" altLang="en-US" sz="2800" smtClean="0"/>
          </a:p>
        </p:txBody>
      </p:sp>
      <p:sp>
        <p:nvSpPr>
          <p:cNvPr id="3" name="Content Placeholder 2"/>
          <p:cNvSpPr>
            <a:spLocks noGrp="1"/>
          </p:cNvSpPr>
          <p:nvPr>
            <p:ph sz="quarter" idx="10"/>
          </p:nvPr>
        </p:nvSpPr>
        <p:spPr/>
        <p:txBody>
          <a:bodyPr/>
          <a:lstStyle/>
          <a:p>
            <a:pPr>
              <a:buFont typeface="Arial" charset="0"/>
              <a:buNone/>
              <a:defRPr/>
            </a:pPr>
            <a:r>
              <a:rPr lang="en-IN" b="1" dirty="0" err="1"/>
              <a:t>FindMin</a:t>
            </a:r>
            <a:r>
              <a:rPr lang="en-IN" b="1" dirty="0"/>
              <a:t> in </a:t>
            </a:r>
            <a:r>
              <a:rPr lang="en-IN" b="1" dirty="0" smtClean="0"/>
              <a:t>k-d-trees</a:t>
            </a:r>
            <a:endParaRPr lang="en-IN" b="1" dirty="0"/>
          </a:p>
        </p:txBody>
      </p:sp>
      <p:sp>
        <p:nvSpPr>
          <p:cNvPr id="29700" name="Slide Number Placeholder 3"/>
          <p:cNvSpPr>
            <a:spLocks noGrp="1"/>
          </p:cNvSpPr>
          <p:nvPr>
            <p:ph type="sldNum"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en-US" sz="1200">
                <a:solidFill>
                  <a:srgbClr val="898989"/>
                </a:solidFill>
              </a:rPr>
              <a:t> Page </a:t>
            </a:r>
            <a:fld id="{E891E9A4-9F99-47A3-B37C-FF3884B72AD6}" type="slidenum">
              <a:rPr lang="en-US" altLang="en-US" sz="1200">
                <a:solidFill>
                  <a:srgbClr val="898989"/>
                </a:solidFill>
              </a:rPr>
              <a:pPr>
                <a:spcBef>
                  <a:spcPct val="0"/>
                </a:spcBef>
                <a:buFontTx/>
                <a:buNone/>
              </a:pPr>
              <a:t>15</a:t>
            </a:fld>
            <a:endParaRPr lang="en-US" altLang="en-US" sz="1200">
              <a:solidFill>
                <a:srgbClr val="898989"/>
              </a:solidFill>
            </a:endParaRPr>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Content Placeholder 1"/>
          <p:cNvSpPr>
            <a:spLocks noGrp="1"/>
          </p:cNvSpPr>
          <p:nvPr>
            <p:ph idx="1"/>
          </p:nvPr>
        </p:nvSpPr>
        <p:spPr>
          <a:xfrm>
            <a:off x="304800" y="1493838"/>
            <a:ext cx="8229600" cy="4525962"/>
          </a:xfrm>
        </p:spPr>
        <p:txBody>
          <a:bodyPr/>
          <a:lstStyle/>
          <a:p>
            <a:pPr fontAlgn="base">
              <a:spcAft>
                <a:spcPct val="0"/>
              </a:spcAft>
            </a:pPr>
            <a:r>
              <a:rPr lang="en-IN" altLang="en-US" sz="3200" smtClean="0"/>
              <a:t>If cutdim(current_node) ≠ d, then minimum could be in </a:t>
            </a:r>
            <a:r>
              <a:rPr lang="en-IN" altLang="en-US" sz="3200" i="1" smtClean="0"/>
              <a:t>either </a:t>
            </a:r>
            <a:r>
              <a:rPr lang="en-IN" altLang="en-US" sz="3200" smtClean="0"/>
              <a:t>subtree, so recurse on both subtrees, </a:t>
            </a:r>
            <a:r>
              <a:rPr lang="en-US" altLang="en-US" sz="3200" b="1" smtClean="0"/>
              <a:t>or current node may also be minimum.</a:t>
            </a:r>
            <a:r>
              <a:rPr lang="en-IN" altLang="en-US" sz="3200" b="1" smtClean="0"/>
              <a:t> </a:t>
            </a:r>
            <a:r>
              <a:rPr lang="en-US" altLang="en-US" sz="3200" b="1" smtClean="0"/>
              <a:t>So we take minimum of three and return.</a:t>
            </a:r>
            <a:endParaRPr lang="en-IN" altLang="en-US" sz="3200" b="1" smtClean="0"/>
          </a:p>
          <a:p>
            <a:pPr fontAlgn="base">
              <a:spcAft>
                <a:spcPct val="0"/>
              </a:spcAft>
            </a:pPr>
            <a:r>
              <a:rPr lang="en-IN" altLang="en-US" sz="3200" smtClean="0"/>
              <a:t>(unlike in 1-d structures, often have to explore several paths down the tree)</a:t>
            </a:r>
            <a:endParaRPr lang="en-IN" altLang="en-US" sz="2800" smtClean="0"/>
          </a:p>
        </p:txBody>
      </p:sp>
      <p:sp>
        <p:nvSpPr>
          <p:cNvPr id="3" name="Content Placeholder 2"/>
          <p:cNvSpPr>
            <a:spLocks noGrp="1"/>
          </p:cNvSpPr>
          <p:nvPr>
            <p:ph sz="quarter" idx="10"/>
          </p:nvPr>
        </p:nvSpPr>
        <p:spPr/>
        <p:txBody>
          <a:bodyPr/>
          <a:lstStyle/>
          <a:p>
            <a:pPr>
              <a:buFont typeface="Arial" charset="0"/>
              <a:buNone/>
              <a:defRPr/>
            </a:pPr>
            <a:r>
              <a:rPr lang="en-IN" b="1" dirty="0" err="1"/>
              <a:t>FindMin</a:t>
            </a:r>
            <a:r>
              <a:rPr lang="en-IN" b="1" dirty="0"/>
              <a:t> in </a:t>
            </a:r>
            <a:r>
              <a:rPr lang="en-IN" b="1" dirty="0" smtClean="0"/>
              <a:t>k-d-trees</a:t>
            </a:r>
            <a:endParaRPr lang="en-IN" b="1" dirty="0"/>
          </a:p>
        </p:txBody>
      </p:sp>
      <p:sp>
        <p:nvSpPr>
          <p:cNvPr id="30724" name="Slide Number Placeholder 3"/>
          <p:cNvSpPr>
            <a:spLocks noGrp="1"/>
          </p:cNvSpPr>
          <p:nvPr>
            <p:ph type="sldNum"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en-US" sz="1200">
                <a:solidFill>
                  <a:srgbClr val="898989"/>
                </a:solidFill>
              </a:rPr>
              <a:t> Page </a:t>
            </a:r>
            <a:fld id="{14B83DC3-36E3-4743-99B1-2651BC73C0BE}" type="slidenum">
              <a:rPr lang="en-US" altLang="en-US" sz="1200">
                <a:solidFill>
                  <a:srgbClr val="898989"/>
                </a:solidFill>
              </a:rPr>
              <a:pPr>
                <a:spcBef>
                  <a:spcPct val="0"/>
                </a:spcBef>
                <a:buFontTx/>
                <a:buNone/>
              </a:pPr>
              <a:t>16</a:t>
            </a:fld>
            <a:endParaRPr lang="en-US" altLang="en-US" sz="1200">
              <a:solidFill>
                <a:srgbClr val="898989"/>
              </a:solidFill>
            </a:endParaRPr>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pPr>
              <a:buFont typeface="Arial" charset="0"/>
              <a:buNone/>
              <a:defRPr/>
            </a:pPr>
            <a:r>
              <a:rPr lang="en-IN" b="1" dirty="0" err="1"/>
              <a:t>FindMin</a:t>
            </a:r>
            <a:r>
              <a:rPr lang="en-IN" b="1" dirty="0"/>
              <a:t> in </a:t>
            </a:r>
            <a:r>
              <a:rPr lang="en-IN" b="1" dirty="0" smtClean="0"/>
              <a:t>k-d-trees</a:t>
            </a:r>
            <a:endParaRPr lang="en-IN" b="1" dirty="0"/>
          </a:p>
        </p:txBody>
      </p:sp>
      <p:sp>
        <p:nvSpPr>
          <p:cNvPr id="31747" name="Slide Number Placeholder 3"/>
          <p:cNvSpPr>
            <a:spLocks noGrp="1"/>
          </p:cNvSpPr>
          <p:nvPr>
            <p:ph type="sldNum"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en-US" sz="1200">
                <a:solidFill>
                  <a:srgbClr val="898989"/>
                </a:solidFill>
              </a:rPr>
              <a:t> Page </a:t>
            </a:r>
            <a:fld id="{0C768CEA-4F0A-4585-8A3A-1A71B76AB4EA}" type="slidenum">
              <a:rPr lang="en-US" altLang="en-US" sz="1200">
                <a:solidFill>
                  <a:srgbClr val="898989"/>
                </a:solidFill>
              </a:rPr>
              <a:pPr>
                <a:spcBef>
                  <a:spcPct val="0"/>
                </a:spcBef>
                <a:buFontTx/>
                <a:buNone/>
              </a:pPr>
              <a:t>17</a:t>
            </a:fld>
            <a:endParaRPr lang="en-US" altLang="en-US" sz="1200">
              <a:solidFill>
                <a:srgbClr val="898989"/>
              </a:solidFill>
            </a:endParaRPr>
          </a:p>
        </p:txBody>
      </p:sp>
      <p:pic>
        <p:nvPicPr>
          <p:cNvPr id="31748" name="Picture 2"/>
          <p:cNvPicPr>
            <a:picLocks noChangeAspect="1" noChangeArrowheads="1"/>
          </p:cNvPicPr>
          <p:nvPr/>
        </p:nvPicPr>
        <p:blipFill>
          <a:blip r:embed="rId2">
            <a:extLst>
              <a:ext uri="{28A0092B-C50C-407E-A947-70E740481C1C}">
                <a14:useLocalDpi xmlns:a14="http://schemas.microsoft.com/office/drawing/2010/main" val="0"/>
              </a:ext>
            </a:extLst>
          </a:blip>
          <a:srcRect t="9016"/>
          <a:stretch>
            <a:fillRect/>
          </a:stretch>
        </p:blipFill>
        <p:spPr bwMode="auto">
          <a:xfrm>
            <a:off x="323850" y="1371600"/>
            <a:ext cx="7867650"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pPr>
              <a:buFont typeface="Arial" charset="0"/>
              <a:buNone/>
              <a:defRPr/>
            </a:pPr>
            <a:r>
              <a:rPr lang="en-IN" b="1" dirty="0" err="1"/>
              <a:t>FindMin</a:t>
            </a:r>
            <a:r>
              <a:rPr lang="en-IN" b="1" dirty="0"/>
              <a:t> in </a:t>
            </a:r>
            <a:r>
              <a:rPr lang="en-IN" b="1" dirty="0" smtClean="0"/>
              <a:t>k-d-trees</a:t>
            </a:r>
            <a:endParaRPr lang="en-IN" dirty="0"/>
          </a:p>
        </p:txBody>
      </p:sp>
      <p:sp>
        <p:nvSpPr>
          <p:cNvPr id="32771" name="Slide Number Placeholder 3"/>
          <p:cNvSpPr>
            <a:spLocks noGrp="1"/>
          </p:cNvSpPr>
          <p:nvPr>
            <p:ph type="sldNum"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en-US" sz="1200">
                <a:solidFill>
                  <a:srgbClr val="898989"/>
                </a:solidFill>
              </a:rPr>
              <a:t> Page </a:t>
            </a:r>
            <a:fld id="{FDD9E466-C5F3-4150-BD65-5EE45921B7E0}" type="slidenum">
              <a:rPr lang="en-US" altLang="en-US" sz="1200">
                <a:solidFill>
                  <a:srgbClr val="898989"/>
                </a:solidFill>
              </a:rPr>
              <a:pPr>
                <a:spcBef>
                  <a:spcPct val="0"/>
                </a:spcBef>
                <a:buFontTx/>
                <a:buNone/>
              </a:pPr>
              <a:t>18</a:t>
            </a:fld>
            <a:endParaRPr lang="en-US" altLang="en-US" sz="1200">
              <a:solidFill>
                <a:srgbClr val="898989"/>
              </a:solidFill>
            </a:endParaRPr>
          </a:p>
        </p:txBody>
      </p:sp>
      <p:pic>
        <p:nvPicPr>
          <p:cNvPr id="32772" name="Picture 2"/>
          <p:cNvPicPr>
            <a:picLocks noChangeAspect="1" noChangeArrowheads="1"/>
          </p:cNvPicPr>
          <p:nvPr/>
        </p:nvPicPr>
        <p:blipFill>
          <a:blip r:embed="rId2">
            <a:extLst>
              <a:ext uri="{28A0092B-C50C-407E-A947-70E740481C1C}">
                <a14:useLocalDpi xmlns:a14="http://schemas.microsoft.com/office/drawing/2010/main" val="0"/>
              </a:ext>
            </a:extLst>
          </a:blip>
          <a:srcRect t="9274"/>
          <a:stretch>
            <a:fillRect/>
          </a:stretch>
        </p:blipFill>
        <p:spPr bwMode="auto">
          <a:xfrm>
            <a:off x="533400" y="1447800"/>
            <a:ext cx="815975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Content Placeholder 1"/>
          <p:cNvSpPr>
            <a:spLocks noGrp="1"/>
          </p:cNvSpPr>
          <p:nvPr>
            <p:ph idx="1"/>
          </p:nvPr>
        </p:nvSpPr>
        <p:spPr>
          <a:xfrm>
            <a:off x="304800" y="1493838"/>
            <a:ext cx="8229600" cy="4525962"/>
          </a:xfrm>
        </p:spPr>
        <p:txBody>
          <a:bodyPr/>
          <a:lstStyle/>
          <a:p>
            <a:pPr marL="0" indent="0" fontAlgn="base">
              <a:spcAft>
                <a:spcPct val="0"/>
              </a:spcAft>
              <a:buFont typeface="Arial" pitchFamily="34" charset="0"/>
              <a:buNone/>
            </a:pPr>
            <a:r>
              <a:rPr lang="en-US" altLang="en-US" smtClean="0"/>
              <a:t>The operation is to delete a given point from K D Tree.</a:t>
            </a:r>
          </a:p>
          <a:p>
            <a:pPr marL="0" indent="0" fontAlgn="base">
              <a:spcAft>
                <a:spcPct val="0"/>
              </a:spcAft>
              <a:buFont typeface="Arial" pitchFamily="34" charset="0"/>
              <a:buNone/>
            </a:pPr>
            <a:endParaRPr lang="en-US" altLang="en-US" smtClean="0"/>
          </a:p>
          <a:p>
            <a:pPr marL="0" indent="0" fontAlgn="base">
              <a:spcAft>
                <a:spcPct val="0"/>
              </a:spcAft>
              <a:buFont typeface="Arial" pitchFamily="34" charset="0"/>
              <a:buNone/>
            </a:pPr>
            <a:r>
              <a:rPr lang="en-US" altLang="en-US" smtClean="0"/>
              <a:t>Like Binary Search Tree Delete, we recursively traverse down and search for the point to be deleted. Below are steps are followed for every node visited.</a:t>
            </a:r>
          </a:p>
          <a:p>
            <a:pPr marL="0" indent="0" fontAlgn="base">
              <a:spcAft>
                <a:spcPct val="0"/>
              </a:spcAft>
              <a:buFont typeface="Arial" pitchFamily="34" charset="0"/>
              <a:buNone/>
            </a:pPr>
            <a:endParaRPr lang="en-US" altLang="en-US" smtClean="0"/>
          </a:p>
          <a:p>
            <a:pPr marL="0" indent="0" fontAlgn="base">
              <a:spcAft>
                <a:spcPct val="0"/>
              </a:spcAft>
              <a:buFont typeface="Arial" pitchFamily="34" charset="0"/>
              <a:buNone/>
            </a:pPr>
            <a:endParaRPr lang="en-IN" altLang="en-US" smtClean="0"/>
          </a:p>
        </p:txBody>
      </p:sp>
      <p:sp>
        <p:nvSpPr>
          <p:cNvPr id="3" name="Content Placeholder 2"/>
          <p:cNvSpPr>
            <a:spLocks noGrp="1"/>
          </p:cNvSpPr>
          <p:nvPr>
            <p:ph sz="quarter" idx="10"/>
          </p:nvPr>
        </p:nvSpPr>
        <p:spPr/>
        <p:txBody>
          <a:bodyPr/>
          <a:lstStyle/>
          <a:p>
            <a:pPr>
              <a:defRPr/>
            </a:pPr>
            <a:r>
              <a:rPr lang="en" dirty="0"/>
              <a:t>k-d Trees - Delete</a:t>
            </a:r>
            <a:endParaRPr lang="en-IN" dirty="0"/>
          </a:p>
        </p:txBody>
      </p:sp>
      <p:sp>
        <p:nvSpPr>
          <p:cNvPr id="33796" name="Slide Number Placeholder 3"/>
          <p:cNvSpPr>
            <a:spLocks noGrp="1"/>
          </p:cNvSpPr>
          <p:nvPr>
            <p:ph type="sldNum"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a:solidFill>
                  <a:srgbClr val="898989"/>
                </a:solidFill>
              </a:rPr>
              <a:t> Page </a:t>
            </a:r>
            <a:fld id="{90585337-C532-4EE8-9528-60DBB9897453}" type="slidenum">
              <a:rPr lang="en-US" altLang="en-US">
                <a:solidFill>
                  <a:srgbClr val="898989"/>
                </a:solidFill>
              </a:rPr>
              <a:pPr/>
              <a:t>19</a:t>
            </a:fld>
            <a:endParaRPr lang="en-US" altLang="en-US">
              <a:solidFill>
                <a:srgbClr val="898989"/>
              </a:solidFill>
            </a:endParaRP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228600" y="1752600"/>
          <a:ext cx="8534400" cy="3171827"/>
        </p:xfrm>
        <a:graphic>
          <a:graphicData uri="http://schemas.openxmlformats.org/drawingml/2006/table">
            <a:tbl>
              <a:tblPr/>
              <a:tblGrid>
                <a:gridCol w="1371600">
                  <a:extLst>
                    <a:ext uri="{9D8B030D-6E8A-4147-A177-3AD203B41FA5}">
                      <a16:colId xmlns:a16="http://schemas.microsoft.com/office/drawing/2014/main" val="20000"/>
                    </a:ext>
                  </a:extLst>
                </a:gridCol>
                <a:gridCol w="5148263">
                  <a:extLst>
                    <a:ext uri="{9D8B030D-6E8A-4147-A177-3AD203B41FA5}">
                      <a16:colId xmlns:a16="http://schemas.microsoft.com/office/drawing/2014/main" val="20001"/>
                    </a:ext>
                  </a:extLst>
                </a:gridCol>
                <a:gridCol w="2014537">
                  <a:extLst>
                    <a:ext uri="{9D8B030D-6E8A-4147-A177-3AD203B41FA5}">
                      <a16:colId xmlns:a16="http://schemas.microsoft.com/office/drawing/2014/main" val="20002"/>
                    </a:ext>
                  </a:extLst>
                </a:gridCol>
              </a:tblGrid>
              <a:tr h="1073358">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800" b="1" i="0" u="none" strike="noStrike" cap="none" normalizeH="0" baseline="0" dirty="0" smtClean="0">
                          <a:ln>
                            <a:noFill/>
                          </a:ln>
                          <a:solidFill>
                            <a:srgbClr val="000000"/>
                          </a:solidFill>
                          <a:effectLst/>
                          <a:latin typeface="Times New Roman" pitchFamily="18" charset="0"/>
                          <a:cs typeface="Times New Roman" pitchFamily="18" charset="0"/>
                        </a:rPr>
                        <a:t>Contact Sessions(#)</a:t>
                      </a:r>
                      <a:endParaRPr kumimoji="0" lang="en-IN" sz="1600" b="1"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endParaRPr>
                    </a:p>
                  </a:txBody>
                  <a:tcPr marL="63500" marR="63500" marT="63478" marB="6347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800" b="1" i="0" u="none" strike="noStrike" cap="none" normalizeH="0" baseline="0" smtClean="0">
                          <a:ln>
                            <a:noFill/>
                          </a:ln>
                          <a:solidFill>
                            <a:srgbClr val="000000"/>
                          </a:solidFill>
                          <a:effectLst/>
                          <a:latin typeface="Times New Roman" pitchFamily="18" charset="0"/>
                          <a:cs typeface="Times New Roman" pitchFamily="18" charset="0"/>
                        </a:rPr>
                        <a:t>List of Topic Title</a:t>
                      </a:r>
                      <a:endParaRPr kumimoji="0" lang="en-IN" sz="1600" b="1" i="0" u="none" strike="noStrike" cap="none" normalizeH="0" baseline="0" smtClean="0">
                        <a:ln>
                          <a:noFill/>
                        </a:ln>
                        <a:solidFill>
                          <a:srgbClr val="000000"/>
                        </a:solidFill>
                        <a:effectLst/>
                        <a:latin typeface="Times New Roman" pitchFamily="18" charset="0"/>
                        <a:cs typeface="Times New Roman" pitchFamily="18" charset="0"/>
                      </a:endParaRPr>
                    </a:p>
                  </a:txBody>
                  <a:tcPr marL="63500" marR="63500" marT="63478" marB="6347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800" b="1" i="0" u="none" strike="noStrike" cap="none" normalizeH="0" baseline="0" smtClean="0">
                          <a:ln>
                            <a:noFill/>
                          </a:ln>
                          <a:solidFill>
                            <a:srgbClr val="000000"/>
                          </a:solidFill>
                          <a:effectLst/>
                          <a:latin typeface="Times New Roman" pitchFamily="18" charset="0"/>
                          <a:cs typeface="Times New Roman" pitchFamily="18" charset="0"/>
                        </a:rPr>
                        <a:t>Text/Ref Book/external resource</a:t>
                      </a:r>
                      <a:endParaRPr kumimoji="0" lang="en-IN" sz="1600" b="1" i="0" u="none" strike="noStrike" cap="none" normalizeH="0" baseline="0" smtClean="0">
                        <a:ln>
                          <a:noFill/>
                        </a:ln>
                        <a:solidFill>
                          <a:srgbClr val="000000"/>
                        </a:solidFill>
                        <a:effectLst/>
                        <a:latin typeface="Times New Roman" pitchFamily="18" charset="0"/>
                        <a:ea typeface="Calibri" pitchFamily="34" charset="0"/>
                        <a:cs typeface="Times New Roman" pitchFamily="18" charset="0"/>
                      </a:endParaRPr>
                    </a:p>
                  </a:txBody>
                  <a:tcPr marL="63500" marR="63500" marT="63478" marB="6347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0"/>
                  </a:ext>
                </a:extLst>
              </a:tr>
              <a:tr h="2098467">
                <a:tc>
                  <a:txBody>
                    <a:bodyPr/>
                    <a:lstStyle/>
                    <a:p>
                      <a:pPr marL="0" marR="0" lvl="0" indent="0" algn="ctr" defTabSz="914400" rtl="0" eaLnBrk="1" fontAlgn="base" latinLnBrk="0" hangingPunct="1">
                        <a:lnSpc>
                          <a:spcPct val="115000"/>
                        </a:lnSpc>
                        <a:spcBef>
                          <a:spcPct val="0"/>
                        </a:spcBef>
                        <a:spcAft>
                          <a:spcPts val="1000"/>
                        </a:spcAft>
                        <a:buClrTx/>
                        <a:buSzTx/>
                        <a:buFontTx/>
                        <a:buNone/>
                        <a:tabLst/>
                      </a:pPr>
                      <a:r>
                        <a:rPr kumimoji="0" lang="en-US" sz="1600" b="0" i="0" u="none" strike="noStrike" cap="none" normalizeH="0" baseline="0" dirty="0" smtClean="0">
                          <a:ln>
                            <a:noFill/>
                          </a:ln>
                          <a:solidFill>
                            <a:srgbClr val="000000"/>
                          </a:solidFill>
                          <a:effectLst/>
                          <a:latin typeface="Times New Roman" pitchFamily="18" charset="0"/>
                          <a:ea typeface="+mn-ea"/>
                          <a:cs typeface="Times New Roman" pitchFamily="18" charset="0"/>
                        </a:rPr>
                        <a:t>9</a:t>
                      </a:r>
                      <a:endParaRPr kumimoji="0" lang="en-IN" sz="16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endParaRPr>
                    </a:p>
                  </a:txBody>
                  <a:tcPr marL="63500" marR="63500" marT="63478" marB="6347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algn="just">
                        <a:lnSpc>
                          <a:spcPct val="115000"/>
                        </a:lnSpc>
                        <a:spcAft>
                          <a:spcPts val="1000"/>
                        </a:spcAft>
                      </a:pPr>
                      <a:r>
                        <a:rPr lang="en-IN" sz="1400" dirty="0" smtClean="0">
                          <a:effectLst/>
                          <a:latin typeface="Times New Roman" pitchFamily="18" charset="0"/>
                          <a:ea typeface="Times New Roman"/>
                          <a:cs typeface="Times New Roman" pitchFamily="18" charset="0"/>
                        </a:rPr>
                        <a:t>k-d Trees</a:t>
                      </a:r>
                      <a:r>
                        <a:rPr lang="en-IN" sz="1400" smtClean="0">
                          <a:effectLst/>
                          <a:latin typeface="Times New Roman" pitchFamily="18" charset="0"/>
                          <a:ea typeface="Times New Roman"/>
                          <a:cs typeface="Times New Roman" pitchFamily="18" charset="0"/>
                        </a:rPr>
                        <a:t>, Representation</a:t>
                      </a:r>
                      <a:r>
                        <a:rPr lang="en-IN" sz="1400" baseline="0" smtClean="0">
                          <a:effectLst/>
                          <a:latin typeface="Times New Roman" pitchFamily="18" charset="0"/>
                          <a:ea typeface="Times New Roman"/>
                          <a:cs typeface="Times New Roman" pitchFamily="18" charset="0"/>
                        </a:rPr>
                        <a:t> and</a:t>
                      </a:r>
                      <a:r>
                        <a:rPr lang="en-IN" sz="1400" smtClean="0">
                          <a:effectLst/>
                          <a:latin typeface="Times New Roman" pitchFamily="18" charset="0"/>
                          <a:ea typeface="Times New Roman"/>
                          <a:cs typeface="Times New Roman" pitchFamily="18" charset="0"/>
                        </a:rPr>
                        <a:t> search.</a:t>
                      </a:r>
                      <a:endParaRPr lang="en-IN" sz="1400" dirty="0" smtClean="0">
                        <a:effectLst/>
                        <a:latin typeface="Times New Roman" pitchFamily="18" charset="0"/>
                        <a:ea typeface="Times New Roman"/>
                        <a:cs typeface="Times New Roman" pitchFamily="18" charset="0"/>
                      </a:endParaRPr>
                    </a:p>
                  </a:txBody>
                  <a:tcPr marL="63500" marR="63500" marT="63486" marB="63486">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a:lnSpc>
                          <a:spcPct val="115000"/>
                        </a:lnSpc>
                        <a:spcAft>
                          <a:spcPts val="1000"/>
                        </a:spcAft>
                      </a:pPr>
                      <a:r>
                        <a:rPr lang="en-US" sz="1400" dirty="0" smtClean="0">
                          <a:effectLst/>
                          <a:latin typeface="Times New Roman" pitchFamily="18" charset="0"/>
                          <a:ea typeface="Calibri"/>
                          <a:cs typeface="Times New Roman" pitchFamily="18" charset="0"/>
                        </a:rPr>
                        <a:t>T1: 12.3.2</a:t>
                      </a:r>
                    </a:p>
                  </a:txBody>
                  <a:tcPr marL="63500" marR="63500" marT="63486" marB="63486">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1"/>
                  </a:ext>
                </a:extLst>
              </a:tr>
            </a:tbl>
          </a:graphicData>
        </a:graphic>
      </p:graphicFrame>
      <p:sp>
        <p:nvSpPr>
          <p:cNvPr id="3" name="Content Placeholder 2"/>
          <p:cNvSpPr>
            <a:spLocks noGrp="1"/>
          </p:cNvSpPr>
          <p:nvPr>
            <p:ph sz="quarter" idx="10"/>
          </p:nvPr>
        </p:nvSpPr>
        <p:spPr/>
        <p:txBody>
          <a:bodyPr/>
          <a:lstStyle/>
          <a:p>
            <a:pPr>
              <a:buFont typeface="Arial" charset="0"/>
              <a:buNone/>
              <a:defRPr/>
            </a:pPr>
            <a:r>
              <a:rPr lang="en-IN" dirty="0" smtClean="0"/>
              <a:t>CONTACT SESSION 9 -PLAN</a:t>
            </a:r>
            <a:endParaRPr lang="en-IN" dirty="0"/>
          </a:p>
        </p:txBody>
      </p:sp>
      <p:sp>
        <p:nvSpPr>
          <p:cNvPr id="16401" name="Slide Number Placeholder 4"/>
          <p:cNvSpPr>
            <a:spLocks noGrp="1"/>
          </p:cNvSpPr>
          <p:nvPr>
            <p:ph type="sldNum"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en-US" sz="1200">
                <a:solidFill>
                  <a:srgbClr val="898989"/>
                </a:solidFill>
              </a:rPr>
              <a:t> Page </a:t>
            </a:r>
            <a:fld id="{4C83D209-FA7B-42AE-8EF5-4FA7B6EBBB9E}" type="slidenum">
              <a:rPr lang="en-US" altLang="en-US" sz="1200">
                <a:solidFill>
                  <a:srgbClr val="898989"/>
                </a:solidFill>
              </a:rPr>
              <a:pPr>
                <a:spcBef>
                  <a:spcPct val="0"/>
                </a:spcBef>
                <a:buFontTx/>
                <a:buNone/>
              </a:pPr>
              <a:t>2</a:t>
            </a:fld>
            <a:endParaRPr lang="en-US" altLang="en-US" sz="1200">
              <a:solidFill>
                <a:srgbClr val="898989"/>
              </a:solidFill>
            </a:endParaRP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0"/>
            <a:ext cx="8763000" cy="6400800"/>
          </a:xfrm>
        </p:spPr>
        <p:txBody>
          <a:bodyPr/>
          <a:lstStyle/>
          <a:p>
            <a:pPr marL="457200" indent="-457200">
              <a:buFont typeface="Arial" pitchFamily="34" charset="0"/>
              <a:buAutoNum type="arabicParenR"/>
              <a:defRPr/>
            </a:pPr>
            <a:r>
              <a:rPr lang="en-US" b="1" dirty="0">
                <a:solidFill>
                  <a:prstClr val="black"/>
                </a:solidFill>
              </a:rPr>
              <a:t>If current node contains the point to be deleted</a:t>
            </a:r>
          </a:p>
          <a:p>
            <a:pPr fontAlgn="base">
              <a:defRPr/>
            </a:pPr>
            <a:r>
              <a:rPr lang="en-IN" dirty="0" smtClean="0"/>
              <a:t>If node to be deleted is a leaf node, simply delete it (Same as </a:t>
            </a:r>
            <a:r>
              <a:rPr lang="en-IN" u="sng" dirty="0" smtClean="0">
                <a:hlinkClick r:id="rId2"/>
              </a:rPr>
              <a:t>BST Delete</a:t>
            </a:r>
            <a:r>
              <a:rPr lang="en-IN" dirty="0" smtClean="0"/>
              <a:t>)</a:t>
            </a:r>
            <a:endParaRPr lang="en-IN" sz="1800" dirty="0" smtClean="0"/>
          </a:p>
          <a:p>
            <a:pPr fontAlgn="base">
              <a:defRPr/>
            </a:pPr>
            <a:r>
              <a:rPr lang="en-IN" dirty="0" smtClean="0"/>
              <a:t>If </a:t>
            </a:r>
            <a:r>
              <a:rPr lang="en-IN" dirty="0"/>
              <a:t>node to be deleted has right child as not NULL (Different from BST)</a:t>
            </a:r>
            <a:endParaRPr lang="en-IN" sz="1800" dirty="0"/>
          </a:p>
          <a:p>
            <a:pPr lvl="1" fontAlgn="base">
              <a:defRPr/>
            </a:pPr>
            <a:r>
              <a:rPr lang="en-IN" dirty="0"/>
              <a:t>Find minimum of current node’s dimension in right subtree.</a:t>
            </a:r>
            <a:endParaRPr lang="en-IN" sz="1200" dirty="0"/>
          </a:p>
          <a:p>
            <a:pPr lvl="1" fontAlgn="base">
              <a:defRPr/>
            </a:pPr>
            <a:r>
              <a:rPr lang="en-IN" dirty="0"/>
              <a:t>Replace the node with above found minimum and recursively delete minimum in right subtree.</a:t>
            </a:r>
            <a:endParaRPr lang="en-IN" sz="1200" dirty="0"/>
          </a:p>
          <a:p>
            <a:pPr fontAlgn="base">
              <a:defRPr/>
            </a:pPr>
            <a:r>
              <a:rPr lang="en-IN" dirty="0"/>
              <a:t>Else If node to be deleted has left child as not NULL (Different from BST)</a:t>
            </a:r>
            <a:endParaRPr lang="en-IN" sz="1800" dirty="0"/>
          </a:p>
          <a:p>
            <a:pPr lvl="1" fontAlgn="base">
              <a:defRPr/>
            </a:pPr>
            <a:r>
              <a:rPr lang="en-IN" dirty="0"/>
              <a:t>Find minimum of current node’s dimension in left subtree.</a:t>
            </a:r>
            <a:endParaRPr lang="en-IN" sz="1200" dirty="0"/>
          </a:p>
          <a:p>
            <a:pPr lvl="1" fontAlgn="base">
              <a:defRPr/>
            </a:pPr>
            <a:r>
              <a:rPr lang="en-IN" dirty="0"/>
              <a:t>Replace the node with above found minimum and recursively delete minimum in left subtree.</a:t>
            </a:r>
            <a:endParaRPr lang="en-IN" sz="1200" dirty="0"/>
          </a:p>
          <a:p>
            <a:pPr lvl="1" fontAlgn="base">
              <a:defRPr/>
            </a:pPr>
            <a:r>
              <a:rPr lang="en-IN" dirty="0"/>
              <a:t>Make new left subtree as right child of current node.</a:t>
            </a:r>
            <a:endParaRPr lang="en-IN" sz="1200" dirty="0"/>
          </a:p>
          <a:p>
            <a:pPr marL="0" indent="0">
              <a:buFont typeface="Arial" pitchFamily="34" charset="0"/>
              <a:buNone/>
              <a:defRPr/>
            </a:pPr>
            <a:r>
              <a:rPr lang="en-IN" b="1" dirty="0"/>
              <a:t>2) If current doesn’t contain the point to be deleted</a:t>
            </a:r>
            <a:endParaRPr lang="en-IN" sz="1800" dirty="0"/>
          </a:p>
          <a:p>
            <a:pPr fontAlgn="base">
              <a:defRPr/>
            </a:pPr>
            <a:r>
              <a:rPr lang="en-IN" dirty="0"/>
              <a:t>If node to be deleted is smaller than current node on current dimension, recur for left subtree.</a:t>
            </a:r>
            <a:endParaRPr lang="en-IN" sz="1800" dirty="0"/>
          </a:p>
          <a:p>
            <a:pPr fontAlgn="base">
              <a:defRPr/>
            </a:pPr>
            <a:r>
              <a:rPr lang="en-IN" dirty="0"/>
              <a:t>Else recur for right subtree</a:t>
            </a:r>
            <a:r>
              <a:rPr lang="en-IN" dirty="0" smtClean="0"/>
              <a:t>.</a:t>
            </a:r>
            <a:endParaRPr lang="en-IN" dirty="0"/>
          </a:p>
        </p:txBody>
      </p:sp>
      <p:sp>
        <p:nvSpPr>
          <p:cNvPr id="34819" name="Slide Number Placeholder 3"/>
          <p:cNvSpPr>
            <a:spLocks noGrp="1"/>
          </p:cNvSpPr>
          <p:nvPr>
            <p:ph type="sldNum"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a:solidFill>
                  <a:srgbClr val="898989"/>
                </a:solidFill>
              </a:rPr>
              <a:t> Page </a:t>
            </a:r>
            <a:fld id="{56BDA0B3-70AE-444B-BB07-2802AD8EB734}" type="slidenum">
              <a:rPr lang="en-US" altLang="en-US">
                <a:solidFill>
                  <a:srgbClr val="898989"/>
                </a:solidFill>
              </a:rPr>
              <a:pPr/>
              <a:t>20</a:t>
            </a:fld>
            <a:endParaRPr lang="en-US" altLang="en-US">
              <a:solidFill>
                <a:srgbClr val="898989"/>
              </a:solidFill>
            </a:endParaRPr>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Content Placeholder 1"/>
          <p:cNvSpPr>
            <a:spLocks noGrp="1"/>
          </p:cNvSpPr>
          <p:nvPr>
            <p:ph idx="1"/>
          </p:nvPr>
        </p:nvSpPr>
        <p:spPr>
          <a:xfrm>
            <a:off x="152400" y="152400"/>
            <a:ext cx="8839200" cy="6248400"/>
          </a:xfrm>
        </p:spPr>
        <p:txBody>
          <a:bodyPr/>
          <a:lstStyle/>
          <a:p>
            <a:pPr fontAlgn="base">
              <a:spcAft>
                <a:spcPct val="0"/>
              </a:spcAft>
            </a:pPr>
            <a:r>
              <a:rPr lang="en-IN" altLang="en-US" b="1" smtClean="0"/>
              <a:t>Example of Delete:</a:t>
            </a:r>
            <a:endParaRPr lang="en-IN" altLang="en-US" smtClean="0"/>
          </a:p>
          <a:p>
            <a:pPr fontAlgn="base">
              <a:spcAft>
                <a:spcPct val="0"/>
              </a:spcAft>
            </a:pPr>
            <a:r>
              <a:rPr lang="en-IN" altLang="en-US" smtClean="0"/>
              <a:t>Delete (30, 40): Since right child is not NULL and dimension of node is x, we find the node with minimum x value in right child. The node is (35, 45), we replace (30, 40) with (35, 45) and delete (30, 40).</a:t>
            </a:r>
          </a:p>
          <a:p>
            <a:pPr fontAlgn="base">
              <a:spcAft>
                <a:spcPct val="0"/>
              </a:spcAft>
            </a:pPr>
            <a:endParaRPr lang="en-IN" altLang="en-US" smtClean="0"/>
          </a:p>
        </p:txBody>
      </p:sp>
      <p:sp>
        <p:nvSpPr>
          <p:cNvPr id="35843" name="Slide Number Placeholder 3"/>
          <p:cNvSpPr>
            <a:spLocks noGrp="1"/>
          </p:cNvSpPr>
          <p:nvPr>
            <p:ph type="sldNum"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a:solidFill>
                  <a:srgbClr val="898989"/>
                </a:solidFill>
              </a:rPr>
              <a:t> Page </a:t>
            </a:r>
            <a:fld id="{9E97642E-EF03-4D65-AA1A-FDE4D203C108}" type="slidenum">
              <a:rPr lang="en-US" altLang="en-US">
                <a:solidFill>
                  <a:srgbClr val="898989"/>
                </a:solidFill>
              </a:rPr>
              <a:pPr/>
              <a:t>21</a:t>
            </a:fld>
            <a:endParaRPr lang="en-US" altLang="en-US">
              <a:solidFill>
                <a:srgbClr val="898989"/>
              </a:solidFill>
            </a:endParaRPr>
          </a:p>
        </p:txBody>
      </p:sp>
      <p:pic>
        <p:nvPicPr>
          <p:cNvPr id="35844" name="Picture 7" descr="kdtreedelete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2743200"/>
            <a:ext cx="67056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Content Placeholder 1"/>
          <p:cNvSpPr>
            <a:spLocks noGrp="1"/>
          </p:cNvSpPr>
          <p:nvPr>
            <p:ph idx="1"/>
          </p:nvPr>
        </p:nvSpPr>
        <p:spPr>
          <a:xfrm>
            <a:off x="152400" y="0"/>
            <a:ext cx="8839200" cy="6477000"/>
          </a:xfrm>
        </p:spPr>
        <p:txBody>
          <a:bodyPr/>
          <a:lstStyle/>
          <a:p>
            <a:pPr marL="0" indent="0" fontAlgn="base">
              <a:spcAft>
                <a:spcPct val="0"/>
              </a:spcAft>
              <a:buFont typeface="Arial" pitchFamily="34" charset="0"/>
              <a:buNone/>
            </a:pPr>
            <a:r>
              <a:rPr lang="en-IN" altLang="en-US" smtClean="0"/>
              <a:t>Delete (70, 70): Dimension of node is y. Since right child is NULL, we find the node with minimum y value in left child. The node is (50, 30), we replace (70, 70) with (50, 30) and recursively delete (50, 30) in left subtree. Finally we make the modified left subtree as right subtree of (50, 30).</a:t>
            </a:r>
            <a:br>
              <a:rPr lang="en-IN" altLang="en-US" smtClean="0"/>
            </a:br>
            <a:endParaRPr lang="en-IN" altLang="en-US" smtClean="0"/>
          </a:p>
        </p:txBody>
      </p:sp>
      <p:sp>
        <p:nvSpPr>
          <p:cNvPr id="36867" name="Slide Number Placeholder 3"/>
          <p:cNvSpPr>
            <a:spLocks noGrp="1"/>
          </p:cNvSpPr>
          <p:nvPr>
            <p:ph type="sldNum"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a:solidFill>
                  <a:srgbClr val="898989"/>
                </a:solidFill>
              </a:rPr>
              <a:t> Page </a:t>
            </a:r>
            <a:fld id="{B95AC974-DF9C-4DE9-8ED3-11E18EFD1D1F}" type="slidenum">
              <a:rPr lang="en-US" altLang="en-US">
                <a:solidFill>
                  <a:srgbClr val="898989"/>
                </a:solidFill>
              </a:rPr>
              <a:pPr/>
              <a:t>22</a:t>
            </a:fld>
            <a:endParaRPr lang="en-US" altLang="en-US">
              <a:solidFill>
                <a:srgbClr val="898989"/>
              </a:solidFill>
            </a:endParaRPr>
          </a:p>
        </p:txBody>
      </p:sp>
      <p:pic>
        <p:nvPicPr>
          <p:cNvPr id="36868" name="Picture 4" descr="kdtreedelete">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2209800"/>
            <a:ext cx="8153400" cy="403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pPr>
              <a:defRPr/>
            </a:pPr>
            <a:r>
              <a:rPr lang="en" dirty="0"/>
              <a:t>k-d Trees - Nearest Neighbour </a:t>
            </a:r>
            <a:r>
              <a:rPr lang="en" dirty="0" smtClean="0"/>
              <a:t>Queries (Self Study)</a:t>
            </a:r>
            <a:endParaRPr lang="en-IN" dirty="0"/>
          </a:p>
        </p:txBody>
      </p:sp>
      <p:sp>
        <p:nvSpPr>
          <p:cNvPr id="37891" name="Slide Number Placeholder 3"/>
          <p:cNvSpPr>
            <a:spLocks noGrp="1"/>
          </p:cNvSpPr>
          <p:nvPr>
            <p:ph type="sldNum"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en-US" sz="1200">
                <a:solidFill>
                  <a:srgbClr val="898989"/>
                </a:solidFill>
              </a:rPr>
              <a:t> Page </a:t>
            </a:r>
            <a:fld id="{4FFFC8F8-4FC1-4860-A557-E4B84152C853}" type="slidenum">
              <a:rPr lang="en-US" altLang="en-US" sz="1200">
                <a:solidFill>
                  <a:srgbClr val="898989"/>
                </a:solidFill>
              </a:rPr>
              <a:pPr>
                <a:spcBef>
                  <a:spcPct val="0"/>
                </a:spcBef>
                <a:buFontTx/>
                <a:buNone/>
              </a:pPr>
              <a:t>23</a:t>
            </a:fld>
            <a:endParaRPr lang="en-US" altLang="en-US" sz="1200">
              <a:solidFill>
                <a:srgbClr val="898989"/>
              </a:solidFill>
            </a:endParaRPr>
          </a:p>
        </p:txBody>
      </p:sp>
      <p:pic>
        <p:nvPicPr>
          <p:cNvPr id="37892" name="Google Shape;209;p26"/>
          <p:cNvPicPr preferRelativeResize="0">
            <a:picLocks noGrp="1"/>
          </p:cNvPicPr>
          <p:nvPr>
            <p:ph idx="1"/>
          </p:nvPr>
        </p:nvPicPr>
        <p:blipFill>
          <a:blip r:embed="rId2">
            <a:extLst>
              <a:ext uri="{28A0092B-C50C-407E-A947-70E740481C1C}">
                <a14:useLocalDpi xmlns:a14="http://schemas.microsoft.com/office/drawing/2010/main" val="0"/>
              </a:ext>
            </a:extLst>
          </a:blip>
          <a:srcRect/>
          <a:stretch>
            <a:fillRect/>
          </a:stretch>
        </p:blipFill>
        <p:spPr>
          <a:xfrm>
            <a:off x="304800" y="2592388"/>
            <a:ext cx="8229600" cy="3556000"/>
          </a:xfrm>
        </p:spPr>
      </p:pic>
      <p:sp>
        <p:nvSpPr>
          <p:cNvPr id="37893" name="Rectangle 3"/>
          <p:cNvSpPr>
            <a:spLocks noChangeArrowheads="1"/>
          </p:cNvSpPr>
          <p:nvPr/>
        </p:nvSpPr>
        <p:spPr bwMode="auto">
          <a:xfrm>
            <a:off x="304800" y="1524000"/>
            <a:ext cx="85344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336550">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buSzPts val="1700"/>
              <a:buFont typeface="EB Garamond" charset="0"/>
              <a:buChar char="●"/>
            </a:pPr>
            <a:r>
              <a:rPr lang="en-US" altLang="en-US">
                <a:latin typeface="EB Garamond" charset="0"/>
                <a:cs typeface="EB Garamond" charset="0"/>
                <a:sym typeface="EB Garamond" charset="0"/>
              </a:rPr>
              <a:t>Nearest Neighbor Queries are very common: </a:t>
            </a:r>
            <a:r>
              <a:rPr lang="en-US" altLang="en-US">
                <a:solidFill>
                  <a:srgbClr val="990000"/>
                </a:solidFill>
                <a:latin typeface="EB Garamond" charset="0"/>
                <a:cs typeface="EB Garamond" charset="0"/>
                <a:sym typeface="EB Garamond" charset="0"/>
              </a:rPr>
              <a:t>given a point Q find the point P in the data set that is closest to Q</a:t>
            </a:r>
            <a:r>
              <a:rPr lang="en-US" altLang="en-US">
                <a:latin typeface="EB Garamond" charset="0"/>
                <a:cs typeface="EB Garamond" charset="0"/>
                <a:sym typeface="EB Garamond" charset="0"/>
              </a:rPr>
              <a:t>. </a:t>
            </a:r>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pPr>
              <a:defRPr/>
            </a:pPr>
            <a:r>
              <a:rPr lang="en-US" dirty="0" smtClean="0"/>
              <a:t>Example NN:</a:t>
            </a:r>
            <a:endParaRPr lang="en-IN" dirty="0"/>
          </a:p>
        </p:txBody>
      </p:sp>
      <p:sp>
        <p:nvSpPr>
          <p:cNvPr id="38915" name="Slide Number Placeholder 3"/>
          <p:cNvSpPr>
            <a:spLocks noGrp="1"/>
          </p:cNvSpPr>
          <p:nvPr>
            <p:ph type="sldNum"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a:solidFill>
                  <a:srgbClr val="898989"/>
                </a:solidFill>
              </a:rPr>
              <a:t> Page </a:t>
            </a:r>
            <a:fld id="{DA5AEAB1-244C-44DF-B484-6310839E32C0}" type="slidenum">
              <a:rPr lang="en-US" altLang="en-US">
                <a:solidFill>
                  <a:srgbClr val="898989"/>
                </a:solidFill>
              </a:rPr>
              <a:pPr/>
              <a:t>24</a:t>
            </a:fld>
            <a:endParaRPr lang="en-US" altLang="en-US">
              <a:solidFill>
                <a:srgbClr val="898989"/>
              </a:solidFill>
            </a:endParaRPr>
          </a:p>
        </p:txBody>
      </p:sp>
      <p:pic>
        <p:nvPicPr>
          <p:cNvPr id="38916"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395413"/>
            <a:ext cx="8724900" cy="4014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pPr>
              <a:defRPr/>
            </a:pPr>
            <a:endParaRPr lang="en-IN"/>
          </a:p>
        </p:txBody>
      </p:sp>
      <p:sp>
        <p:nvSpPr>
          <p:cNvPr id="39939" name="Slide Number Placeholder 3"/>
          <p:cNvSpPr>
            <a:spLocks noGrp="1"/>
          </p:cNvSpPr>
          <p:nvPr>
            <p:ph type="sldNum"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a:solidFill>
                  <a:srgbClr val="898989"/>
                </a:solidFill>
              </a:rPr>
              <a:t> Page </a:t>
            </a:r>
            <a:fld id="{967A1046-BD59-4AE4-9CA5-8BA6FE38B054}" type="slidenum">
              <a:rPr lang="en-US" altLang="en-US">
                <a:solidFill>
                  <a:srgbClr val="898989"/>
                </a:solidFill>
              </a:rPr>
              <a:pPr/>
              <a:t>25</a:t>
            </a:fld>
            <a:endParaRPr lang="en-US" altLang="en-US">
              <a:solidFill>
                <a:srgbClr val="898989"/>
              </a:solidFill>
            </a:endParaRPr>
          </a:p>
        </p:txBody>
      </p:sp>
      <p:pic>
        <p:nvPicPr>
          <p:cNvPr id="39940" name="Picture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875" y="1771650"/>
            <a:ext cx="8978900" cy="3867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pPr>
              <a:defRPr/>
            </a:pPr>
            <a:endParaRPr lang="en-IN"/>
          </a:p>
        </p:txBody>
      </p:sp>
      <p:sp>
        <p:nvSpPr>
          <p:cNvPr id="40963" name="Slide Number Placeholder 3"/>
          <p:cNvSpPr>
            <a:spLocks noGrp="1"/>
          </p:cNvSpPr>
          <p:nvPr>
            <p:ph type="sldNum"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a:solidFill>
                  <a:srgbClr val="898989"/>
                </a:solidFill>
              </a:rPr>
              <a:t> Page </a:t>
            </a:r>
            <a:fld id="{1A425BA4-604A-4240-BCB5-F62CA61EADC3}" type="slidenum">
              <a:rPr lang="en-US" altLang="en-US">
                <a:solidFill>
                  <a:srgbClr val="898989"/>
                </a:solidFill>
              </a:rPr>
              <a:pPr/>
              <a:t>26</a:t>
            </a:fld>
            <a:endParaRPr lang="en-US" altLang="en-US">
              <a:solidFill>
                <a:srgbClr val="898989"/>
              </a:solidFill>
            </a:endParaRPr>
          </a:p>
        </p:txBody>
      </p:sp>
      <p:pic>
        <p:nvPicPr>
          <p:cNvPr id="40964"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1438" y="1447800"/>
            <a:ext cx="9109076"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pPr>
              <a:defRPr/>
            </a:pPr>
            <a:endParaRPr lang="en-IN"/>
          </a:p>
        </p:txBody>
      </p:sp>
      <p:sp>
        <p:nvSpPr>
          <p:cNvPr id="41987" name="Slide Number Placeholder 3"/>
          <p:cNvSpPr>
            <a:spLocks noGrp="1"/>
          </p:cNvSpPr>
          <p:nvPr>
            <p:ph type="sldNum"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a:solidFill>
                  <a:srgbClr val="898989"/>
                </a:solidFill>
              </a:rPr>
              <a:t> Page </a:t>
            </a:r>
            <a:fld id="{BD7F06BE-0EB8-4403-9241-7F7A0B8B28FA}" type="slidenum">
              <a:rPr lang="en-US" altLang="en-US">
                <a:solidFill>
                  <a:srgbClr val="898989"/>
                </a:solidFill>
              </a:rPr>
              <a:pPr/>
              <a:t>27</a:t>
            </a:fld>
            <a:endParaRPr lang="en-US" altLang="en-US">
              <a:solidFill>
                <a:srgbClr val="898989"/>
              </a:solidFill>
            </a:endParaRPr>
          </a:p>
        </p:txBody>
      </p:sp>
      <p:pic>
        <p:nvPicPr>
          <p:cNvPr id="41988"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01613" y="1524000"/>
            <a:ext cx="891540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pPr>
              <a:defRPr/>
            </a:pPr>
            <a:endParaRPr lang="en-IN"/>
          </a:p>
        </p:txBody>
      </p:sp>
      <p:sp>
        <p:nvSpPr>
          <p:cNvPr id="43011" name="Slide Number Placeholder 3"/>
          <p:cNvSpPr>
            <a:spLocks noGrp="1"/>
          </p:cNvSpPr>
          <p:nvPr>
            <p:ph type="sldNum"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a:solidFill>
                  <a:srgbClr val="898989"/>
                </a:solidFill>
              </a:rPr>
              <a:t> Page </a:t>
            </a:r>
            <a:fld id="{C35609AE-AFA7-4A12-A639-67F6645A9D7B}" type="slidenum">
              <a:rPr lang="en-US" altLang="en-US">
                <a:solidFill>
                  <a:srgbClr val="898989"/>
                </a:solidFill>
              </a:rPr>
              <a:pPr/>
              <a:t>28</a:t>
            </a:fld>
            <a:endParaRPr lang="en-US" altLang="en-US">
              <a:solidFill>
                <a:srgbClr val="898989"/>
              </a:solidFill>
            </a:endParaRPr>
          </a:p>
        </p:txBody>
      </p:sp>
      <p:pic>
        <p:nvPicPr>
          <p:cNvPr id="43012"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6675" y="1447800"/>
            <a:ext cx="9183688" cy="403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pPr>
              <a:defRPr/>
            </a:pPr>
            <a:endParaRPr lang="en-IN"/>
          </a:p>
        </p:txBody>
      </p:sp>
      <p:sp>
        <p:nvSpPr>
          <p:cNvPr id="44035" name="Slide Number Placeholder 3"/>
          <p:cNvSpPr>
            <a:spLocks noGrp="1"/>
          </p:cNvSpPr>
          <p:nvPr>
            <p:ph type="sldNum"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a:solidFill>
                  <a:srgbClr val="898989"/>
                </a:solidFill>
              </a:rPr>
              <a:t> Page </a:t>
            </a:r>
            <a:fld id="{1DD155BF-B1EA-4205-8485-36A579E74111}" type="slidenum">
              <a:rPr lang="en-US" altLang="en-US">
                <a:solidFill>
                  <a:srgbClr val="898989"/>
                </a:solidFill>
              </a:rPr>
              <a:pPr/>
              <a:t>29</a:t>
            </a:fld>
            <a:endParaRPr lang="en-US" altLang="en-US">
              <a:solidFill>
                <a:srgbClr val="898989"/>
              </a:solidFill>
            </a:endParaRPr>
          </a:p>
        </p:txBody>
      </p:sp>
      <p:pic>
        <p:nvPicPr>
          <p:cNvPr id="44036"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1300" y="1524000"/>
            <a:ext cx="8836025"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Content Placeholder 1"/>
          <p:cNvSpPr>
            <a:spLocks noGrp="1"/>
          </p:cNvSpPr>
          <p:nvPr>
            <p:ph idx="1"/>
          </p:nvPr>
        </p:nvSpPr>
        <p:spPr>
          <a:xfrm>
            <a:off x="304800" y="1493838"/>
            <a:ext cx="8229600" cy="4525962"/>
          </a:xfrm>
        </p:spPr>
        <p:txBody>
          <a:bodyPr/>
          <a:lstStyle/>
          <a:p>
            <a:pPr algn="just" fontAlgn="base">
              <a:spcAft>
                <a:spcPct val="0"/>
              </a:spcAft>
              <a:buFont typeface="Arial" charset="0"/>
              <a:buChar char="•"/>
              <a:defRPr/>
            </a:pPr>
            <a:r>
              <a:rPr lang="en-IN" sz="3200" dirty="0" smtClean="0"/>
              <a:t>Invented in 1970s by Jon Bentley</a:t>
            </a:r>
          </a:p>
          <a:p>
            <a:pPr algn="just" fontAlgn="base">
              <a:spcAft>
                <a:spcPct val="0"/>
              </a:spcAft>
              <a:buFont typeface="Arial" charset="0"/>
              <a:buChar char="•"/>
              <a:defRPr/>
            </a:pPr>
            <a:r>
              <a:rPr lang="en-IN" sz="3200" dirty="0" smtClean="0"/>
              <a:t>Name originally meant “3d-trees, 4d-trees” where k was the # of dimensions</a:t>
            </a:r>
          </a:p>
          <a:p>
            <a:pPr algn="just" fontAlgn="base">
              <a:spcAft>
                <a:spcPct val="0"/>
              </a:spcAft>
              <a:buFont typeface="Arial" charset="0"/>
              <a:buChar char="•"/>
              <a:defRPr/>
            </a:pPr>
            <a:r>
              <a:rPr lang="en-IN" sz="3200" dirty="0" smtClean="0"/>
              <a:t>Now, people say “</a:t>
            </a:r>
            <a:r>
              <a:rPr lang="en-IN" sz="3200" dirty="0" err="1" smtClean="0"/>
              <a:t>kd</a:t>
            </a:r>
            <a:r>
              <a:rPr lang="en-IN" sz="3200" dirty="0" smtClean="0"/>
              <a:t>-tree of dimension d”</a:t>
            </a:r>
          </a:p>
          <a:p>
            <a:pPr algn="just" fontAlgn="base">
              <a:spcAft>
                <a:spcPct val="0"/>
              </a:spcAft>
              <a:buFont typeface="Arial" charset="0"/>
              <a:buChar char="•"/>
              <a:defRPr/>
            </a:pPr>
            <a:r>
              <a:rPr lang="en-IN" sz="3200" dirty="0" smtClean="0"/>
              <a:t>Idea: Each level of the tree compares against 1</a:t>
            </a:r>
          </a:p>
          <a:p>
            <a:pPr marL="0" indent="0" algn="just" fontAlgn="base">
              <a:spcAft>
                <a:spcPct val="0"/>
              </a:spcAft>
              <a:buFont typeface="Arial" pitchFamily="34" charset="0"/>
              <a:buNone/>
              <a:defRPr/>
            </a:pPr>
            <a:r>
              <a:rPr lang="en-IN" sz="3200" dirty="0" smtClean="0"/>
              <a:t>    dimension.</a:t>
            </a:r>
          </a:p>
          <a:p>
            <a:pPr algn="just" fontAlgn="base">
              <a:spcAft>
                <a:spcPct val="0"/>
              </a:spcAft>
              <a:buFont typeface="Arial" charset="0"/>
              <a:buChar char="•"/>
              <a:defRPr/>
            </a:pPr>
            <a:r>
              <a:rPr lang="en-IN" sz="3200" dirty="0" smtClean="0"/>
              <a:t>Let us have only </a:t>
            </a:r>
            <a:r>
              <a:rPr lang="en-IN" sz="3200" b="1" dirty="0" smtClean="0"/>
              <a:t>two children </a:t>
            </a:r>
            <a:r>
              <a:rPr lang="en-IN" sz="3200" dirty="0" smtClean="0"/>
              <a:t>at each node </a:t>
            </a:r>
            <a:r>
              <a:rPr lang="en-IN" sz="2800" dirty="0" smtClean="0"/>
              <a:t>(instead of 2</a:t>
            </a:r>
            <a:r>
              <a:rPr lang="en-IN" sz="2800" i="1" baseline="30000" dirty="0" smtClean="0"/>
              <a:t>d</a:t>
            </a:r>
            <a:r>
              <a:rPr lang="en-IN" sz="2800" dirty="0" smtClean="0"/>
              <a:t>)</a:t>
            </a:r>
          </a:p>
        </p:txBody>
      </p:sp>
      <p:sp>
        <p:nvSpPr>
          <p:cNvPr id="3" name="Content Placeholder 2"/>
          <p:cNvSpPr>
            <a:spLocks noGrp="1"/>
          </p:cNvSpPr>
          <p:nvPr>
            <p:ph sz="quarter" idx="10"/>
          </p:nvPr>
        </p:nvSpPr>
        <p:spPr/>
        <p:txBody>
          <a:bodyPr/>
          <a:lstStyle/>
          <a:p>
            <a:pPr>
              <a:buFont typeface="Arial" charset="0"/>
              <a:buNone/>
              <a:defRPr/>
            </a:pPr>
            <a:r>
              <a:rPr lang="en-IN" dirty="0" smtClean="0"/>
              <a:t>K-d trees</a:t>
            </a:r>
            <a:endParaRPr lang="en-IN" dirty="0"/>
          </a:p>
        </p:txBody>
      </p:sp>
      <p:sp>
        <p:nvSpPr>
          <p:cNvPr id="17412" name="Slide Number Placeholder 3"/>
          <p:cNvSpPr>
            <a:spLocks noGrp="1"/>
          </p:cNvSpPr>
          <p:nvPr>
            <p:ph type="sldNum"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en-US" sz="1200">
                <a:solidFill>
                  <a:srgbClr val="898989"/>
                </a:solidFill>
              </a:rPr>
              <a:t> Page </a:t>
            </a:r>
            <a:fld id="{AEE896A4-611C-44FE-8EF0-CF684AAB62FC}" type="slidenum">
              <a:rPr lang="en-US" altLang="en-US" sz="1200">
                <a:solidFill>
                  <a:srgbClr val="898989"/>
                </a:solidFill>
              </a:rPr>
              <a:pPr>
                <a:spcBef>
                  <a:spcPct val="0"/>
                </a:spcBef>
                <a:buFontTx/>
                <a:buNone/>
              </a:pPr>
              <a:t>3</a:t>
            </a:fld>
            <a:endParaRPr lang="en-US" altLang="en-US" sz="1200">
              <a:solidFill>
                <a:srgbClr val="898989"/>
              </a:solidFill>
            </a:endParaRPr>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 name="Google Shape;214;p27"/>
          <p:cNvSpPr txBox="1">
            <a:spLocks noGrp="1"/>
          </p:cNvSpPr>
          <p:nvPr>
            <p:ph type="title"/>
          </p:nvPr>
        </p:nvSpPr>
        <p:spPr>
          <a:xfrm>
            <a:off x="728663" y="1414463"/>
            <a:ext cx="8066087" cy="534987"/>
          </a:xfrm>
        </p:spPr>
        <p:txBody>
          <a:bodyPr>
            <a:normAutofit fontScale="90000"/>
          </a:bodyPr>
          <a:lstStyle/>
          <a:p>
            <a:pPr>
              <a:defRPr/>
            </a:pPr>
            <a:r>
              <a:rPr lang="en"/>
              <a:t>k-d Trees - Nearest Neighbour Queries</a:t>
            </a:r>
            <a:endParaRPr/>
          </a:p>
        </p:txBody>
      </p:sp>
      <p:pic>
        <p:nvPicPr>
          <p:cNvPr id="45059" name="Google Shape;215;p27"/>
          <p:cNvPicPr preferRelativeResize="0">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89850" y="919163"/>
            <a:ext cx="1447800"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060" name="Google Shape;216;p27"/>
          <p:cNvSpPr>
            <a:spLocks noGrp="1"/>
          </p:cNvSpPr>
          <p:nvPr>
            <p:ph type="sldNum" sz="quarter" idx="10"/>
          </p:nvPr>
        </p:nvSpPr>
        <p:spPr bwMode="auto">
          <a:xfrm>
            <a:off x="8535988" y="5607050"/>
            <a:ext cx="549275" cy="3937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0"/>
              </a:spcBef>
              <a:spcAft>
                <a:spcPct val="0"/>
              </a:spcAft>
            </a:pPr>
            <a:fld id="{9AA96F96-C72C-4C16-BEFB-79A667059833}" type="slidenum">
              <a:rPr lang="en-US" altLang="en-US" b="1">
                <a:solidFill>
                  <a:srgbClr val="898989"/>
                </a:solidFill>
              </a:rPr>
              <a:pPr>
                <a:spcBef>
                  <a:spcPct val="0"/>
                </a:spcBef>
                <a:spcAft>
                  <a:spcPct val="0"/>
                </a:spcAft>
              </a:pPr>
              <a:t>30</a:t>
            </a:fld>
            <a:endParaRPr lang="en-US" altLang="en-US" b="1">
              <a:solidFill>
                <a:srgbClr val="898989"/>
              </a:solidFill>
            </a:endParaRPr>
          </a:p>
        </p:txBody>
      </p:sp>
      <p:sp>
        <p:nvSpPr>
          <p:cNvPr id="45061" name="Google Shape;217;p27"/>
          <p:cNvSpPr txBox="1">
            <a:spLocks noChangeArrowheads="1"/>
          </p:cNvSpPr>
          <p:nvPr/>
        </p:nvSpPr>
        <p:spPr bwMode="auto">
          <a:xfrm>
            <a:off x="204788" y="977900"/>
            <a:ext cx="6692900" cy="32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91425" rIns="91425" bIns="91425">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900" u="sng">
                <a:solidFill>
                  <a:srgbClr val="980000"/>
                </a:solidFill>
                <a:latin typeface="Comic Sans MS" panose="030F0702030302020204" pitchFamily="66" charset="0"/>
                <a:sym typeface="Comic Sans MS" panose="030F0702030302020204" pitchFamily="66" charset="0"/>
              </a:rPr>
              <a:t>DSECT ZG519 - Data Structures and Algorithm Design, </a:t>
            </a:r>
            <a:r>
              <a:rPr lang="en-US" altLang="en-US" sz="900" u="sng">
                <a:solidFill>
                  <a:srgbClr val="38761D"/>
                </a:solidFill>
                <a:latin typeface="Comic Sans MS" panose="030F0702030302020204" pitchFamily="66" charset="0"/>
                <a:sym typeface="Comic Sans MS" panose="030F0702030302020204" pitchFamily="66" charset="0"/>
              </a:rPr>
              <a:t>2020-21 Second Semester </a:t>
            </a:r>
          </a:p>
        </p:txBody>
      </p:sp>
      <p:sp>
        <p:nvSpPr>
          <p:cNvPr id="45062" name="Google Shape;218;p27"/>
          <p:cNvSpPr>
            <a:spLocks noGrp="1"/>
          </p:cNvSpPr>
          <p:nvPr>
            <p:ph type="body" idx="1"/>
          </p:nvPr>
        </p:nvSpPr>
        <p:spPr>
          <a:xfrm>
            <a:off x="728663" y="2127250"/>
            <a:ext cx="8310562" cy="3479800"/>
          </a:xfrm>
        </p:spPr>
        <p:txBody>
          <a:bodyPr/>
          <a:lstStyle/>
          <a:p>
            <a:pPr indent="-336550">
              <a:spcBef>
                <a:spcPct val="0"/>
              </a:spcBef>
              <a:spcAft>
                <a:spcPct val="0"/>
              </a:spcAft>
              <a:buSzPts val="1700"/>
              <a:buFont typeface="EB Garamond" charset="0"/>
              <a:buChar char="●"/>
            </a:pPr>
            <a:r>
              <a:rPr lang="en-US" altLang="en-US" sz="1700" smtClean="0">
                <a:latin typeface="EB Garamond" charset="0"/>
                <a:cs typeface="EB Garamond" charset="0"/>
                <a:sym typeface="EB Garamond" charset="0"/>
              </a:rPr>
              <a:t>Idea: traverse the whole tree, BUT make two modifications to prune to search space: </a:t>
            </a:r>
          </a:p>
          <a:p>
            <a:pPr lvl="1" indent="-336550">
              <a:spcBef>
                <a:spcPct val="0"/>
              </a:spcBef>
              <a:spcAft>
                <a:spcPct val="0"/>
              </a:spcAft>
              <a:buSzPts val="1700"/>
              <a:buFont typeface="EB Garamond" charset="0"/>
              <a:buChar char="○"/>
            </a:pPr>
            <a:r>
              <a:rPr lang="en-US" altLang="en-US" sz="1700" smtClean="0">
                <a:latin typeface="EB Garamond" charset="0"/>
                <a:cs typeface="EB Garamond" charset="0"/>
                <a:sym typeface="EB Garamond" charset="0"/>
              </a:rPr>
              <a:t>Keep variable of closest point C found so far. Prune subtrees once their bounding boxes say that they can’t contain any point closer than C </a:t>
            </a:r>
          </a:p>
          <a:p>
            <a:pPr lvl="1" indent="-336550">
              <a:spcBef>
                <a:spcPct val="0"/>
              </a:spcBef>
              <a:spcAft>
                <a:spcPct val="0"/>
              </a:spcAft>
              <a:buSzPts val="1700"/>
              <a:buFont typeface="EB Garamond" charset="0"/>
              <a:buChar char="○"/>
            </a:pPr>
            <a:r>
              <a:rPr lang="en-US" altLang="en-US" sz="1700" smtClean="0">
                <a:latin typeface="EB Garamond" charset="0"/>
                <a:cs typeface="EB Garamond" charset="0"/>
                <a:sym typeface="EB Garamond" charset="0"/>
              </a:rPr>
              <a:t>Search the subtrees in order that maximizes the chance for pruning</a:t>
            </a:r>
            <a:endParaRPr lang="en-US" altLang="en-US" sz="1500" smtClean="0">
              <a:latin typeface="EB Garamond" charset="0"/>
              <a:cs typeface="EB Garamond" charset="0"/>
              <a:sym typeface="EB Garamond" charset="0"/>
            </a:endParaRPr>
          </a:p>
        </p:txBody>
      </p:sp>
      <p:pic>
        <p:nvPicPr>
          <p:cNvPr id="45063" name="Google Shape;219;p27"/>
          <p:cNvPicPr preferRelativeResize="0">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12950" y="3678238"/>
            <a:ext cx="5497513" cy="2141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 name="Google Shape;224;p28"/>
          <p:cNvSpPr txBox="1">
            <a:spLocks noGrp="1"/>
          </p:cNvSpPr>
          <p:nvPr>
            <p:ph type="title"/>
          </p:nvPr>
        </p:nvSpPr>
        <p:spPr>
          <a:xfrm>
            <a:off x="728663" y="1414463"/>
            <a:ext cx="8066087" cy="534987"/>
          </a:xfrm>
        </p:spPr>
        <p:txBody>
          <a:bodyPr>
            <a:normAutofit fontScale="90000"/>
          </a:bodyPr>
          <a:lstStyle/>
          <a:p>
            <a:pPr>
              <a:defRPr/>
            </a:pPr>
            <a:r>
              <a:rPr lang="en"/>
              <a:t>k-d Trees - Nearest Neighbour Queries</a:t>
            </a:r>
            <a:endParaRPr/>
          </a:p>
        </p:txBody>
      </p:sp>
      <p:pic>
        <p:nvPicPr>
          <p:cNvPr id="47107" name="Google Shape;225;p28"/>
          <p:cNvPicPr preferRelativeResize="0">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89850" y="919163"/>
            <a:ext cx="1447800"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108" name="Google Shape;226;p28"/>
          <p:cNvSpPr>
            <a:spLocks noGrp="1"/>
          </p:cNvSpPr>
          <p:nvPr>
            <p:ph type="sldNum" sz="quarter" idx="10"/>
          </p:nvPr>
        </p:nvSpPr>
        <p:spPr bwMode="auto">
          <a:xfrm>
            <a:off x="8535988" y="5607050"/>
            <a:ext cx="549275" cy="3937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0"/>
              </a:spcBef>
              <a:spcAft>
                <a:spcPct val="0"/>
              </a:spcAft>
            </a:pPr>
            <a:fld id="{0067313B-3384-4A21-BD62-70120BFE3E6E}" type="slidenum">
              <a:rPr lang="en-US" altLang="en-US" b="1">
                <a:solidFill>
                  <a:srgbClr val="898989"/>
                </a:solidFill>
              </a:rPr>
              <a:pPr>
                <a:spcBef>
                  <a:spcPct val="0"/>
                </a:spcBef>
                <a:spcAft>
                  <a:spcPct val="0"/>
                </a:spcAft>
              </a:pPr>
              <a:t>31</a:t>
            </a:fld>
            <a:endParaRPr lang="en-US" altLang="en-US" b="1">
              <a:solidFill>
                <a:srgbClr val="898989"/>
              </a:solidFill>
            </a:endParaRPr>
          </a:p>
        </p:txBody>
      </p:sp>
      <p:sp>
        <p:nvSpPr>
          <p:cNvPr id="47109" name="Google Shape;227;p28"/>
          <p:cNvSpPr txBox="1">
            <a:spLocks noChangeArrowheads="1"/>
          </p:cNvSpPr>
          <p:nvPr/>
        </p:nvSpPr>
        <p:spPr bwMode="auto">
          <a:xfrm>
            <a:off x="204788" y="977900"/>
            <a:ext cx="6692900" cy="32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91425" rIns="91425" bIns="91425">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900" u="sng">
                <a:solidFill>
                  <a:srgbClr val="980000"/>
                </a:solidFill>
                <a:latin typeface="Comic Sans MS" panose="030F0702030302020204" pitchFamily="66" charset="0"/>
                <a:sym typeface="Comic Sans MS" panose="030F0702030302020204" pitchFamily="66" charset="0"/>
              </a:rPr>
              <a:t>DSECT ZG519 - Data Structures and Algorithm Design, </a:t>
            </a:r>
            <a:r>
              <a:rPr lang="en-US" altLang="en-US" sz="900" u="sng">
                <a:solidFill>
                  <a:srgbClr val="38761D"/>
                </a:solidFill>
                <a:latin typeface="Comic Sans MS" panose="030F0702030302020204" pitchFamily="66" charset="0"/>
                <a:sym typeface="Comic Sans MS" panose="030F0702030302020204" pitchFamily="66" charset="0"/>
              </a:rPr>
              <a:t>2020-21 Second Semester </a:t>
            </a:r>
          </a:p>
        </p:txBody>
      </p:sp>
      <p:pic>
        <p:nvPicPr>
          <p:cNvPr id="47110" name="Google Shape;228;p28"/>
          <p:cNvPicPr preferRelativeResize="0">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12950" y="3678238"/>
            <a:ext cx="5497513" cy="2141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11" name="Google Shape;229;p28"/>
          <p:cNvPicPr preferRelativeResize="0">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4325" y="2287588"/>
            <a:ext cx="5224463" cy="1433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 name="Google Shape;234;p29"/>
          <p:cNvSpPr txBox="1">
            <a:spLocks noGrp="1"/>
          </p:cNvSpPr>
          <p:nvPr>
            <p:ph type="title"/>
          </p:nvPr>
        </p:nvSpPr>
        <p:spPr>
          <a:xfrm>
            <a:off x="728663" y="1414463"/>
            <a:ext cx="8066087" cy="534987"/>
          </a:xfrm>
        </p:spPr>
        <p:txBody>
          <a:bodyPr>
            <a:normAutofit fontScale="90000"/>
          </a:bodyPr>
          <a:lstStyle/>
          <a:p>
            <a:pPr>
              <a:defRPr/>
            </a:pPr>
            <a:r>
              <a:rPr lang="en"/>
              <a:t>k-d Trees - Nearest Neighbour Queries - Algorithm</a:t>
            </a:r>
            <a:endParaRPr/>
          </a:p>
        </p:txBody>
      </p:sp>
      <p:pic>
        <p:nvPicPr>
          <p:cNvPr id="49155" name="Google Shape;235;p29"/>
          <p:cNvPicPr preferRelativeResize="0">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89850" y="919163"/>
            <a:ext cx="1447800"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156" name="Google Shape;236;p29"/>
          <p:cNvSpPr>
            <a:spLocks noGrp="1"/>
          </p:cNvSpPr>
          <p:nvPr>
            <p:ph type="sldNum" sz="quarter" idx="10"/>
          </p:nvPr>
        </p:nvSpPr>
        <p:spPr bwMode="auto">
          <a:xfrm>
            <a:off x="8535988" y="5607050"/>
            <a:ext cx="549275" cy="3937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0"/>
              </a:spcBef>
              <a:spcAft>
                <a:spcPct val="0"/>
              </a:spcAft>
            </a:pPr>
            <a:fld id="{D02ECD09-3DD7-46D7-BA58-3443A8DB6400}" type="slidenum">
              <a:rPr lang="en-US" altLang="en-US" b="1">
                <a:solidFill>
                  <a:srgbClr val="898989"/>
                </a:solidFill>
              </a:rPr>
              <a:pPr>
                <a:spcBef>
                  <a:spcPct val="0"/>
                </a:spcBef>
                <a:spcAft>
                  <a:spcPct val="0"/>
                </a:spcAft>
              </a:pPr>
              <a:t>32</a:t>
            </a:fld>
            <a:endParaRPr lang="en-US" altLang="en-US" b="1">
              <a:solidFill>
                <a:srgbClr val="898989"/>
              </a:solidFill>
            </a:endParaRPr>
          </a:p>
        </p:txBody>
      </p:sp>
      <p:sp>
        <p:nvSpPr>
          <p:cNvPr id="49157" name="Google Shape;237;p29"/>
          <p:cNvSpPr txBox="1">
            <a:spLocks noChangeArrowheads="1"/>
          </p:cNvSpPr>
          <p:nvPr/>
        </p:nvSpPr>
        <p:spPr bwMode="auto">
          <a:xfrm>
            <a:off x="204788" y="977900"/>
            <a:ext cx="6692900" cy="32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91425" rIns="91425" bIns="91425">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900" u="sng">
                <a:solidFill>
                  <a:srgbClr val="980000"/>
                </a:solidFill>
                <a:latin typeface="Comic Sans MS" panose="030F0702030302020204" pitchFamily="66" charset="0"/>
                <a:sym typeface="Comic Sans MS" panose="030F0702030302020204" pitchFamily="66" charset="0"/>
              </a:rPr>
              <a:t>DSECT ZG519 - Data Structures and Algorithm Design, </a:t>
            </a:r>
            <a:r>
              <a:rPr lang="en-US" altLang="en-US" sz="900" u="sng">
                <a:solidFill>
                  <a:srgbClr val="38761D"/>
                </a:solidFill>
                <a:latin typeface="Comic Sans MS" panose="030F0702030302020204" pitchFamily="66" charset="0"/>
                <a:sym typeface="Comic Sans MS" panose="030F0702030302020204" pitchFamily="66" charset="0"/>
              </a:rPr>
              <a:t>2020-21 Second Semester </a:t>
            </a:r>
          </a:p>
        </p:txBody>
      </p:sp>
      <p:pic>
        <p:nvPicPr>
          <p:cNvPr id="49158" name="Google Shape;238;p29"/>
          <p:cNvPicPr preferRelativeResize="0">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30375" y="2012950"/>
            <a:ext cx="5532438" cy="3746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159" name="Google Shape;239;p29"/>
          <p:cNvSpPr txBox="1">
            <a:spLocks noChangeArrowheads="1"/>
          </p:cNvSpPr>
          <p:nvPr/>
        </p:nvSpPr>
        <p:spPr bwMode="auto">
          <a:xfrm>
            <a:off x="6721475" y="1887538"/>
            <a:ext cx="2298700" cy="492125"/>
          </a:xfrm>
          <a:prstGeom prst="rect">
            <a:avLst/>
          </a:prstGeom>
          <a:noFill/>
          <a:ln w="9525">
            <a:solidFill>
              <a:schemeClr val="accent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lIns="91425" tIns="91425" rIns="91425" bIns="91425">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1000" b="1"/>
              <a:t>best, best_dist are global var (can also pass into function calls)</a:t>
            </a:r>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 name="Google Shape;244;p30"/>
          <p:cNvSpPr txBox="1">
            <a:spLocks noGrp="1"/>
          </p:cNvSpPr>
          <p:nvPr>
            <p:ph type="title"/>
          </p:nvPr>
        </p:nvSpPr>
        <p:spPr>
          <a:xfrm>
            <a:off x="728663" y="1414463"/>
            <a:ext cx="8066087" cy="534987"/>
          </a:xfrm>
        </p:spPr>
        <p:txBody>
          <a:bodyPr>
            <a:normAutofit fontScale="90000"/>
          </a:bodyPr>
          <a:lstStyle/>
          <a:p>
            <a:pPr>
              <a:defRPr/>
            </a:pPr>
            <a:r>
              <a:rPr lang="en"/>
              <a:t>k-d Trees - Nearest Neighbour Queries - Algorithm</a:t>
            </a:r>
            <a:endParaRPr/>
          </a:p>
        </p:txBody>
      </p:sp>
      <p:pic>
        <p:nvPicPr>
          <p:cNvPr id="51203" name="Google Shape;245;p30"/>
          <p:cNvPicPr preferRelativeResize="0">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89850" y="919163"/>
            <a:ext cx="1447800"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04" name="Google Shape;246;p30"/>
          <p:cNvSpPr>
            <a:spLocks noGrp="1"/>
          </p:cNvSpPr>
          <p:nvPr>
            <p:ph type="sldNum" sz="quarter" idx="10"/>
          </p:nvPr>
        </p:nvSpPr>
        <p:spPr bwMode="auto">
          <a:xfrm>
            <a:off x="8535988" y="5607050"/>
            <a:ext cx="549275" cy="3937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0"/>
              </a:spcBef>
              <a:spcAft>
                <a:spcPct val="0"/>
              </a:spcAft>
            </a:pPr>
            <a:fld id="{25CFBFD8-3877-4F4F-B2CA-DC760F03836C}" type="slidenum">
              <a:rPr lang="en-US" altLang="en-US" b="1">
                <a:solidFill>
                  <a:srgbClr val="898989"/>
                </a:solidFill>
              </a:rPr>
              <a:pPr>
                <a:spcBef>
                  <a:spcPct val="0"/>
                </a:spcBef>
                <a:spcAft>
                  <a:spcPct val="0"/>
                </a:spcAft>
              </a:pPr>
              <a:t>33</a:t>
            </a:fld>
            <a:endParaRPr lang="en-US" altLang="en-US" b="1">
              <a:solidFill>
                <a:srgbClr val="898989"/>
              </a:solidFill>
            </a:endParaRPr>
          </a:p>
        </p:txBody>
      </p:sp>
      <p:sp>
        <p:nvSpPr>
          <p:cNvPr id="51205" name="Google Shape;247;p30"/>
          <p:cNvSpPr txBox="1">
            <a:spLocks noChangeArrowheads="1"/>
          </p:cNvSpPr>
          <p:nvPr/>
        </p:nvSpPr>
        <p:spPr bwMode="auto">
          <a:xfrm>
            <a:off x="204788" y="977900"/>
            <a:ext cx="6692900" cy="32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91425" rIns="91425" bIns="91425">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900" u="sng">
                <a:solidFill>
                  <a:srgbClr val="980000"/>
                </a:solidFill>
                <a:latin typeface="Comic Sans MS" panose="030F0702030302020204" pitchFamily="66" charset="0"/>
                <a:sym typeface="Comic Sans MS" panose="030F0702030302020204" pitchFamily="66" charset="0"/>
              </a:rPr>
              <a:t>DSECT ZG519 - Data Structures and Algorithm Design, </a:t>
            </a:r>
            <a:r>
              <a:rPr lang="en-US" altLang="en-US" sz="900" u="sng">
                <a:solidFill>
                  <a:srgbClr val="38761D"/>
                </a:solidFill>
                <a:latin typeface="Comic Sans MS" panose="030F0702030302020204" pitchFamily="66" charset="0"/>
                <a:sym typeface="Comic Sans MS" panose="030F0702030302020204" pitchFamily="66" charset="0"/>
              </a:rPr>
              <a:t>2020-21 Second Semester </a:t>
            </a:r>
          </a:p>
        </p:txBody>
      </p:sp>
      <p:pic>
        <p:nvPicPr>
          <p:cNvPr id="51206" name="Google Shape;248;p30"/>
          <p:cNvPicPr preferRelativeResize="0">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7600" y="2193925"/>
            <a:ext cx="6367463" cy="362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 name="Google Shape;253;p31"/>
          <p:cNvSpPr txBox="1">
            <a:spLocks noGrp="1"/>
          </p:cNvSpPr>
          <p:nvPr>
            <p:ph type="title"/>
          </p:nvPr>
        </p:nvSpPr>
        <p:spPr>
          <a:xfrm>
            <a:off x="617538" y="2227263"/>
            <a:ext cx="8064500" cy="534987"/>
          </a:xfrm>
        </p:spPr>
        <p:txBody>
          <a:bodyPr>
            <a:normAutofit fontScale="90000"/>
          </a:bodyPr>
          <a:lstStyle/>
          <a:p>
            <a:pPr>
              <a:defRPr/>
            </a:pPr>
            <a:r>
              <a:rPr lang="en"/>
              <a:t>Thank you ! </a:t>
            </a:r>
            <a:r>
              <a:t/>
            </a:r>
            <a:br/>
            <a:r>
              <a:t/>
            </a:r>
            <a:br/>
            <a:r>
              <a:rPr lang="en" sz="1300"/>
              <a:t>The entire lecture material is adopted from </a:t>
            </a:r>
            <a:r>
              <a:rPr lang="en" sz="1300" u="sng">
                <a:solidFill>
                  <a:schemeClr val="hlink"/>
                </a:solidFill>
                <a:hlinkClick r:id="rId3"/>
              </a:rPr>
              <a:t>https://www.cs.cmu.edu/~ckingsf/bioinfo-lectures/kdtrees.pdf</a:t>
            </a:r>
            <a:r>
              <a:rPr lang="en" sz="1300"/>
              <a:t> </a:t>
            </a:r>
            <a:endParaRPr sz="1300"/>
          </a:p>
        </p:txBody>
      </p:sp>
      <p:pic>
        <p:nvPicPr>
          <p:cNvPr id="53251" name="Google Shape;254;p31"/>
          <p:cNvPicPr preferRelativeResize="0">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689850" y="919163"/>
            <a:ext cx="1447800"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252" name="Google Shape;255;p31"/>
          <p:cNvSpPr>
            <a:spLocks noGrp="1"/>
          </p:cNvSpPr>
          <p:nvPr>
            <p:ph type="sldNum" sz="quarter" idx="10"/>
          </p:nvPr>
        </p:nvSpPr>
        <p:spPr bwMode="auto">
          <a:xfrm>
            <a:off x="8535988" y="5607050"/>
            <a:ext cx="549275" cy="3937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0"/>
              </a:spcBef>
              <a:spcAft>
                <a:spcPct val="0"/>
              </a:spcAft>
            </a:pPr>
            <a:fld id="{29063AAF-BB6D-44EF-A899-A56523DCB654}" type="slidenum">
              <a:rPr lang="en-US" altLang="en-US" b="1">
                <a:solidFill>
                  <a:srgbClr val="898989"/>
                </a:solidFill>
              </a:rPr>
              <a:pPr>
                <a:spcBef>
                  <a:spcPct val="0"/>
                </a:spcBef>
                <a:spcAft>
                  <a:spcPct val="0"/>
                </a:spcAft>
              </a:pPr>
              <a:t>34</a:t>
            </a:fld>
            <a:endParaRPr lang="en-US" altLang="en-US" b="1">
              <a:solidFill>
                <a:srgbClr val="898989"/>
              </a:solidFill>
            </a:endParaRPr>
          </a:p>
        </p:txBody>
      </p:sp>
      <p:sp>
        <p:nvSpPr>
          <p:cNvPr id="53253" name="Google Shape;256;p31"/>
          <p:cNvSpPr txBox="1">
            <a:spLocks noChangeArrowheads="1"/>
          </p:cNvSpPr>
          <p:nvPr/>
        </p:nvSpPr>
        <p:spPr bwMode="auto">
          <a:xfrm>
            <a:off x="204788" y="977900"/>
            <a:ext cx="6692900" cy="32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91425" rIns="91425" bIns="91425">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900" u="sng">
                <a:solidFill>
                  <a:srgbClr val="980000"/>
                </a:solidFill>
                <a:latin typeface="Comic Sans MS" panose="030F0702030302020204" pitchFamily="66" charset="0"/>
                <a:sym typeface="Comic Sans MS" panose="030F0702030302020204" pitchFamily="66" charset="0"/>
              </a:rPr>
              <a:t>DSECT ZG519 - Data Structures and Algorithm Design, </a:t>
            </a:r>
            <a:r>
              <a:rPr lang="en-US" altLang="en-US" sz="900" u="sng">
                <a:solidFill>
                  <a:srgbClr val="38761D"/>
                </a:solidFill>
                <a:latin typeface="Comic Sans MS" panose="030F0702030302020204" pitchFamily="66" charset="0"/>
                <a:sym typeface="Comic Sans MS" panose="030F0702030302020204" pitchFamily="66" charset="0"/>
              </a:rPr>
              <a:t>2020-21 Second Semester </a:t>
            </a: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Content Placeholder 1"/>
          <p:cNvSpPr>
            <a:spLocks noGrp="1"/>
          </p:cNvSpPr>
          <p:nvPr>
            <p:ph idx="1"/>
          </p:nvPr>
        </p:nvSpPr>
        <p:spPr>
          <a:xfrm>
            <a:off x="304800" y="1493838"/>
            <a:ext cx="8229600" cy="4525962"/>
          </a:xfrm>
        </p:spPr>
        <p:txBody>
          <a:bodyPr/>
          <a:lstStyle/>
          <a:p>
            <a:pPr algn="just" fontAlgn="base">
              <a:spcAft>
                <a:spcPct val="0"/>
              </a:spcAft>
            </a:pPr>
            <a:r>
              <a:rPr lang="en-IN" altLang="en-US" sz="3200" smtClean="0"/>
              <a:t>Each level has a “cutting dimension”</a:t>
            </a:r>
          </a:p>
          <a:p>
            <a:pPr algn="just" fontAlgn="base">
              <a:spcAft>
                <a:spcPct val="0"/>
              </a:spcAft>
            </a:pPr>
            <a:r>
              <a:rPr lang="en-IN" altLang="en-US" sz="3200" smtClean="0"/>
              <a:t>Cycle through the dimensions as you walk down the tree.</a:t>
            </a:r>
          </a:p>
          <a:p>
            <a:pPr algn="just" fontAlgn="base">
              <a:spcAft>
                <a:spcPct val="0"/>
              </a:spcAft>
            </a:pPr>
            <a:r>
              <a:rPr lang="en-IN" altLang="en-US" sz="3200" smtClean="0"/>
              <a:t>Each node contains a point P = (x,y)</a:t>
            </a:r>
          </a:p>
          <a:p>
            <a:pPr algn="just" fontAlgn="base">
              <a:spcAft>
                <a:spcPct val="0"/>
              </a:spcAft>
            </a:pPr>
            <a:r>
              <a:rPr lang="en-IN" altLang="en-US" sz="3200" smtClean="0"/>
              <a:t>To find (x’,y’) you only compare coordinate from the cutting dimension</a:t>
            </a:r>
          </a:p>
          <a:p>
            <a:pPr algn="just" fontAlgn="base">
              <a:spcAft>
                <a:spcPct val="0"/>
              </a:spcAft>
            </a:pPr>
            <a:r>
              <a:rPr lang="en-IN" altLang="en-US" sz="3200" smtClean="0"/>
              <a:t>e.g. if cutting dimension is x,then you ask: is x’ &lt; x?</a:t>
            </a:r>
            <a:endParaRPr lang="en-IN" altLang="en-US" sz="2800" smtClean="0"/>
          </a:p>
        </p:txBody>
      </p:sp>
      <p:sp>
        <p:nvSpPr>
          <p:cNvPr id="3" name="Content Placeholder 2"/>
          <p:cNvSpPr>
            <a:spLocks noGrp="1"/>
          </p:cNvSpPr>
          <p:nvPr>
            <p:ph sz="quarter" idx="10"/>
          </p:nvPr>
        </p:nvSpPr>
        <p:spPr/>
        <p:txBody>
          <a:bodyPr/>
          <a:lstStyle/>
          <a:p>
            <a:pPr>
              <a:buFont typeface="Arial" charset="0"/>
              <a:buNone/>
              <a:defRPr/>
            </a:pPr>
            <a:r>
              <a:rPr lang="en-IN" dirty="0" smtClean="0"/>
              <a:t>K-d trees</a:t>
            </a:r>
            <a:endParaRPr lang="en-IN" dirty="0"/>
          </a:p>
        </p:txBody>
      </p:sp>
      <p:sp>
        <p:nvSpPr>
          <p:cNvPr id="18436" name="Slide Number Placeholder 3"/>
          <p:cNvSpPr>
            <a:spLocks noGrp="1"/>
          </p:cNvSpPr>
          <p:nvPr>
            <p:ph type="sldNum"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en-US" sz="1200">
                <a:solidFill>
                  <a:srgbClr val="898989"/>
                </a:solidFill>
              </a:rPr>
              <a:t> Page </a:t>
            </a:r>
            <a:fld id="{8294D106-E1A2-4ACF-8F21-166EFA365701}" type="slidenum">
              <a:rPr lang="en-US" altLang="en-US" sz="1200">
                <a:solidFill>
                  <a:srgbClr val="898989"/>
                </a:solidFill>
              </a:rPr>
              <a:pPr>
                <a:spcBef>
                  <a:spcPct val="0"/>
                </a:spcBef>
                <a:buFontTx/>
                <a:buNone/>
              </a:pPr>
              <a:t>4</a:t>
            </a:fld>
            <a:endParaRPr lang="en-US" altLang="en-US" sz="1200">
              <a:solidFill>
                <a:srgbClr val="898989"/>
              </a:solidFill>
            </a:endParaRP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pPr>
              <a:buFont typeface="Arial" charset="0"/>
              <a:buNone/>
              <a:defRPr/>
            </a:pPr>
            <a:r>
              <a:rPr lang="en-IN" dirty="0" smtClean="0"/>
              <a:t>K-d trees</a:t>
            </a:r>
            <a:endParaRPr lang="en-IN" dirty="0"/>
          </a:p>
        </p:txBody>
      </p:sp>
      <p:sp>
        <p:nvSpPr>
          <p:cNvPr id="19459" name="Slide Number Placeholder 3"/>
          <p:cNvSpPr>
            <a:spLocks noGrp="1"/>
          </p:cNvSpPr>
          <p:nvPr>
            <p:ph type="sldNum"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en-US" sz="1200">
                <a:solidFill>
                  <a:srgbClr val="898989"/>
                </a:solidFill>
              </a:rPr>
              <a:t> Page </a:t>
            </a:r>
            <a:fld id="{48C84EF7-E4C7-49A3-B23A-CC77849888B6}" type="slidenum">
              <a:rPr lang="en-US" altLang="en-US" sz="1200">
                <a:solidFill>
                  <a:srgbClr val="898989"/>
                </a:solidFill>
              </a:rPr>
              <a:pPr>
                <a:spcBef>
                  <a:spcPct val="0"/>
                </a:spcBef>
                <a:buFontTx/>
                <a:buNone/>
              </a:pPr>
              <a:t>5</a:t>
            </a:fld>
            <a:endParaRPr lang="en-US" altLang="en-US" sz="1200">
              <a:solidFill>
                <a:srgbClr val="898989"/>
              </a:solidFill>
            </a:endParaRPr>
          </a:p>
        </p:txBody>
      </p:sp>
      <p:pic>
        <p:nvPicPr>
          <p:cNvPr id="1946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76575" y="1785938"/>
            <a:ext cx="2990850" cy="328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Content Placeholder 1"/>
          <p:cNvSpPr>
            <a:spLocks noGrp="1"/>
          </p:cNvSpPr>
          <p:nvPr>
            <p:ph idx="1"/>
          </p:nvPr>
        </p:nvSpPr>
        <p:spPr>
          <a:xfrm>
            <a:off x="304800" y="1493838"/>
            <a:ext cx="8229600" cy="4525962"/>
          </a:xfrm>
        </p:spPr>
        <p:txBody>
          <a:bodyPr/>
          <a:lstStyle/>
          <a:p>
            <a:pPr algn="just" fontAlgn="base">
              <a:lnSpc>
                <a:spcPct val="150000"/>
              </a:lnSpc>
              <a:spcAft>
                <a:spcPct val="0"/>
              </a:spcAft>
            </a:pPr>
            <a:r>
              <a:rPr lang="en-IN" altLang="en-US" sz="2800" smtClean="0"/>
              <a:t>A k-d tree is a data structure that partitions space by repeatedly choosing a point in the data set to split the current partition in half. It accomplishes this by alternating the dimension which performs the split.</a:t>
            </a:r>
            <a:endParaRPr lang="en-US" altLang="en-US" sz="2800" smtClean="0"/>
          </a:p>
          <a:p>
            <a:pPr algn="just" fontAlgn="base">
              <a:lnSpc>
                <a:spcPct val="150000"/>
              </a:lnSpc>
              <a:spcAft>
                <a:spcPct val="0"/>
              </a:spcAft>
            </a:pPr>
            <a:endParaRPr lang="en-IN" altLang="en-US" sz="2800" smtClean="0"/>
          </a:p>
        </p:txBody>
      </p:sp>
      <p:sp>
        <p:nvSpPr>
          <p:cNvPr id="3" name="Content Placeholder 2"/>
          <p:cNvSpPr>
            <a:spLocks noGrp="1"/>
          </p:cNvSpPr>
          <p:nvPr>
            <p:ph sz="quarter" idx="10"/>
          </p:nvPr>
        </p:nvSpPr>
        <p:spPr/>
        <p:txBody>
          <a:bodyPr/>
          <a:lstStyle/>
          <a:p>
            <a:pPr>
              <a:buFont typeface="Arial" charset="0"/>
              <a:buNone/>
              <a:defRPr/>
            </a:pPr>
            <a:r>
              <a:rPr lang="en-US" dirty="0" smtClean="0"/>
              <a:t>K-d TREES</a:t>
            </a:r>
            <a:endParaRPr lang="en-IN" dirty="0"/>
          </a:p>
        </p:txBody>
      </p:sp>
      <p:sp>
        <p:nvSpPr>
          <p:cNvPr id="20484" name="Slide Number Placeholder 3"/>
          <p:cNvSpPr>
            <a:spLocks noGrp="1"/>
          </p:cNvSpPr>
          <p:nvPr>
            <p:ph type="sldNum"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en-US" sz="1200">
                <a:solidFill>
                  <a:srgbClr val="898989"/>
                </a:solidFill>
              </a:rPr>
              <a:t> Page </a:t>
            </a:r>
            <a:fld id="{8605C1C9-8879-4EC6-98A2-BFA9602664E4}" type="slidenum">
              <a:rPr lang="en-US" altLang="en-US" sz="1200">
                <a:solidFill>
                  <a:srgbClr val="898989"/>
                </a:solidFill>
              </a:rPr>
              <a:pPr>
                <a:spcBef>
                  <a:spcPct val="0"/>
                </a:spcBef>
                <a:buFontTx/>
                <a:buNone/>
              </a:pPr>
              <a:t>6</a:t>
            </a:fld>
            <a:endParaRPr lang="en-US" altLang="en-US" sz="1200">
              <a:solidFill>
                <a:srgbClr val="898989"/>
              </a:solidFill>
            </a:endParaRP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Content Placeholder 1"/>
          <p:cNvSpPr>
            <a:spLocks noGrp="1"/>
          </p:cNvSpPr>
          <p:nvPr>
            <p:ph idx="1"/>
          </p:nvPr>
        </p:nvSpPr>
        <p:spPr>
          <a:xfrm>
            <a:off x="304800" y="1493838"/>
            <a:ext cx="8229600" cy="4525962"/>
          </a:xfrm>
        </p:spPr>
        <p:txBody>
          <a:bodyPr/>
          <a:lstStyle/>
          <a:p>
            <a:pPr algn="just" fontAlgn="base">
              <a:spcAft>
                <a:spcPct val="0"/>
              </a:spcAft>
            </a:pPr>
            <a:r>
              <a:rPr lang="en-IN" altLang="en-US" sz="2800" smtClean="0"/>
              <a:t>If we have a set of ages say, {20, 45, 36, 75, 87, 69, 18}, these are one dimensional data. </a:t>
            </a:r>
          </a:p>
          <a:p>
            <a:pPr algn="just" fontAlgn="base">
              <a:spcAft>
                <a:spcPct val="0"/>
              </a:spcAft>
            </a:pPr>
            <a:r>
              <a:rPr lang="en-IN" altLang="en-US" sz="2800" smtClean="0"/>
              <a:t>Because each data in the array is a single value that represents age.</a:t>
            </a:r>
          </a:p>
          <a:p>
            <a:pPr algn="just" fontAlgn="base">
              <a:spcAft>
                <a:spcPct val="0"/>
              </a:spcAft>
            </a:pPr>
            <a:r>
              <a:rPr lang="en-IN" altLang="en-US" sz="2800" smtClean="0"/>
              <a:t>What if instead of only age we have to also store the salary for a person? </a:t>
            </a:r>
          </a:p>
          <a:p>
            <a:pPr algn="just" fontAlgn="base">
              <a:spcAft>
                <a:spcPct val="0"/>
              </a:spcAft>
            </a:pPr>
            <a:r>
              <a:rPr lang="en-IN" altLang="en-US" sz="2800" smtClean="0"/>
              <a:t>The data would look like [{20, 1500}, {45, 5000}, {36, 4000}, {75, 2000}, {87, 0}, {18, 1000}]. </a:t>
            </a:r>
          </a:p>
          <a:p>
            <a:pPr algn="just" fontAlgn="base">
              <a:spcAft>
                <a:spcPct val="0"/>
              </a:spcAft>
            </a:pPr>
            <a:r>
              <a:rPr lang="en-IN" altLang="en-US" sz="2800" smtClean="0"/>
              <a:t>This data is two dimensional as each data set contains two values. </a:t>
            </a:r>
          </a:p>
        </p:txBody>
      </p:sp>
      <p:sp>
        <p:nvSpPr>
          <p:cNvPr id="3" name="Content Placeholder 2"/>
          <p:cNvSpPr>
            <a:spLocks noGrp="1"/>
          </p:cNvSpPr>
          <p:nvPr>
            <p:ph sz="quarter" idx="10"/>
          </p:nvPr>
        </p:nvSpPr>
        <p:spPr/>
        <p:txBody>
          <a:bodyPr/>
          <a:lstStyle/>
          <a:p>
            <a:pPr>
              <a:buFont typeface="Arial" charset="0"/>
              <a:buNone/>
              <a:defRPr/>
            </a:pPr>
            <a:r>
              <a:rPr lang="en-IN" b="1" dirty="0"/>
              <a:t>What is k-dimensional data?</a:t>
            </a:r>
          </a:p>
        </p:txBody>
      </p:sp>
      <p:sp>
        <p:nvSpPr>
          <p:cNvPr id="21508" name="Slide Number Placeholder 3"/>
          <p:cNvSpPr>
            <a:spLocks noGrp="1"/>
          </p:cNvSpPr>
          <p:nvPr>
            <p:ph type="sldNum"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en-US" sz="1200">
                <a:solidFill>
                  <a:srgbClr val="898989"/>
                </a:solidFill>
              </a:rPr>
              <a:t> Page </a:t>
            </a:r>
            <a:fld id="{0AE81D63-B043-4D94-9EED-C5C8866E8024}" type="slidenum">
              <a:rPr lang="en-US" altLang="en-US" sz="1200">
                <a:solidFill>
                  <a:srgbClr val="898989"/>
                </a:solidFill>
              </a:rPr>
              <a:pPr>
                <a:spcBef>
                  <a:spcPct val="0"/>
                </a:spcBef>
                <a:buFontTx/>
                <a:buNone/>
              </a:pPr>
              <a:t>7</a:t>
            </a:fld>
            <a:endParaRPr lang="en-US" altLang="en-US" sz="1200">
              <a:solidFill>
                <a:srgbClr val="898989"/>
              </a:solidFill>
            </a:endParaRP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Content Placeholder 1"/>
          <p:cNvSpPr>
            <a:spLocks noGrp="1"/>
          </p:cNvSpPr>
          <p:nvPr>
            <p:ph idx="1"/>
          </p:nvPr>
        </p:nvSpPr>
        <p:spPr>
          <a:xfrm>
            <a:off x="304800" y="1493838"/>
            <a:ext cx="8229600" cy="4525962"/>
          </a:xfrm>
        </p:spPr>
        <p:txBody>
          <a:bodyPr/>
          <a:lstStyle/>
          <a:p>
            <a:pPr algn="just" fontAlgn="base">
              <a:spcAft>
                <a:spcPct val="0"/>
              </a:spcAft>
            </a:pPr>
            <a:r>
              <a:rPr lang="en-IN" altLang="en-US" sz="2800" smtClean="0"/>
              <a:t>Similarly, if we add one more attribute to it, say education it would be a 3 dimensional data and so on.</a:t>
            </a:r>
          </a:p>
        </p:txBody>
      </p:sp>
      <p:sp>
        <p:nvSpPr>
          <p:cNvPr id="3" name="Content Placeholder 2"/>
          <p:cNvSpPr>
            <a:spLocks noGrp="1"/>
          </p:cNvSpPr>
          <p:nvPr>
            <p:ph sz="quarter" idx="10"/>
          </p:nvPr>
        </p:nvSpPr>
        <p:spPr/>
        <p:txBody>
          <a:bodyPr/>
          <a:lstStyle/>
          <a:p>
            <a:pPr>
              <a:buFont typeface="Arial" charset="0"/>
              <a:buNone/>
              <a:defRPr/>
            </a:pPr>
            <a:r>
              <a:rPr lang="en-IN" b="1" dirty="0"/>
              <a:t>What is k-dimensional data?</a:t>
            </a:r>
          </a:p>
        </p:txBody>
      </p:sp>
      <p:sp>
        <p:nvSpPr>
          <p:cNvPr id="22532" name="Slide Number Placeholder 3"/>
          <p:cNvSpPr>
            <a:spLocks noGrp="1"/>
          </p:cNvSpPr>
          <p:nvPr>
            <p:ph type="sldNum"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en-US" sz="1200">
                <a:solidFill>
                  <a:srgbClr val="898989"/>
                </a:solidFill>
              </a:rPr>
              <a:t> Page </a:t>
            </a:r>
            <a:fld id="{77963594-A6CB-48E3-9247-1D5BA810071D}" type="slidenum">
              <a:rPr lang="en-US" altLang="en-US" sz="1200">
                <a:solidFill>
                  <a:srgbClr val="898989"/>
                </a:solidFill>
              </a:rPr>
              <a:pPr>
                <a:spcBef>
                  <a:spcPct val="0"/>
                </a:spcBef>
                <a:buFontTx/>
                <a:buNone/>
              </a:pPr>
              <a:t>8</a:t>
            </a:fld>
            <a:endParaRPr lang="en-US" altLang="en-US" sz="1200">
              <a:solidFill>
                <a:srgbClr val="898989"/>
              </a:solidFill>
            </a:endParaRPr>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Content Placeholder 1"/>
          <p:cNvSpPr>
            <a:spLocks noGrp="1"/>
          </p:cNvSpPr>
          <p:nvPr>
            <p:ph idx="1"/>
          </p:nvPr>
        </p:nvSpPr>
        <p:spPr>
          <a:xfrm>
            <a:off x="304800" y="1493838"/>
            <a:ext cx="8229600" cy="4525962"/>
          </a:xfrm>
        </p:spPr>
        <p:txBody>
          <a:bodyPr/>
          <a:lstStyle/>
          <a:p>
            <a:pPr algn="just" fontAlgn="base">
              <a:spcAft>
                <a:spcPct val="0"/>
              </a:spcAft>
            </a:pPr>
            <a:r>
              <a:rPr lang="en-IN" altLang="en-US" sz="2800" smtClean="0"/>
              <a:t>We can extend BST to do this. </a:t>
            </a:r>
          </a:p>
          <a:p>
            <a:pPr algn="just" fontAlgn="base">
              <a:spcAft>
                <a:spcPct val="0"/>
              </a:spcAft>
            </a:pPr>
            <a:r>
              <a:rPr lang="en-IN" altLang="en-US" sz="2800" smtClean="0"/>
              <a:t>This is what Jon Louis Bentley created in 1975.</a:t>
            </a:r>
          </a:p>
          <a:p>
            <a:pPr algn="just" fontAlgn="base">
              <a:spcAft>
                <a:spcPct val="0"/>
              </a:spcAft>
            </a:pPr>
            <a:r>
              <a:rPr lang="en-IN" altLang="en-US" sz="2800" smtClean="0"/>
              <a:t> K-d tree is called 2-d tree or k-d tree with 2-dimension when k = 2 and so on. </a:t>
            </a:r>
          </a:p>
          <a:p>
            <a:pPr algn="just" fontAlgn="base">
              <a:spcAft>
                <a:spcPct val="0"/>
              </a:spcAft>
            </a:pPr>
            <a:r>
              <a:rPr lang="en-IN" altLang="en-US" sz="2800" smtClean="0"/>
              <a:t>In BST, at each level of the tree we split the data points based on the data value. </a:t>
            </a:r>
          </a:p>
          <a:p>
            <a:pPr algn="just" fontAlgn="base">
              <a:spcAft>
                <a:spcPct val="0"/>
              </a:spcAft>
            </a:pPr>
            <a:r>
              <a:rPr lang="en-IN" altLang="en-US" sz="2800" smtClean="0"/>
              <a:t>Since, BST deals with just one dimension the question does not arise which dimension.</a:t>
            </a:r>
            <a:br>
              <a:rPr lang="en-IN" altLang="en-US" sz="2800" smtClean="0"/>
            </a:br>
            <a:endParaRPr lang="en-IN" altLang="en-US" sz="2800" smtClean="0"/>
          </a:p>
        </p:txBody>
      </p:sp>
      <p:sp>
        <p:nvSpPr>
          <p:cNvPr id="3" name="Content Placeholder 2"/>
          <p:cNvSpPr>
            <a:spLocks noGrp="1"/>
          </p:cNvSpPr>
          <p:nvPr>
            <p:ph sz="quarter" idx="10"/>
          </p:nvPr>
        </p:nvSpPr>
        <p:spPr/>
        <p:txBody>
          <a:bodyPr/>
          <a:lstStyle/>
          <a:p>
            <a:pPr>
              <a:buFont typeface="Arial" charset="0"/>
              <a:buNone/>
              <a:defRPr/>
            </a:pPr>
            <a:r>
              <a:rPr lang="en-IN" b="1" dirty="0"/>
              <a:t>How do we split the points?</a:t>
            </a:r>
          </a:p>
        </p:txBody>
      </p:sp>
      <p:sp>
        <p:nvSpPr>
          <p:cNvPr id="23556" name="Slide Number Placeholder 3"/>
          <p:cNvSpPr>
            <a:spLocks noGrp="1"/>
          </p:cNvSpPr>
          <p:nvPr>
            <p:ph type="sldNum"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en-US" sz="1200">
                <a:solidFill>
                  <a:srgbClr val="898989"/>
                </a:solidFill>
              </a:rPr>
              <a:t> Page </a:t>
            </a:r>
            <a:fld id="{BB73454A-CF9D-4180-8020-0A19E0482683}" type="slidenum">
              <a:rPr lang="en-US" altLang="en-US" sz="1200">
                <a:solidFill>
                  <a:srgbClr val="898989"/>
                </a:solidFill>
              </a:rPr>
              <a:pPr>
                <a:spcBef>
                  <a:spcPct val="0"/>
                </a:spcBef>
                <a:buFontTx/>
                <a:buNone/>
              </a:pPr>
              <a:t>9</a:t>
            </a:fld>
            <a:endParaRPr lang="en-US" altLang="en-US" sz="1200">
              <a:solidFill>
                <a:srgbClr val="898989"/>
              </a:solidFill>
            </a:endParaRPr>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24347</TotalTime>
  <Words>1160</Words>
  <Application>Microsoft Office PowerPoint</Application>
  <PresentationFormat>On-screen Show (4:3)</PresentationFormat>
  <Paragraphs>132</Paragraphs>
  <Slides>34</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34</vt:i4>
      </vt:variant>
    </vt:vector>
  </HeadingPairs>
  <TitlesOfParts>
    <vt:vector size="41" baseType="lpstr">
      <vt:lpstr>SimSun</vt:lpstr>
      <vt:lpstr>Arial</vt:lpstr>
      <vt:lpstr>Calibri</vt:lpstr>
      <vt:lpstr>Comic Sans MS</vt:lpstr>
      <vt:lpstr>EB Garamond</vt:lpstr>
      <vt:lpstr>Times New Roman</vt:lpstr>
      <vt:lpstr>Office Theme</vt:lpstr>
      <vt:lpstr>Data Structures and Algorithms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k-d Trees - Nearest Neighbour Queries</vt:lpstr>
      <vt:lpstr>k-d Trees - Nearest Neighbour Queries</vt:lpstr>
      <vt:lpstr>k-d Trees - Nearest Neighbour Queries - Algorithm</vt:lpstr>
      <vt:lpstr>k-d Trees - Nearest Neighbour Queries - Algorithm</vt:lpstr>
      <vt:lpstr>Thank you !   The entire lecture material is adopted from https://www.cs.cmu.edu/~ckingsf/bioinfo-lectures/kdtrees.pdf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user</cp:lastModifiedBy>
  <cp:revision>1571</cp:revision>
  <dcterms:created xsi:type="dcterms:W3CDTF">2011-09-14T09:42:05Z</dcterms:created>
  <dcterms:modified xsi:type="dcterms:W3CDTF">2022-01-21T23:40:30Z</dcterms:modified>
</cp:coreProperties>
</file>