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57" r:id="rId3"/>
    <p:sldId id="590" r:id="rId4"/>
    <p:sldId id="591" r:id="rId5"/>
    <p:sldId id="592" r:id="rId6"/>
    <p:sldId id="593" r:id="rId7"/>
    <p:sldId id="594" r:id="rId8"/>
    <p:sldId id="595" r:id="rId9"/>
    <p:sldId id="596" r:id="rId10"/>
    <p:sldId id="597" r:id="rId11"/>
    <p:sldId id="598" r:id="rId12"/>
    <p:sldId id="599" r:id="rId13"/>
    <p:sldId id="600" r:id="rId14"/>
    <p:sldId id="601" r:id="rId15"/>
    <p:sldId id="602" r:id="rId16"/>
    <p:sldId id="603" r:id="rId17"/>
    <p:sldId id="604" r:id="rId18"/>
    <p:sldId id="605" r:id="rId19"/>
    <p:sldId id="606" r:id="rId20"/>
    <p:sldId id="607" r:id="rId21"/>
    <p:sldId id="608" r:id="rId22"/>
    <p:sldId id="609" r:id="rId23"/>
    <p:sldId id="610" r:id="rId24"/>
    <p:sldId id="611" r:id="rId25"/>
    <p:sldId id="612" r:id="rId26"/>
    <p:sldId id="28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2"/>
    <p:restoredTop sz="92410"/>
  </p:normalViewPr>
  <p:slideViewPr>
    <p:cSldViewPr>
      <p:cViewPr varScale="1">
        <p:scale>
          <a:sx n="101" d="100"/>
          <a:sy n="101" d="100"/>
        </p:scale>
        <p:origin x="2248"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10/03/22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8003677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2800" dirty="0"/>
              <a:t>Data Structures Algorithm and Design</a:t>
            </a:r>
            <a:br>
              <a:rPr lang="en-US" sz="2800" dirty="0"/>
            </a:br>
            <a:r>
              <a:rPr lang="en-US" sz="2800" dirty="0"/>
              <a:t>DSECLZG519</a:t>
            </a:r>
          </a:p>
        </p:txBody>
      </p:sp>
      <p:sp>
        <p:nvSpPr>
          <p:cNvPr id="6" name="Content Placeholder 5"/>
          <p:cNvSpPr>
            <a:spLocks noGrp="1"/>
          </p:cNvSpPr>
          <p:nvPr>
            <p:ph sz="quarter" idx="13"/>
          </p:nvPr>
        </p:nvSpPr>
        <p:spPr/>
        <p:txBody>
          <a:bodyPr/>
          <a:lstStyle/>
          <a:p>
            <a:r>
              <a:rPr lang="en-US" dirty="0"/>
              <a:t>Mr. Chennupati R Prasanna</a:t>
            </a:r>
          </a:p>
          <a:p>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4" name="Oval 4">
            <a:extLst>
              <a:ext uri="{FF2B5EF4-FFF2-40B4-BE49-F238E27FC236}">
                <a16:creationId xmlns:a16="http://schemas.microsoft.com/office/drawing/2014/main" id="{BAB5E3DC-16D7-914D-B67A-4E4B3272239F}"/>
              </a:ext>
            </a:extLst>
          </p:cNvPr>
          <p:cNvSpPr>
            <a:spLocks noChangeArrowheads="1"/>
          </p:cNvSpPr>
          <p:nvPr/>
        </p:nvSpPr>
        <p:spPr bwMode="auto">
          <a:xfrm>
            <a:off x="990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5">
            <a:extLst>
              <a:ext uri="{FF2B5EF4-FFF2-40B4-BE49-F238E27FC236}">
                <a16:creationId xmlns:a16="http://schemas.microsoft.com/office/drawing/2014/main" id="{C2986415-7FAC-AD4A-B0AF-04CA033C1C43}"/>
              </a:ext>
            </a:extLst>
          </p:cNvPr>
          <p:cNvSpPr>
            <a:spLocks noChangeArrowheads="1"/>
          </p:cNvSpPr>
          <p:nvPr/>
        </p:nvSpPr>
        <p:spPr bwMode="auto">
          <a:xfrm>
            <a:off x="1752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6">
            <a:extLst>
              <a:ext uri="{FF2B5EF4-FFF2-40B4-BE49-F238E27FC236}">
                <a16:creationId xmlns:a16="http://schemas.microsoft.com/office/drawing/2014/main" id="{4FBA2DBA-00B8-C342-A4E9-25678493F785}"/>
              </a:ext>
            </a:extLst>
          </p:cNvPr>
          <p:cNvSpPr>
            <a:spLocks noChangeArrowheads="1"/>
          </p:cNvSpPr>
          <p:nvPr/>
        </p:nvSpPr>
        <p:spPr bwMode="auto">
          <a:xfrm>
            <a:off x="2514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7">
            <a:extLst>
              <a:ext uri="{FF2B5EF4-FFF2-40B4-BE49-F238E27FC236}">
                <a16:creationId xmlns:a16="http://schemas.microsoft.com/office/drawing/2014/main" id="{FE728B49-AD3B-B54A-923C-C5AE9874847F}"/>
              </a:ext>
            </a:extLst>
          </p:cNvPr>
          <p:cNvSpPr>
            <a:spLocks noChangeArrowheads="1"/>
          </p:cNvSpPr>
          <p:nvPr/>
        </p:nvSpPr>
        <p:spPr bwMode="auto">
          <a:xfrm>
            <a:off x="3276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8">
            <a:extLst>
              <a:ext uri="{FF2B5EF4-FFF2-40B4-BE49-F238E27FC236}">
                <a16:creationId xmlns:a16="http://schemas.microsoft.com/office/drawing/2014/main" id="{BC5370A4-81EA-4745-A6CA-D65B14CA89F4}"/>
              </a:ext>
            </a:extLst>
          </p:cNvPr>
          <p:cNvSpPr>
            <a:spLocks noChangeArrowheads="1"/>
          </p:cNvSpPr>
          <p:nvPr/>
        </p:nvSpPr>
        <p:spPr bwMode="auto">
          <a:xfrm>
            <a:off x="39624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9">
            <a:extLst>
              <a:ext uri="{FF2B5EF4-FFF2-40B4-BE49-F238E27FC236}">
                <a16:creationId xmlns:a16="http://schemas.microsoft.com/office/drawing/2014/main" id="{3A38B2A0-87A9-CF43-8DCD-09BE03EA1A0A}"/>
              </a:ext>
            </a:extLst>
          </p:cNvPr>
          <p:cNvSpPr>
            <a:spLocks noChangeArrowheads="1"/>
          </p:cNvSpPr>
          <p:nvPr/>
        </p:nvSpPr>
        <p:spPr bwMode="auto">
          <a:xfrm>
            <a:off x="47244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sp>
        <p:nvSpPr>
          <p:cNvPr id="11" name="Oval 10">
            <a:extLst>
              <a:ext uri="{FF2B5EF4-FFF2-40B4-BE49-F238E27FC236}">
                <a16:creationId xmlns:a16="http://schemas.microsoft.com/office/drawing/2014/main" id="{FEFFCECA-2F97-4C4D-BE7C-C1138AC0F9D1}"/>
              </a:ext>
            </a:extLst>
          </p:cNvPr>
          <p:cNvSpPr>
            <a:spLocks noChangeArrowheads="1"/>
          </p:cNvSpPr>
          <p:nvPr/>
        </p:nvSpPr>
        <p:spPr bwMode="auto">
          <a:xfrm>
            <a:off x="54102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2" name="Oval 11">
            <a:extLst>
              <a:ext uri="{FF2B5EF4-FFF2-40B4-BE49-F238E27FC236}">
                <a16:creationId xmlns:a16="http://schemas.microsoft.com/office/drawing/2014/main" id="{2EA4FF65-7A18-2D4B-BD22-CBF3CCAC0C3E}"/>
              </a:ext>
            </a:extLst>
          </p:cNvPr>
          <p:cNvSpPr>
            <a:spLocks noChangeArrowheads="1"/>
          </p:cNvSpPr>
          <p:nvPr/>
        </p:nvSpPr>
        <p:spPr bwMode="auto">
          <a:xfrm>
            <a:off x="60960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13" name="Oval 12">
            <a:extLst>
              <a:ext uri="{FF2B5EF4-FFF2-40B4-BE49-F238E27FC236}">
                <a16:creationId xmlns:a16="http://schemas.microsoft.com/office/drawing/2014/main" id="{32ED669B-9824-9A41-B5DA-AF557B88BE31}"/>
              </a:ext>
            </a:extLst>
          </p:cNvPr>
          <p:cNvSpPr>
            <a:spLocks noChangeArrowheads="1"/>
          </p:cNvSpPr>
          <p:nvPr/>
        </p:nvSpPr>
        <p:spPr bwMode="auto">
          <a:xfrm>
            <a:off x="67818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4" name="Oval 13">
            <a:extLst>
              <a:ext uri="{FF2B5EF4-FFF2-40B4-BE49-F238E27FC236}">
                <a16:creationId xmlns:a16="http://schemas.microsoft.com/office/drawing/2014/main" id="{A89750B9-C9AA-EC4B-AE21-E54B73600700}"/>
              </a:ext>
            </a:extLst>
          </p:cNvPr>
          <p:cNvSpPr>
            <a:spLocks noChangeArrowheads="1"/>
          </p:cNvSpPr>
          <p:nvPr/>
        </p:nvSpPr>
        <p:spPr bwMode="auto">
          <a:xfrm>
            <a:off x="7467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Tree>
    <p:extLst>
      <p:ext uri="{BB962C8B-B14F-4D97-AF65-F5344CB8AC3E}">
        <p14:creationId xmlns:p14="http://schemas.microsoft.com/office/powerpoint/2010/main" val="338746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6" name="Oval 3">
            <a:extLst>
              <a:ext uri="{FF2B5EF4-FFF2-40B4-BE49-F238E27FC236}">
                <a16:creationId xmlns:a16="http://schemas.microsoft.com/office/drawing/2014/main" id="{2606782A-6570-114F-A938-9C1E2427C8CF}"/>
              </a:ext>
            </a:extLst>
          </p:cNvPr>
          <p:cNvSpPr>
            <a:spLocks noChangeArrowheads="1"/>
          </p:cNvSpPr>
          <p:nvPr/>
        </p:nvSpPr>
        <p:spPr bwMode="auto">
          <a:xfrm>
            <a:off x="990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7" name="Oval 4">
            <a:extLst>
              <a:ext uri="{FF2B5EF4-FFF2-40B4-BE49-F238E27FC236}">
                <a16:creationId xmlns:a16="http://schemas.microsoft.com/office/drawing/2014/main" id="{2A52EFC9-FE26-CA4E-B28F-F3E294F22256}"/>
              </a:ext>
            </a:extLst>
          </p:cNvPr>
          <p:cNvSpPr>
            <a:spLocks noChangeArrowheads="1"/>
          </p:cNvSpPr>
          <p:nvPr/>
        </p:nvSpPr>
        <p:spPr bwMode="auto">
          <a:xfrm>
            <a:off x="1752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8" name="Oval 5">
            <a:extLst>
              <a:ext uri="{FF2B5EF4-FFF2-40B4-BE49-F238E27FC236}">
                <a16:creationId xmlns:a16="http://schemas.microsoft.com/office/drawing/2014/main" id="{A1BFD73C-32EC-084F-8555-1D00B94B931F}"/>
              </a:ext>
            </a:extLst>
          </p:cNvPr>
          <p:cNvSpPr>
            <a:spLocks noChangeArrowheads="1"/>
          </p:cNvSpPr>
          <p:nvPr/>
        </p:nvSpPr>
        <p:spPr bwMode="auto">
          <a:xfrm>
            <a:off x="2514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9" name="Oval 6">
            <a:extLst>
              <a:ext uri="{FF2B5EF4-FFF2-40B4-BE49-F238E27FC236}">
                <a16:creationId xmlns:a16="http://schemas.microsoft.com/office/drawing/2014/main" id="{1B17FB83-6F2F-7149-BE46-22C46D17FEDD}"/>
              </a:ext>
            </a:extLst>
          </p:cNvPr>
          <p:cNvSpPr>
            <a:spLocks noChangeArrowheads="1"/>
          </p:cNvSpPr>
          <p:nvPr/>
        </p:nvSpPr>
        <p:spPr bwMode="auto">
          <a:xfrm>
            <a:off x="3276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10" name="Oval 7">
            <a:extLst>
              <a:ext uri="{FF2B5EF4-FFF2-40B4-BE49-F238E27FC236}">
                <a16:creationId xmlns:a16="http://schemas.microsoft.com/office/drawing/2014/main" id="{F48902A9-26D8-1D43-90D4-A17EA7C8FFA1}"/>
              </a:ext>
            </a:extLst>
          </p:cNvPr>
          <p:cNvSpPr>
            <a:spLocks noChangeArrowheads="1"/>
          </p:cNvSpPr>
          <p:nvPr/>
        </p:nvSpPr>
        <p:spPr bwMode="auto">
          <a:xfrm>
            <a:off x="39624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1" name="Oval 8">
            <a:extLst>
              <a:ext uri="{FF2B5EF4-FFF2-40B4-BE49-F238E27FC236}">
                <a16:creationId xmlns:a16="http://schemas.microsoft.com/office/drawing/2014/main" id="{84457229-67B8-A944-805F-AC7537C1E73D}"/>
              </a:ext>
            </a:extLst>
          </p:cNvPr>
          <p:cNvSpPr>
            <a:spLocks noChangeArrowheads="1"/>
          </p:cNvSpPr>
          <p:nvPr/>
        </p:nvSpPr>
        <p:spPr bwMode="auto">
          <a:xfrm>
            <a:off x="47244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sp>
        <p:nvSpPr>
          <p:cNvPr id="12" name="Oval 9">
            <a:extLst>
              <a:ext uri="{FF2B5EF4-FFF2-40B4-BE49-F238E27FC236}">
                <a16:creationId xmlns:a16="http://schemas.microsoft.com/office/drawing/2014/main" id="{21288019-23CE-0C44-9097-4ABA14E411FB}"/>
              </a:ext>
            </a:extLst>
          </p:cNvPr>
          <p:cNvSpPr>
            <a:spLocks noChangeArrowheads="1"/>
          </p:cNvSpPr>
          <p:nvPr/>
        </p:nvSpPr>
        <p:spPr bwMode="auto">
          <a:xfrm>
            <a:off x="54102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3" name="Oval 10">
            <a:extLst>
              <a:ext uri="{FF2B5EF4-FFF2-40B4-BE49-F238E27FC236}">
                <a16:creationId xmlns:a16="http://schemas.microsoft.com/office/drawing/2014/main" id="{EFE72397-8BA5-9545-8A38-82EAEA01C8BF}"/>
              </a:ext>
            </a:extLst>
          </p:cNvPr>
          <p:cNvSpPr>
            <a:spLocks noChangeArrowheads="1"/>
          </p:cNvSpPr>
          <p:nvPr/>
        </p:nvSpPr>
        <p:spPr bwMode="auto">
          <a:xfrm>
            <a:off x="60960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14" name="Oval 11">
            <a:extLst>
              <a:ext uri="{FF2B5EF4-FFF2-40B4-BE49-F238E27FC236}">
                <a16:creationId xmlns:a16="http://schemas.microsoft.com/office/drawing/2014/main" id="{B61545E1-E9A9-7D4A-84C5-7CD79CF7D838}"/>
              </a:ext>
            </a:extLst>
          </p:cNvPr>
          <p:cNvSpPr>
            <a:spLocks noChangeArrowheads="1"/>
          </p:cNvSpPr>
          <p:nvPr/>
        </p:nvSpPr>
        <p:spPr bwMode="auto">
          <a:xfrm>
            <a:off x="67818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5" name="Oval 12">
            <a:extLst>
              <a:ext uri="{FF2B5EF4-FFF2-40B4-BE49-F238E27FC236}">
                <a16:creationId xmlns:a16="http://schemas.microsoft.com/office/drawing/2014/main" id="{D9539089-6EAB-EE4C-8D1C-C9B16C7FEF42}"/>
              </a:ext>
            </a:extLst>
          </p:cNvPr>
          <p:cNvSpPr>
            <a:spLocks noChangeArrowheads="1"/>
          </p:cNvSpPr>
          <p:nvPr/>
        </p:nvSpPr>
        <p:spPr bwMode="auto">
          <a:xfrm>
            <a:off x="7467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6" name="Oval 13">
            <a:extLst>
              <a:ext uri="{FF2B5EF4-FFF2-40B4-BE49-F238E27FC236}">
                <a16:creationId xmlns:a16="http://schemas.microsoft.com/office/drawing/2014/main" id="{B40DFFC8-329B-9348-983C-3A35C9723D2A}"/>
              </a:ext>
            </a:extLst>
          </p:cNvPr>
          <p:cNvSpPr>
            <a:spLocks noChangeArrowheads="1"/>
          </p:cNvSpPr>
          <p:nvPr/>
        </p:nvSpPr>
        <p:spPr bwMode="auto">
          <a:xfrm>
            <a:off x="7086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7" name="Line 14">
            <a:extLst>
              <a:ext uri="{FF2B5EF4-FFF2-40B4-BE49-F238E27FC236}">
                <a16:creationId xmlns:a16="http://schemas.microsoft.com/office/drawing/2014/main" id="{188147FA-14DE-DD43-B973-E89B10901679}"/>
              </a:ext>
            </a:extLst>
          </p:cNvPr>
          <p:cNvSpPr>
            <a:spLocks noChangeShapeType="1"/>
          </p:cNvSpPr>
          <p:nvPr/>
        </p:nvSpPr>
        <p:spPr bwMode="auto">
          <a:xfrm flipH="1">
            <a:off x="70866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5">
            <a:extLst>
              <a:ext uri="{FF2B5EF4-FFF2-40B4-BE49-F238E27FC236}">
                <a16:creationId xmlns:a16="http://schemas.microsoft.com/office/drawing/2014/main" id="{073DF3B4-E867-2C4A-A6E5-F8561C9165F8}"/>
              </a:ext>
            </a:extLst>
          </p:cNvPr>
          <p:cNvSpPr>
            <a:spLocks noChangeShapeType="1"/>
          </p:cNvSpPr>
          <p:nvPr/>
        </p:nvSpPr>
        <p:spPr bwMode="auto">
          <a:xfrm>
            <a:off x="74676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031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6" name="Oval 3">
            <a:extLst>
              <a:ext uri="{FF2B5EF4-FFF2-40B4-BE49-F238E27FC236}">
                <a16:creationId xmlns:a16="http://schemas.microsoft.com/office/drawing/2014/main" id="{3D0BCE68-BD44-7B41-9458-B37DF34F08FD}"/>
              </a:ext>
            </a:extLst>
          </p:cNvPr>
          <p:cNvSpPr>
            <a:spLocks noChangeArrowheads="1"/>
          </p:cNvSpPr>
          <p:nvPr/>
        </p:nvSpPr>
        <p:spPr bwMode="auto">
          <a:xfrm>
            <a:off x="990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7" name="Oval 4">
            <a:extLst>
              <a:ext uri="{FF2B5EF4-FFF2-40B4-BE49-F238E27FC236}">
                <a16:creationId xmlns:a16="http://schemas.microsoft.com/office/drawing/2014/main" id="{C76E81A5-EC74-0B4F-9965-9BBE86B8E801}"/>
              </a:ext>
            </a:extLst>
          </p:cNvPr>
          <p:cNvSpPr>
            <a:spLocks noChangeArrowheads="1"/>
          </p:cNvSpPr>
          <p:nvPr/>
        </p:nvSpPr>
        <p:spPr bwMode="auto">
          <a:xfrm>
            <a:off x="1752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8" name="Oval 5">
            <a:extLst>
              <a:ext uri="{FF2B5EF4-FFF2-40B4-BE49-F238E27FC236}">
                <a16:creationId xmlns:a16="http://schemas.microsoft.com/office/drawing/2014/main" id="{EBE9802A-49B5-E746-8CAD-B8A3955CA7F7}"/>
              </a:ext>
            </a:extLst>
          </p:cNvPr>
          <p:cNvSpPr>
            <a:spLocks noChangeArrowheads="1"/>
          </p:cNvSpPr>
          <p:nvPr/>
        </p:nvSpPr>
        <p:spPr bwMode="auto">
          <a:xfrm>
            <a:off x="2514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9" name="Oval 6">
            <a:extLst>
              <a:ext uri="{FF2B5EF4-FFF2-40B4-BE49-F238E27FC236}">
                <a16:creationId xmlns:a16="http://schemas.microsoft.com/office/drawing/2014/main" id="{ADB8D8FA-EFB3-FB4E-B85F-92033584DCED}"/>
              </a:ext>
            </a:extLst>
          </p:cNvPr>
          <p:cNvSpPr>
            <a:spLocks noChangeArrowheads="1"/>
          </p:cNvSpPr>
          <p:nvPr/>
        </p:nvSpPr>
        <p:spPr bwMode="auto">
          <a:xfrm>
            <a:off x="3276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10" name="Oval 7">
            <a:extLst>
              <a:ext uri="{FF2B5EF4-FFF2-40B4-BE49-F238E27FC236}">
                <a16:creationId xmlns:a16="http://schemas.microsoft.com/office/drawing/2014/main" id="{722B79E6-9F53-3E44-BEA7-4C05B966BBA3}"/>
              </a:ext>
            </a:extLst>
          </p:cNvPr>
          <p:cNvSpPr>
            <a:spLocks noChangeArrowheads="1"/>
          </p:cNvSpPr>
          <p:nvPr/>
        </p:nvSpPr>
        <p:spPr bwMode="auto">
          <a:xfrm>
            <a:off x="39624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1" name="Oval 8">
            <a:extLst>
              <a:ext uri="{FF2B5EF4-FFF2-40B4-BE49-F238E27FC236}">
                <a16:creationId xmlns:a16="http://schemas.microsoft.com/office/drawing/2014/main" id="{DA7D4161-DD80-0A45-BD2D-02358A1D3DE2}"/>
              </a:ext>
            </a:extLst>
          </p:cNvPr>
          <p:cNvSpPr>
            <a:spLocks noChangeArrowheads="1"/>
          </p:cNvSpPr>
          <p:nvPr/>
        </p:nvSpPr>
        <p:spPr bwMode="auto">
          <a:xfrm>
            <a:off x="47244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sp>
        <p:nvSpPr>
          <p:cNvPr id="12" name="Oval 9">
            <a:extLst>
              <a:ext uri="{FF2B5EF4-FFF2-40B4-BE49-F238E27FC236}">
                <a16:creationId xmlns:a16="http://schemas.microsoft.com/office/drawing/2014/main" id="{56304757-FC14-8246-A5D5-A69A10AD5E11}"/>
              </a:ext>
            </a:extLst>
          </p:cNvPr>
          <p:cNvSpPr>
            <a:spLocks noChangeArrowheads="1"/>
          </p:cNvSpPr>
          <p:nvPr/>
        </p:nvSpPr>
        <p:spPr bwMode="auto">
          <a:xfrm>
            <a:off x="54102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3" name="Oval 10">
            <a:extLst>
              <a:ext uri="{FF2B5EF4-FFF2-40B4-BE49-F238E27FC236}">
                <a16:creationId xmlns:a16="http://schemas.microsoft.com/office/drawing/2014/main" id="{574AD01B-4145-FA42-943B-B29E753F8C92}"/>
              </a:ext>
            </a:extLst>
          </p:cNvPr>
          <p:cNvSpPr>
            <a:spLocks noChangeArrowheads="1"/>
          </p:cNvSpPr>
          <p:nvPr/>
        </p:nvSpPr>
        <p:spPr bwMode="auto">
          <a:xfrm>
            <a:off x="60960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14" name="Oval 11">
            <a:extLst>
              <a:ext uri="{FF2B5EF4-FFF2-40B4-BE49-F238E27FC236}">
                <a16:creationId xmlns:a16="http://schemas.microsoft.com/office/drawing/2014/main" id="{AF395396-2C0B-8F4C-B24E-F0FBA02BCB07}"/>
              </a:ext>
            </a:extLst>
          </p:cNvPr>
          <p:cNvSpPr>
            <a:spLocks noChangeArrowheads="1"/>
          </p:cNvSpPr>
          <p:nvPr/>
        </p:nvSpPr>
        <p:spPr bwMode="auto">
          <a:xfrm>
            <a:off x="67818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5" name="Oval 12">
            <a:extLst>
              <a:ext uri="{FF2B5EF4-FFF2-40B4-BE49-F238E27FC236}">
                <a16:creationId xmlns:a16="http://schemas.microsoft.com/office/drawing/2014/main" id="{606BC220-430B-5542-A7B9-EF8731F243F6}"/>
              </a:ext>
            </a:extLst>
          </p:cNvPr>
          <p:cNvSpPr>
            <a:spLocks noChangeArrowheads="1"/>
          </p:cNvSpPr>
          <p:nvPr/>
        </p:nvSpPr>
        <p:spPr bwMode="auto">
          <a:xfrm>
            <a:off x="7467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6" name="Oval 13">
            <a:extLst>
              <a:ext uri="{FF2B5EF4-FFF2-40B4-BE49-F238E27FC236}">
                <a16:creationId xmlns:a16="http://schemas.microsoft.com/office/drawing/2014/main" id="{675F1F03-5A1B-EF48-B1E9-8E56CD830216}"/>
              </a:ext>
            </a:extLst>
          </p:cNvPr>
          <p:cNvSpPr>
            <a:spLocks noChangeArrowheads="1"/>
          </p:cNvSpPr>
          <p:nvPr/>
        </p:nvSpPr>
        <p:spPr bwMode="auto">
          <a:xfrm>
            <a:off x="7086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7" name="Line 14">
            <a:extLst>
              <a:ext uri="{FF2B5EF4-FFF2-40B4-BE49-F238E27FC236}">
                <a16:creationId xmlns:a16="http://schemas.microsoft.com/office/drawing/2014/main" id="{BF30F51D-26E8-0A49-9AC8-E328DED7972C}"/>
              </a:ext>
            </a:extLst>
          </p:cNvPr>
          <p:cNvSpPr>
            <a:spLocks noChangeShapeType="1"/>
          </p:cNvSpPr>
          <p:nvPr/>
        </p:nvSpPr>
        <p:spPr bwMode="auto">
          <a:xfrm flipH="1">
            <a:off x="70866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5">
            <a:extLst>
              <a:ext uri="{FF2B5EF4-FFF2-40B4-BE49-F238E27FC236}">
                <a16:creationId xmlns:a16="http://schemas.microsoft.com/office/drawing/2014/main" id="{EF114855-DBAD-6F46-8808-9CDB74577895}"/>
              </a:ext>
            </a:extLst>
          </p:cNvPr>
          <p:cNvSpPr>
            <a:spLocks noChangeShapeType="1"/>
          </p:cNvSpPr>
          <p:nvPr/>
        </p:nvSpPr>
        <p:spPr bwMode="auto">
          <a:xfrm>
            <a:off x="74676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Oval 16">
            <a:extLst>
              <a:ext uri="{FF2B5EF4-FFF2-40B4-BE49-F238E27FC236}">
                <a16:creationId xmlns:a16="http://schemas.microsoft.com/office/drawing/2014/main" id="{64625CAE-9419-B748-A24E-50EB0C1DFDD9}"/>
              </a:ext>
            </a:extLst>
          </p:cNvPr>
          <p:cNvSpPr>
            <a:spLocks noChangeArrowheads="1"/>
          </p:cNvSpPr>
          <p:nvPr/>
        </p:nvSpPr>
        <p:spPr bwMode="auto">
          <a:xfrm>
            <a:off x="57150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0" name="Line 17">
            <a:extLst>
              <a:ext uri="{FF2B5EF4-FFF2-40B4-BE49-F238E27FC236}">
                <a16:creationId xmlns:a16="http://schemas.microsoft.com/office/drawing/2014/main" id="{97C18D59-25A9-9E41-BE43-1815ECA9CBE3}"/>
              </a:ext>
            </a:extLst>
          </p:cNvPr>
          <p:cNvSpPr>
            <a:spLocks noChangeShapeType="1"/>
          </p:cNvSpPr>
          <p:nvPr/>
        </p:nvSpPr>
        <p:spPr bwMode="auto">
          <a:xfrm flipH="1">
            <a:off x="57150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a:extLst>
              <a:ext uri="{FF2B5EF4-FFF2-40B4-BE49-F238E27FC236}">
                <a16:creationId xmlns:a16="http://schemas.microsoft.com/office/drawing/2014/main" id="{E0603B37-347F-A046-B07D-3D721D41C8BD}"/>
              </a:ext>
            </a:extLst>
          </p:cNvPr>
          <p:cNvSpPr>
            <a:spLocks noChangeShapeType="1"/>
          </p:cNvSpPr>
          <p:nvPr/>
        </p:nvSpPr>
        <p:spPr bwMode="auto">
          <a:xfrm>
            <a:off x="60960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7222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4" name="Oval 3">
            <a:extLst>
              <a:ext uri="{FF2B5EF4-FFF2-40B4-BE49-F238E27FC236}">
                <a16:creationId xmlns:a16="http://schemas.microsoft.com/office/drawing/2014/main" id="{E76D01D0-D49E-9C4C-95EF-815DB368AF4F}"/>
              </a:ext>
            </a:extLst>
          </p:cNvPr>
          <p:cNvSpPr>
            <a:spLocks noChangeArrowheads="1"/>
          </p:cNvSpPr>
          <p:nvPr/>
        </p:nvSpPr>
        <p:spPr bwMode="auto">
          <a:xfrm>
            <a:off x="990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5B6ECC8B-79F1-7D4D-ACF0-CF7E6C3CFE2A}"/>
              </a:ext>
            </a:extLst>
          </p:cNvPr>
          <p:cNvSpPr>
            <a:spLocks noChangeArrowheads="1"/>
          </p:cNvSpPr>
          <p:nvPr/>
        </p:nvSpPr>
        <p:spPr bwMode="auto">
          <a:xfrm>
            <a:off x="1752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AB36D051-703E-394A-A37C-9C553D9D4CDC}"/>
              </a:ext>
            </a:extLst>
          </p:cNvPr>
          <p:cNvSpPr>
            <a:spLocks noChangeArrowheads="1"/>
          </p:cNvSpPr>
          <p:nvPr/>
        </p:nvSpPr>
        <p:spPr bwMode="auto">
          <a:xfrm>
            <a:off x="2514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3C2390D8-AC5F-1249-AAB0-F46ADD4F8506}"/>
              </a:ext>
            </a:extLst>
          </p:cNvPr>
          <p:cNvSpPr>
            <a:spLocks noChangeArrowheads="1"/>
          </p:cNvSpPr>
          <p:nvPr/>
        </p:nvSpPr>
        <p:spPr bwMode="auto">
          <a:xfrm>
            <a:off x="3276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68E9F2AF-710E-1241-AA1F-D88BAB3F940B}"/>
              </a:ext>
            </a:extLst>
          </p:cNvPr>
          <p:cNvSpPr>
            <a:spLocks noChangeArrowheads="1"/>
          </p:cNvSpPr>
          <p:nvPr/>
        </p:nvSpPr>
        <p:spPr bwMode="auto">
          <a:xfrm>
            <a:off x="39624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64F2E3BE-B2A1-1142-B632-6A4BE6623C0C}"/>
              </a:ext>
            </a:extLst>
          </p:cNvPr>
          <p:cNvSpPr>
            <a:spLocks noChangeArrowheads="1"/>
          </p:cNvSpPr>
          <p:nvPr/>
        </p:nvSpPr>
        <p:spPr bwMode="auto">
          <a:xfrm>
            <a:off x="4724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1" name="Group 20">
            <a:extLst>
              <a:ext uri="{FF2B5EF4-FFF2-40B4-BE49-F238E27FC236}">
                <a16:creationId xmlns:a16="http://schemas.microsoft.com/office/drawing/2014/main" id="{1E178130-AD26-644F-AEF2-FD291A1E8A4F}"/>
              </a:ext>
            </a:extLst>
          </p:cNvPr>
          <p:cNvGrpSpPr>
            <a:grpSpLocks/>
          </p:cNvGrpSpPr>
          <p:nvPr/>
        </p:nvGrpSpPr>
        <p:grpSpPr bwMode="auto">
          <a:xfrm>
            <a:off x="6781800" y="1981200"/>
            <a:ext cx="1219200" cy="1295400"/>
            <a:chOff x="4272" y="1248"/>
            <a:chExt cx="768" cy="816"/>
          </a:xfrm>
        </p:grpSpPr>
        <p:sp>
          <p:nvSpPr>
            <p:cNvPr id="12" name="Oval 11">
              <a:extLst>
                <a:ext uri="{FF2B5EF4-FFF2-40B4-BE49-F238E27FC236}">
                  <a16:creationId xmlns:a16="http://schemas.microsoft.com/office/drawing/2014/main" id="{B8EBAA72-8522-D74E-99A0-B2B8E56CE28F}"/>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3" name="Oval 12">
              <a:extLst>
                <a:ext uri="{FF2B5EF4-FFF2-40B4-BE49-F238E27FC236}">
                  <a16:creationId xmlns:a16="http://schemas.microsoft.com/office/drawing/2014/main" id="{D4D875C3-5954-0F41-80D7-77DB32CEC37A}"/>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4" name="Oval 13">
              <a:extLst>
                <a:ext uri="{FF2B5EF4-FFF2-40B4-BE49-F238E27FC236}">
                  <a16:creationId xmlns:a16="http://schemas.microsoft.com/office/drawing/2014/main" id="{8FFD8741-62CD-5B43-AD9F-29C5AA87EFA9}"/>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5" name="Line 14">
              <a:extLst>
                <a:ext uri="{FF2B5EF4-FFF2-40B4-BE49-F238E27FC236}">
                  <a16:creationId xmlns:a16="http://schemas.microsoft.com/office/drawing/2014/main" id="{1392EBEE-7B80-D243-96F4-D7DB80941F53}"/>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
              <a:extLst>
                <a:ext uri="{FF2B5EF4-FFF2-40B4-BE49-F238E27FC236}">
                  <a16:creationId xmlns:a16="http://schemas.microsoft.com/office/drawing/2014/main" id="{AFCC4010-113F-1A49-86AE-F302DC2BFE21}"/>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9">
            <a:extLst>
              <a:ext uri="{FF2B5EF4-FFF2-40B4-BE49-F238E27FC236}">
                <a16:creationId xmlns:a16="http://schemas.microsoft.com/office/drawing/2014/main" id="{6E962566-7F89-544C-A5EE-F710BB8AD36B}"/>
              </a:ext>
            </a:extLst>
          </p:cNvPr>
          <p:cNvGrpSpPr>
            <a:grpSpLocks/>
          </p:cNvGrpSpPr>
          <p:nvPr/>
        </p:nvGrpSpPr>
        <p:grpSpPr bwMode="auto">
          <a:xfrm>
            <a:off x="5410200" y="2743200"/>
            <a:ext cx="1219200" cy="1295400"/>
            <a:chOff x="3408" y="1248"/>
            <a:chExt cx="768" cy="816"/>
          </a:xfrm>
        </p:grpSpPr>
        <p:sp>
          <p:nvSpPr>
            <p:cNvPr id="18" name="Oval 9">
              <a:extLst>
                <a:ext uri="{FF2B5EF4-FFF2-40B4-BE49-F238E27FC236}">
                  <a16:creationId xmlns:a16="http://schemas.microsoft.com/office/drawing/2014/main" id="{F2E0A91B-7B68-B244-AAAB-949137218AFF}"/>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9" name="Oval 10">
              <a:extLst>
                <a:ext uri="{FF2B5EF4-FFF2-40B4-BE49-F238E27FC236}">
                  <a16:creationId xmlns:a16="http://schemas.microsoft.com/office/drawing/2014/main" id="{52E8CEFA-79DF-4E40-A7D8-70978D68E05A}"/>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0" name="Oval 16">
              <a:extLst>
                <a:ext uri="{FF2B5EF4-FFF2-40B4-BE49-F238E27FC236}">
                  <a16:creationId xmlns:a16="http://schemas.microsoft.com/office/drawing/2014/main" id="{662A5421-FE22-1449-8083-79FB053E1233}"/>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1" name="Line 17">
              <a:extLst>
                <a:ext uri="{FF2B5EF4-FFF2-40B4-BE49-F238E27FC236}">
                  <a16:creationId xmlns:a16="http://schemas.microsoft.com/office/drawing/2014/main" id="{75A08E0F-3870-C44C-A243-32145CA19359}"/>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8">
              <a:extLst>
                <a:ext uri="{FF2B5EF4-FFF2-40B4-BE49-F238E27FC236}">
                  <a16:creationId xmlns:a16="http://schemas.microsoft.com/office/drawing/2014/main" id="{3A7E5A1B-5961-6C42-AE57-EA9F810EF0C8}"/>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Line 21">
            <a:extLst>
              <a:ext uri="{FF2B5EF4-FFF2-40B4-BE49-F238E27FC236}">
                <a16:creationId xmlns:a16="http://schemas.microsoft.com/office/drawing/2014/main" id="{34AA3D4A-66E8-0043-B770-29375FC82DEF}"/>
              </a:ext>
            </a:extLst>
          </p:cNvPr>
          <p:cNvSpPr>
            <a:spLocks noChangeShapeType="1"/>
          </p:cNvSpPr>
          <p:nvPr/>
        </p:nvSpPr>
        <p:spPr bwMode="auto">
          <a:xfrm flipH="1">
            <a:off x="70866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a:extLst>
              <a:ext uri="{FF2B5EF4-FFF2-40B4-BE49-F238E27FC236}">
                <a16:creationId xmlns:a16="http://schemas.microsoft.com/office/drawing/2014/main" id="{FCA8FB2B-4BBC-2F48-A20E-EBCA804C9200}"/>
              </a:ext>
            </a:extLst>
          </p:cNvPr>
          <p:cNvSpPr>
            <a:spLocks noChangeShapeType="1"/>
          </p:cNvSpPr>
          <p:nvPr/>
        </p:nvSpPr>
        <p:spPr bwMode="auto">
          <a:xfrm>
            <a:off x="74676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Oval 25">
            <a:extLst>
              <a:ext uri="{FF2B5EF4-FFF2-40B4-BE49-F238E27FC236}">
                <a16:creationId xmlns:a16="http://schemas.microsoft.com/office/drawing/2014/main" id="{92B4028D-FFE4-FC4C-8BB9-03847338F728}"/>
              </a:ext>
            </a:extLst>
          </p:cNvPr>
          <p:cNvSpPr>
            <a:spLocks noChangeArrowheads="1"/>
          </p:cNvSpPr>
          <p:nvPr/>
        </p:nvSpPr>
        <p:spPr bwMode="auto">
          <a:xfrm>
            <a:off x="5181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6" name="Line 26">
            <a:extLst>
              <a:ext uri="{FF2B5EF4-FFF2-40B4-BE49-F238E27FC236}">
                <a16:creationId xmlns:a16="http://schemas.microsoft.com/office/drawing/2014/main" id="{F7279E15-3A6A-CA45-BF18-0B88C071CD06}"/>
              </a:ext>
            </a:extLst>
          </p:cNvPr>
          <p:cNvSpPr>
            <a:spLocks noChangeShapeType="1"/>
          </p:cNvSpPr>
          <p:nvPr/>
        </p:nvSpPr>
        <p:spPr bwMode="auto">
          <a:xfrm flipH="1">
            <a:off x="5029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7">
            <a:extLst>
              <a:ext uri="{FF2B5EF4-FFF2-40B4-BE49-F238E27FC236}">
                <a16:creationId xmlns:a16="http://schemas.microsoft.com/office/drawing/2014/main" id="{E3818A7B-3D27-7F4E-B5EF-62EADE2D2B8A}"/>
              </a:ext>
            </a:extLst>
          </p:cNvPr>
          <p:cNvSpPr>
            <a:spLocks noChangeShapeType="1"/>
          </p:cNvSpPr>
          <p:nvPr/>
        </p:nvSpPr>
        <p:spPr bwMode="auto">
          <a:xfrm>
            <a:off x="5562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4490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4" name="Oval 3">
            <a:extLst>
              <a:ext uri="{FF2B5EF4-FFF2-40B4-BE49-F238E27FC236}">
                <a16:creationId xmlns:a16="http://schemas.microsoft.com/office/drawing/2014/main" id="{C4561BB8-71B1-CB42-80A7-47AB29D1CE5C}"/>
              </a:ext>
            </a:extLst>
          </p:cNvPr>
          <p:cNvSpPr>
            <a:spLocks noChangeArrowheads="1"/>
          </p:cNvSpPr>
          <p:nvPr/>
        </p:nvSpPr>
        <p:spPr bwMode="auto">
          <a:xfrm>
            <a:off x="990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F365E035-98C3-9D49-B02B-DA89B4964437}"/>
              </a:ext>
            </a:extLst>
          </p:cNvPr>
          <p:cNvSpPr>
            <a:spLocks noChangeArrowheads="1"/>
          </p:cNvSpPr>
          <p:nvPr/>
        </p:nvSpPr>
        <p:spPr bwMode="auto">
          <a:xfrm>
            <a:off x="1752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792D8475-2ADF-944B-AB3B-02693DFFA989}"/>
              </a:ext>
            </a:extLst>
          </p:cNvPr>
          <p:cNvSpPr>
            <a:spLocks noChangeArrowheads="1"/>
          </p:cNvSpPr>
          <p:nvPr/>
        </p:nvSpPr>
        <p:spPr bwMode="auto">
          <a:xfrm>
            <a:off x="2514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8E0F65F8-5206-A74F-9D70-6A4EA81B931E}"/>
              </a:ext>
            </a:extLst>
          </p:cNvPr>
          <p:cNvSpPr>
            <a:spLocks noChangeArrowheads="1"/>
          </p:cNvSpPr>
          <p:nvPr/>
        </p:nvSpPr>
        <p:spPr bwMode="auto">
          <a:xfrm>
            <a:off x="3276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FBF8EB15-8B20-604D-94B8-BEF8F4362A7F}"/>
              </a:ext>
            </a:extLst>
          </p:cNvPr>
          <p:cNvSpPr>
            <a:spLocks noChangeArrowheads="1"/>
          </p:cNvSpPr>
          <p:nvPr/>
        </p:nvSpPr>
        <p:spPr bwMode="auto">
          <a:xfrm>
            <a:off x="3962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6A93C0AB-2F07-0F42-8ED4-930377A98D33}"/>
              </a:ext>
            </a:extLst>
          </p:cNvPr>
          <p:cNvSpPr>
            <a:spLocks noChangeArrowheads="1"/>
          </p:cNvSpPr>
          <p:nvPr/>
        </p:nvSpPr>
        <p:spPr bwMode="auto">
          <a:xfrm>
            <a:off x="4724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1" name="Group 9">
            <a:extLst>
              <a:ext uri="{FF2B5EF4-FFF2-40B4-BE49-F238E27FC236}">
                <a16:creationId xmlns:a16="http://schemas.microsoft.com/office/drawing/2014/main" id="{39177007-B9F1-8C42-BE87-FBF3CBF16A17}"/>
              </a:ext>
            </a:extLst>
          </p:cNvPr>
          <p:cNvGrpSpPr>
            <a:grpSpLocks/>
          </p:cNvGrpSpPr>
          <p:nvPr/>
        </p:nvGrpSpPr>
        <p:grpSpPr bwMode="auto">
          <a:xfrm>
            <a:off x="6781800" y="1981200"/>
            <a:ext cx="1219200" cy="1295400"/>
            <a:chOff x="4272" y="1248"/>
            <a:chExt cx="768" cy="816"/>
          </a:xfrm>
        </p:grpSpPr>
        <p:sp>
          <p:nvSpPr>
            <p:cNvPr id="12" name="Oval 10">
              <a:extLst>
                <a:ext uri="{FF2B5EF4-FFF2-40B4-BE49-F238E27FC236}">
                  <a16:creationId xmlns:a16="http://schemas.microsoft.com/office/drawing/2014/main" id="{A2F6E62A-B091-614E-BCCB-E69E3FEA05FE}"/>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3" name="Oval 11">
              <a:extLst>
                <a:ext uri="{FF2B5EF4-FFF2-40B4-BE49-F238E27FC236}">
                  <a16:creationId xmlns:a16="http://schemas.microsoft.com/office/drawing/2014/main" id="{0ED62612-BEF7-B54C-9802-8886E7C52127}"/>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4" name="Oval 12">
              <a:extLst>
                <a:ext uri="{FF2B5EF4-FFF2-40B4-BE49-F238E27FC236}">
                  <a16:creationId xmlns:a16="http://schemas.microsoft.com/office/drawing/2014/main" id="{6A1D451A-9A93-5F4A-9168-FC24E85CBD60}"/>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5" name="Line 13">
              <a:extLst>
                <a:ext uri="{FF2B5EF4-FFF2-40B4-BE49-F238E27FC236}">
                  <a16:creationId xmlns:a16="http://schemas.microsoft.com/office/drawing/2014/main" id="{51C37634-BB0F-3540-8371-4EBF79FDF9D9}"/>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A0DA1891-CBC4-714E-ABB5-62A13D9AA680}"/>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5">
            <a:extLst>
              <a:ext uri="{FF2B5EF4-FFF2-40B4-BE49-F238E27FC236}">
                <a16:creationId xmlns:a16="http://schemas.microsoft.com/office/drawing/2014/main" id="{A5A74014-37A9-0640-AB7D-AD8CC3F0D037}"/>
              </a:ext>
            </a:extLst>
          </p:cNvPr>
          <p:cNvGrpSpPr>
            <a:grpSpLocks/>
          </p:cNvGrpSpPr>
          <p:nvPr/>
        </p:nvGrpSpPr>
        <p:grpSpPr bwMode="auto">
          <a:xfrm>
            <a:off x="5410200" y="2743200"/>
            <a:ext cx="1219200" cy="1295400"/>
            <a:chOff x="3408" y="1248"/>
            <a:chExt cx="768" cy="816"/>
          </a:xfrm>
        </p:grpSpPr>
        <p:sp>
          <p:nvSpPr>
            <p:cNvPr id="18" name="Oval 16">
              <a:extLst>
                <a:ext uri="{FF2B5EF4-FFF2-40B4-BE49-F238E27FC236}">
                  <a16:creationId xmlns:a16="http://schemas.microsoft.com/office/drawing/2014/main" id="{330D9E5A-B65D-AE4E-B3F6-C2A17A9F2073}"/>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9" name="Oval 17">
              <a:extLst>
                <a:ext uri="{FF2B5EF4-FFF2-40B4-BE49-F238E27FC236}">
                  <a16:creationId xmlns:a16="http://schemas.microsoft.com/office/drawing/2014/main" id="{A0F0BCF0-6E56-4D48-A12D-8E9F782037B9}"/>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0" name="Oval 18">
              <a:extLst>
                <a:ext uri="{FF2B5EF4-FFF2-40B4-BE49-F238E27FC236}">
                  <a16:creationId xmlns:a16="http://schemas.microsoft.com/office/drawing/2014/main" id="{B582B41E-27E3-6D44-A92C-B25A1444B531}"/>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1" name="Line 19">
              <a:extLst>
                <a:ext uri="{FF2B5EF4-FFF2-40B4-BE49-F238E27FC236}">
                  <a16:creationId xmlns:a16="http://schemas.microsoft.com/office/drawing/2014/main" id="{DC28E961-D0A3-6448-80A4-D8E037692D1F}"/>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4629F2CA-EE29-1E4A-BE05-871F59118882}"/>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Line 21">
            <a:extLst>
              <a:ext uri="{FF2B5EF4-FFF2-40B4-BE49-F238E27FC236}">
                <a16:creationId xmlns:a16="http://schemas.microsoft.com/office/drawing/2014/main" id="{EF15F04C-5546-F540-8D88-F451AF989899}"/>
              </a:ext>
            </a:extLst>
          </p:cNvPr>
          <p:cNvSpPr>
            <a:spLocks noChangeShapeType="1"/>
          </p:cNvSpPr>
          <p:nvPr/>
        </p:nvSpPr>
        <p:spPr bwMode="auto">
          <a:xfrm flipH="1">
            <a:off x="70866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a:extLst>
              <a:ext uri="{FF2B5EF4-FFF2-40B4-BE49-F238E27FC236}">
                <a16:creationId xmlns:a16="http://schemas.microsoft.com/office/drawing/2014/main" id="{BEB2AE1B-78D6-F74A-91A6-184759637A62}"/>
              </a:ext>
            </a:extLst>
          </p:cNvPr>
          <p:cNvSpPr>
            <a:spLocks noChangeShapeType="1"/>
          </p:cNvSpPr>
          <p:nvPr/>
        </p:nvSpPr>
        <p:spPr bwMode="auto">
          <a:xfrm>
            <a:off x="74676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Oval 23">
            <a:extLst>
              <a:ext uri="{FF2B5EF4-FFF2-40B4-BE49-F238E27FC236}">
                <a16:creationId xmlns:a16="http://schemas.microsoft.com/office/drawing/2014/main" id="{F629CAD1-A94E-C148-86FF-8E5B0DB5FD0F}"/>
              </a:ext>
            </a:extLst>
          </p:cNvPr>
          <p:cNvSpPr>
            <a:spLocks noChangeArrowheads="1"/>
          </p:cNvSpPr>
          <p:nvPr/>
        </p:nvSpPr>
        <p:spPr bwMode="auto">
          <a:xfrm>
            <a:off x="5181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6" name="Line 24">
            <a:extLst>
              <a:ext uri="{FF2B5EF4-FFF2-40B4-BE49-F238E27FC236}">
                <a16:creationId xmlns:a16="http://schemas.microsoft.com/office/drawing/2014/main" id="{E506496C-FE49-D847-A4AF-773A1D4A546A}"/>
              </a:ext>
            </a:extLst>
          </p:cNvPr>
          <p:cNvSpPr>
            <a:spLocks noChangeShapeType="1"/>
          </p:cNvSpPr>
          <p:nvPr/>
        </p:nvSpPr>
        <p:spPr bwMode="auto">
          <a:xfrm flipH="1">
            <a:off x="5029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a:extLst>
              <a:ext uri="{FF2B5EF4-FFF2-40B4-BE49-F238E27FC236}">
                <a16:creationId xmlns:a16="http://schemas.microsoft.com/office/drawing/2014/main" id="{111CDC8C-8195-0E4F-986E-7A6F1ACDD374}"/>
              </a:ext>
            </a:extLst>
          </p:cNvPr>
          <p:cNvSpPr>
            <a:spLocks noChangeShapeType="1"/>
          </p:cNvSpPr>
          <p:nvPr/>
        </p:nvSpPr>
        <p:spPr bwMode="auto">
          <a:xfrm>
            <a:off x="5562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Oval 26">
            <a:extLst>
              <a:ext uri="{FF2B5EF4-FFF2-40B4-BE49-F238E27FC236}">
                <a16:creationId xmlns:a16="http://schemas.microsoft.com/office/drawing/2014/main" id="{EDA77E79-892F-4F40-8F87-10A5ABC505FB}"/>
              </a:ext>
            </a:extLst>
          </p:cNvPr>
          <p:cNvSpPr>
            <a:spLocks noChangeArrowheads="1"/>
          </p:cNvSpPr>
          <p:nvPr/>
        </p:nvSpPr>
        <p:spPr bwMode="auto">
          <a:xfrm>
            <a:off x="3657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9" name="Line 27">
            <a:extLst>
              <a:ext uri="{FF2B5EF4-FFF2-40B4-BE49-F238E27FC236}">
                <a16:creationId xmlns:a16="http://schemas.microsoft.com/office/drawing/2014/main" id="{128DAD6D-6DDE-1C47-AE38-039EE57C1F5B}"/>
              </a:ext>
            </a:extLst>
          </p:cNvPr>
          <p:cNvSpPr>
            <a:spLocks noChangeShapeType="1"/>
          </p:cNvSpPr>
          <p:nvPr/>
        </p:nvSpPr>
        <p:spPr bwMode="auto">
          <a:xfrm flipH="1">
            <a:off x="3505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a:extLst>
              <a:ext uri="{FF2B5EF4-FFF2-40B4-BE49-F238E27FC236}">
                <a16:creationId xmlns:a16="http://schemas.microsoft.com/office/drawing/2014/main" id="{44C5F8BC-5458-6C47-AD32-A186C1D6D6D6}"/>
              </a:ext>
            </a:extLst>
          </p:cNvPr>
          <p:cNvSpPr>
            <a:spLocks noChangeShapeType="1"/>
          </p:cNvSpPr>
          <p:nvPr/>
        </p:nvSpPr>
        <p:spPr bwMode="auto">
          <a:xfrm>
            <a:off x="4038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668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4" name="Oval 3">
            <a:extLst>
              <a:ext uri="{FF2B5EF4-FFF2-40B4-BE49-F238E27FC236}">
                <a16:creationId xmlns:a16="http://schemas.microsoft.com/office/drawing/2014/main" id="{688C57E1-5167-1D42-BFE7-8420F38BA101}"/>
              </a:ext>
            </a:extLst>
          </p:cNvPr>
          <p:cNvSpPr>
            <a:spLocks noChangeArrowheads="1"/>
          </p:cNvSpPr>
          <p:nvPr/>
        </p:nvSpPr>
        <p:spPr bwMode="auto">
          <a:xfrm>
            <a:off x="990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7A79FB02-DD07-D648-A707-47362DACE192}"/>
              </a:ext>
            </a:extLst>
          </p:cNvPr>
          <p:cNvSpPr>
            <a:spLocks noChangeArrowheads="1"/>
          </p:cNvSpPr>
          <p:nvPr/>
        </p:nvSpPr>
        <p:spPr bwMode="auto">
          <a:xfrm>
            <a:off x="1752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2693D5D1-0AC2-6540-9956-7B096C8479AB}"/>
              </a:ext>
            </a:extLst>
          </p:cNvPr>
          <p:cNvSpPr>
            <a:spLocks noChangeArrowheads="1"/>
          </p:cNvSpPr>
          <p:nvPr/>
        </p:nvSpPr>
        <p:spPr bwMode="auto">
          <a:xfrm>
            <a:off x="2514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ACB1A9F8-97A7-D948-A8F5-DE3559ED50BD}"/>
              </a:ext>
            </a:extLst>
          </p:cNvPr>
          <p:cNvSpPr>
            <a:spLocks noChangeArrowheads="1"/>
          </p:cNvSpPr>
          <p:nvPr/>
        </p:nvSpPr>
        <p:spPr bwMode="auto">
          <a:xfrm>
            <a:off x="3276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A1BDA6FC-7507-914D-8412-CA4756F48BE4}"/>
              </a:ext>
            </a:extLst>
          </p:cNvPr>
          <p:cNvSpPr>
            <a:spLocks noChangeArrowheads="1"/>
          </p:cNvSpPr>
          <p:nvPr/>
        </p:nvSpPr>
        <p:spPr bwMode="auto">
          <a:xfrm>
            <a:off x="3962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126FE39C-2A11-BC4F-9055-A2C475C51624}"/>
              </a:ext>
            </a:extLst>
          </p:cNvPr>
          <p:cNvSpPr>
            <a:spLocks noChangeArrowheads="1"/>
          </p:cNvSpPr>
          <p:nvPr/>
        </p:nvSpPr>
        <p:spPr bwMode="auto">
          <a:xfrm>
            <a:off x="4724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sp>
        <p:nvSpPr>
          <p:cNvPr id="11" name="Oval 10">
            <a:extLst>
              <a:ext uri="{FF2B5EF4-FFF2-40B4-BE49-F238E27FC236}">
                <a16:creationId xmlns:a16="http://schemas.microsoft.com/office/drawing/2014/main" id="{CE318116-0FCC-6F47-9533-F389CEB70648}"/>
              </a:ext>
            </a:extLst>
          </p:cNvPr>
          <p:cNvSpPr>
            <a:spLocks noChangeArrowheads="1"/>
          </p:cNvSpPr>
          <p:nvPr/>
        </p:nvSpPr>
        <p:spPr bwMode="auto">
          <a:xfrm>
            <a:off x="67818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2" name="Oval 11">
            <a:extLst>
              <a:ext uri="{FF2B5EF4-FFF2-40B4-BE49-F238E27FC236}">
                <a16:creationId xmlns:a16="http://schemas.microsoft.com/office/drawing/2014/main" id="{0D65A6C1-DAF0-C24D-B73E-0E48290AE9BD}"/>
              </a:ext>
            </a:extLst>
          </p:cNvPr>
          <p:cNvSpPr>
            <a:spLocks noChangeArrowheads="1"/>
          </p:cNvSpPr>
          <p:nvPr/>
        </p:nvSpPr>
        <p:spPr bwMode="auto">
          <a:xfrm>
            <a:off x="7467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3" name="Oval 12">
            <a:extLst>
              <a:ext uri="{FF2B5EF4-FFF2-40B4-BE49-F238E27FC236}">
                <a16:creationId xmlns:a16="http://schemas.microsoft.com/office/drawing/2014/main" id="{6684C2E3-B50F-4147-96EF-AEF0804172DA}"/>
              </a:ext>
            </a:extLst>
          </p:cNvPr>
          <p:cNvSpPr>
            <a:spLocks noChangeArrowheads="1"/>
          </p:cNvSpPr>
          <p:nvPr/>
        </p:nvSpPr>
        <p:spPr bwMode="auto">
          <a:xfrm>
            <a:off x="7086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4" name="Line 13">
            <a:extLst>
              <a:ext uri="{FF2B5EF4-FFF2-40B4-BE49-F238E27FC236}">
                <a16:creationId xmlns:a16="http://schemas.microsoft.com/office/drawing/2014/main" id="{F6A4F6B6-4500-A943-926D-7740AE481FCD}"/>
              </a:ext>
            </a:extLst>
          </p:cNvPr>
          <p:cNvSpPr>
            <a:spLocks noChangeShapeType="1"/>
          </p:cNvSpPr>
          <p:nvPr/>
        </p:nvSpPr>
        <p:spPr bwMode="auto">
          <a:xfrm flipH="1">
            <a:off x="70866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a:extLst>
              <a:ext uri="{FF2B5EF4-FFF2-40B4-BE49-F238E27FC236}">
                <a16:creationId xmlns:a16="http://schemas.microsoft.com/office/drawing/2014/main" id="{66F79C31-3B81-E64F-BEF2-A39862DFA1BF}"/>
              </a:ext>
            </a:extLst>
          </p:cNvPr>
          <p:cNvSpPr>
            <a:spLocks noChangeShapeType="1"/>
          </p:cNvSpPr>
          <p:nvPr/>
        </p:nvSpPr>
        <p:spPr bwMode="auto">
          <a:xfrm>
            <a:off x="74676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 name="Group 15">
            <a:extLst>
              <a:ext uri="{FF2B5EF4-FFF2-40B4-BE49-F238E27FC236}">
                <a16:creationId xmlns:a16="http://schemas.microsoft.com/office/drawing/2014/main" id="{A61195CC-ADC6-A84B-AF57-F994B3E3FE0D}"/>
              </a:ext>
            </a:extLst>
          </p:cNvPr>
          <p:cNvGrpSpPr>
            <a:grpSpLocks/>
          </p:cNvGrpSpPr>
          <p:nvPr/>
        </p:nvGrpSpPr>
        <p:grpSpPr bwMode="auto">
          <a:xfrm>
            <a:off x="5410200" y="2743200"/>
            <a:ext cx="1219200" cy="1295400"/>
            <a:chOff x="3408" y="1248"/>
            <a:chExt cx="768" cy="816"/>
          </a:xfrm>
        </p:grpSpPr>
        <p:sp>
          <p:nvSpPr>
            <p:cNvPr id="17" name="Oval 16">
              <a:extLst>
                <a:ext uri="{FF2B5EF4-FFF2-40B4-BE49-F238E27FC236}">
                  <a16:creationId xmlns:a16="http://schemas.microsoft.com/office/drawing/2014/main" id="{97E48268-1362-6746-BB47-6BFEFC72A687}"/>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8" name="Oval 17">
              <a:extLst>
                <a:ext uri="{FF2B5EF4-FFF2-40B4-BE49-F238E27FC236}">
                  <a16:creationId xmlns:a16="http://schemas.microsoft.com/office/drawing/2014/main" id="{8D128D23-11DC-0D45-8199-F8CA471D5A6E}"/>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19" name="Oval 18">
              <a:extLst>
                <a:ext uri="{FF2B5EF4-FFF2-40B4-BE49-F238E27FC236}">
                  <a16:creationId xmlns:a16="http://schemas.microsoft.com/office/drawing/2014/main" id="{CD6F760C-7350-7045-A0DB-778CC2F3EBCA}"/>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0" name="Line 19">
              <a:extLst>
                <a:ext uri="{FF2B5EF4-FFF2-40B4-BE49-F238E27FC236}">
                  <a16:creationId xmlns:a16="http://schemas.microsoft.com/office/drawing/2014/main" id="{4560D146-7770-8B45-8B6D-378AD078E88A}"/>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a:extLst>
                <a:ext uri="{FF2B5EF4-FFF2-40B4-BE49-F238E27FC236}">
                  <a16:creationId xmlns:a16="http://schemas.microsoft.com/office/drawing/2014/main" id="{44647D04-F709-9146-B75D-D6187822F4D7}"/>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Line 21">
            <a:extLst>
              <a:ext uri="{FF2B5EF4-FFF2-40B4-BE49-F238E27FC236}">
                <a16:creationId xmlns:a16="http://schemas.microsoft.com/office/drawing/2014/main" id="{FF5E6D9D-73C8-5E49-8263-2CCF33B9C1D6}"/>
              </a:ext>
            </a:extLst>
          </p:cNvPr>
          <p:cNvSpPr>
            <a:spLocks noChangeShapeType="1"/>
          </p:cNvSpPr>
          <p:nvPr/>
        </p:nvSpPr>
        <p:spPr bwMode="auto">
          <a:xfrm flipH="1">
            <a:off x="7086600" y="2438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a:extLst>
              <a:ext uri="{FF2B5EF4-FFF2-40B4-BE49-F238E27FC236}">
                <a16:creationId xmlns:a16="http://schemas.microsoft.com/office/drawing/2014/main" id="{3F3225A5-D05D-1A48-AD2B-26CE06B704D2}"/>
              </a:ext>
            </a:extLst>
          </p:cNvPr>
          <p:cNvSpPr>
            <a:spLocks noChangeShapeType="1"/>
          </p:cNvSpPr>
          <p:nvPr/>
        </p:nvSpPr>
        <p:spPr bwMode="auto">
          <a:xfrm>
            <a:off x="7467600" y="24384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0F5B80AE-4B0F-3243-9A1D-3099A9D57D1C}"/>
              </a:ext>
            </a:extLst>
          </p:cNvPr>
          <p:cNvSpPr>
            <a:spLocks noChangeArrowheads="1"/>
          </p:cNvSpPr>
          <p:nvPr/>
        </p:nvSpPr>
        <p:spPr bwMode="auto">
          <a:xfrm>
            <a:off x="5181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5" name="Line 24">
            <a:extLst>
              <a:ext uri="{FF2B5EF4-FFF2-40B4-BE49-F238E27FC236}">
                <a16:creationId xmlns:a16="http://schemas.microsoft.com/office/drawing/2014/main" id="{66092F68-1140-E440-8F8B-F5F1026AA134}"/>
              </a:ext>
            </a:extLst>
          </p:cNvPr>
          <p:cNvSpPr>
            <a:spLocks noChangeShapeType="1"/>
          </p:cNvSpPr>
          <p:nvPr/>
        </p:nvSpPr>
        <p:spPr bwMode="auto">
          <a:xfrm flipH="1">
            <a:off x="5029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a:extLst>
              <a:ext uri="{FF2B5EF4-FFF2-40B4-BE49-F238E27FC236}">
                <a16:creationId xmlns:a16="http://schemas.microsoft.com/office/drawing/2014/main" id="{62D2F54C-6307-3C47-A484-BBC1ED5058EF}"/>
              </a:ext>
            </a:extLst>
          </p:cNvPr>
          <p:cNvSpPr>
            <a:spLocks noChangeShapeType="1"/>
          </p:cNvSpPr>
          <p:nvPr/>
        </p:nvSpPr>
        <p:spPr bwMode="auto">
          <a:xfrm>
            <a:off x="5562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Oval 26">
            <a:extLst>
              <a:ext uri="{FF2B5EF4-FFF2-40B4-BE49-F238E27FC236}">
                <a16:creationId xmlns:a16="http://schemas.microsoft.com/office/drawing/2014/main" id="{7BAD9A35-3C0F-554E-8857-406605F6CE96}"/>
              </a:ext>
            </a:extLst>
          </p:cNvPr>
          <p:cNvSpPr>
            <a:spLocks noChangeArrowheads="1"/>
          </p:cNvSpPr>
          <p:nvPr/>
        </p:nvSpPr>
        <p:spPr bwMode="auto">
          <a:xfrm>
            <a:off x="3657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8" name="Line 27">
            <a:extLst>
              <a:ext uri="{FF2B5EF4-FFF2-40B4-BE49-F238E27FC236}">
                <a16:creationId xmlns:a16="http://schemas.microsoft.com/office/drawing/2014/main" id="{950134CC-515F-1843-B820-D2DF1602AA4B}"/>
              </a:ext>
            </a:extLst>
          </p:cNvPr>
          <p:cNvSpPr>
            <a:spLocks noChangeShapeType="1"/>
          </p:cNvSpPr>
          <p:nvPr/>
        </p:nvSpPr>
        <p:spPr bwMode="auto">
          <a:xfrm flipH="1">
            <a:off x="3505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a:extLst>
              <a:ext uri="{FF2B5EF4-FFF2-40B4-BE49-F238E27FC236}">
                <a16:creationId xmlns:a16="http://schemas.microsoft.com/office/drawing/2014/main" id="{A6D57E33-EB8E-7E42-9A9F-DF6AB2FEC89C}"/>
              </a:ext>
            </a:extLst>
          </p:cNvPr>
          <p:cNvSpPr>
            <a:spLocks noChangeShapeType="1"/>
          </p:cNvSpPr>
          <p:nvPr/>
        </p:nvSpPr>
        <p:spPr bwMode="auto">
          <a:xfrm>
            <a:off x="4038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29">
            <a:extLst>
              <a:ext uri="{FF2B5EF4-FFF2-40B4-BE49-F238E27FC236}">
                <a16:creationId xmlns:a16="http://schemas.microsoft.com/office/drawing/2014/main" id="{3B6560D6-D835-A04B-967B-188E6FB619A3}"/>
              </a:ext>
            </a:extLst>
          </p:cNvPr>
          <p:cNvSpPr>
            <a:spLocks noChangeArrowheads="1"/>
          </p:cNvSpPr>
          <p:nvPr/>
        </p:nvSpPr>
        <p:spPr bwMode="auto">
          <a:xfrm>
            <a:off x="2133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1" name="Line 30">
            <a:extLst>
              <a:ext uri="{FF2B5EF4-FFF2-40B4-BE49-F238E27FC236}">
                <a16:creationId xmlns:a16="http://schemas.microsoft.com/office/drawing/2014/main" id="{0065B4D9-CF26-7442-9335-5167CCF9856C}"/>
              </a:ext>
            </a:extLst>
          </p:cNvPr>
          <p:cNvSpPr>
            <a:spLocks noChangeShapeType="1"/>
          </p:cNvSpPr>
          <p:nvPr/>
        </p:nvSpPr>
        <p:spPr bwMode="auto">
          <a:xfrm flipH="1">
            <a:off x="1981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02BB8E38-9C53-7E4A-9F87-04A609611F1F}"/>
              </a:ext>
            </a:extLst>
          </p:cNvPr>
          <p:cNvSpPr>
            <a:spLocks noChangeShapeType="1"/>
          </p:cNvSpPr>
          <p:nvPr/>
        </p:nvSpPr>
        <p:spPr bwMode="auto">
          <a:xfrm>
            <a:off x="2514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666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4" name="Oval 3">
            <a:extLst>
              <a:ext uri="{FF2B5EF4-FFF2-40B4-BE49-F238E27FC236}">
                <a16:creationId xmlns:a16="http://schemas.microsoft.com/office/drawing/2014/main" id="{0AC6BC17-2A71-E043-8709-DFA57EE6406D}"/>
              </a:ext>
            </a:extLst>
          </p:cNvPr>
          <p:cNvSpPr>
            <a:spLocks noChangeArrowheads="1"/>
          </p:cNvSpPr>
          <p:nvPr/>
        </p:nvSpPr>
        <p:spPr bwMode="auto">
          <a:xfrm>
            <a:off x="990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DA59994F-9B32-4647-A811-434AB0AC9FB3}"/>
              </a:ext>
            </a:extLst>
          </p:cNvPr>
          <p:cNvSpPr>
            <a:spLocks noChangeArrowheads="1"/>
          </p:cNvSpPr>
          <p:nvPr/>
        </p:nvSpPr>
        <p:spPr bwMode="auto">
          <a:xfrm>
            <a:off x="1752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92489370-E200-D94D-8257-6960ACE65E50}"/>
              </a:ext>
            </a:extLst>
          </p:cNvPr>
          <p:cNvSpPr>
            <a:spLocks noChangeArrowheads="1"/>
          </p:cNvSpPr>
          <p:nvPr/>
        </p:nvSpPr>
        <p:spPr bwMode="auto">
          <a:xfrm>
            <a:off x="2514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F2AC65AF-7D66-5B4C-AF0F-FA1CEAEAD6BA}"/>
              </a:ext>
            </a:extLst>
          </p:cNvPr>
          <p:cNvSpPr>
            <a:spLocks noChangeArrowheads="1"/>
          </p:cNvSpPr>
          <p:nvPr/>
        </p:nvSpPr>
        <p:spPr bwMode="auto">
          <a:xfrm>
            <a:off x="3276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B23E9827-A4A2-064E-BBCB-CC29DB5D0C51}"/>
              </a:ext>
            </a:extLst>
          </p:cNvPr>
          <p:cNvSpPr>
            <a:spLocks noChangeArrowheads="1"/>
          </p:cNvSpPr>
          <p:nvPr/>
        </p:nvSpPr>
        <p:spPr bwMode="auto">
          <a:xfrm>
            <a:off x="3962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70D7DBB0-7144-DE4B-B41C-91D7A8D08B1E}"/>
              </a:ext>
            </a:extLst>
          </p:cNvPr>
          <p:cNvSpPr>
            <a:spLocks noChangeArrowheads="1"/>
          </p:cNvSpPr>
          <p:nvPr/>
        </p:nvSpPr>
        <p:spPr bwMode="auto">
          <a:xfrm>
            <a:off x="66294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1" name="Group 9">
            <a:extLst>
              <a:ext uri="{FF2B5EF4-FFF2-40B4-BE49-F238E27FC236}">
                <a16:creationId xmlns:a16="http://schemas.microsoft.com/office/drawing/2014/main" id="{512DA1FA-FB22-9442-BFE3-403AAB614AFF}"/>
              </a:ext>
            </a:extLst>
          </p:cNvPr>
          <p:cNvGrpSpPr>
            <a:grpSpLocks/>
          </p:cNvGrpSpPr>
          <p:nvPr/>
        </p:nvGrpSpPr>
        <p:grpSpPr bwMode="auto">
          <a:xfrm>
            <a:off x="4953000" y="2743200"/>
            <a:ext cx="1219200" cy="1295400"/>
            <a:chOff x="4272" y="1248"/>
            <a:chExt cx="768" cy="816"/>
          </a:xfrm>
        </p:grpSpPr>
        <p:sp>
          <p:nvSpPr>
            <p:cNvPr id="12" name="Oval 10">
              <a:extLst>
                <a:ext uri="{FF2B5EF4-FFF2-40B4-BE49-F238E27FC236}">
                  <a16:creationId xmlns:a16="http://schemas.microsoft.com/office/drawing/2014/main" id="{167840C3-DD85-664B-99AF-4A6109A602BA}"/>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3" name="Oval 11">
              <a:extLst>
                <a:ext uri="{FF2B5EF4-FFF2-40B4-BE49-F238E27FC236}">
                  <a16:creationId xmlns:a16="http://schemas.microsoft.com/office/drawing/2014/main" id="{EAA78AF2-CC82-E949-9677-6011FAE3FE67}"/>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4" name="Oval 12">
              <a:extLst>
                <a:ext uri="{FF2B5EF4-FFF2-40B4-BE49-F238E27FC236}">
                  <a16:creationId xmlns:a16="http://schemas.microsoft.com/office/drawing/2014/main" id="{5934BED8-0C10-6449-B32E-DEE3FAB3CEA3}"/>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5" name="Line 13">
              <a:extLst>
                <a:ext uri="{FF2B5EF4-FFF2-40B4-BE49-F238E27FC236}">
                  <a16:creationId xmlns:a16="http://schemas.microsoft.com/office/drawing/2014/main" id="{85A0AAD7-CC6E-4C4B-9EB6-40DF182270F7}"/>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C7D0ABA5-901B-BB45-8AE0-38C797081210}"/>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5">
            <a:extLst>
              <a:ext uri="{FF2B5EF4-FFF2-40B4-BE49-F238E27FC236}">
                <a16:creationId xmlns:a16="http://schemas.microsoft.com/office/drawing/2014/main" id="{385726F8-1D0C-D844-8AD3-9E8E6E090C04}"/>
              </a:ext>
            </a:extLst>
          </p:cNvPr>
          <p:cNvGrpSpPr>
            <a:grpSpLocks/>
          </p:cNvGrpSpPr>
          <p:nvPr/>
        </p:nvGrpSpPr>
        <p:grpSpPr bwMode="auto">
          <a:xfrm>
            <a:off x="7315200" y="3505200"/>
            <a:ext cx="1219200" cy="1295400"/>
            <a:chOff x="3408" y="1248"/>
            <a:chExt cx="768" cy="816"/>
          </a:xfrm>
        </p:grpSpPr>
        <p:sp>
          <p:nvSpPr>
            <p:cNvPr id="18" name="Oval 16">
              <a:extLst>
                <a:ext uri="{FF2B5EF4-FFF2-40B4-BE49-F238E27FC236}">
                  <a16:creationId xmlns:a16="http://schemas.microsoft.com/office/drawing/2014/main" id="{8B9170F7-0FB1-DA4E-B951-4590FF730F49}"/>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9" name="Oval 17">
              <a:extLst>
                <a:ext uri="{FF2B5EF4-FFF2-40B4-BE49-F238E27FC236}">
                  <a16:creationId xmlns:a16="http://schemas.microsoft.com/office/drawing/2014/main" id="{4FD2C0E3-4D26-C94E-8CC1-5688179E057A}"/>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0" name="Oval 18">
              <a:extLst>
                <a:ext uri="{FF2B5EF4-FFF2-40B4-BE49-F238E27FC236}">
                  <a16:creationId xmlns:a16="http://schemas.microsoft.com/office/drawing/2014/main" id="{F23CE0D2-8DAD-774C-AAE1-614835D59C25}"/>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1" name="Line 19">
              <a:extLst>
                <a:ext uri="{FF2B5EF4-FFF2-40B4-BE49-F238E27FC236}">
                  <a16:creationId xmlns:a16="http://schemas.microsoft.com/office/drawing/2014/main" id="{B2529E30-876E-5540-9820-8553F5CBB43F}"/>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C7C5AB7E-AF89-0A40-AD6C-D7ECAD380C5D}"/>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Oval 23">
            <a:extLst>
              <a:ext uri="{FF2B5EF4-FFF2-40B4-BE49-F238E27FC236}">
                <a16:creationId xmlns:a16="http://schemas.microsoft.com/office/drawing/2014/main" id="{CC5F742C-5D19-CF43-BF54-EEB50ACDD2AB}"/>
              </a:ext>
            </a:extLst>
          </p:cNvPr>
          <p:cNvSpPr>
            <a:spLocks noChangeArrowheads="1"/>
          </p:cNvSpPr>
          <p:nvPr/>
        </p:nvSpPr>
        <p:spPr bwMode="auto">
          <a:xfrm>
            <a:off x="7086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4" name="Line 24">
            <a:extLst>
              <a:ext uri="{FF2B5EF4-FFF2-40B4-BE49-F238E27FC236}">
                <a16:creationId xmlns:a16="http://schemas.microsoft.com/office/drawing/2014/main" id="{44C7896A-D5DB-0D4A-BC89-F44F3C6C5EB9}"/>
              </a:ext>
            </a:extLst>
          </p:cNvPr>
          <p:cNvSpPr>
            <a:spLocks noChangeShapeType="1"/>
          </p:cNvSpPr>
          <p:nvPr/>
        </p:nvSpPr>
        <p:spPr bwMode="auto">
          <a:xfrm flipH="1">
            <a:off x="69342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5">
            <a:extLst>
              <a:ext uri="{FF2B5EF4-FFF2-40B4-BE49-F238E27FC236}">
                <a16:creationId xmlns:a16="http://schemas.microsoft.com/office/drawing/2014/main" id="{06A96D20-10EA-424D-8A3F-5C194509D273}"/>
              </a:ext>
            </a:extLst>
          </p:cNvPr>
          <p:cNvSpPr>
            <a:spLocks noChangeShapeType="1"/>
          </p:cNvSpPr>
          <p:nvPr/>
        </p:nvSpPr>
        <p:spPr bwMode="auto">
          <a:xfrm>
            <a:off x="74676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6">
            <a:extLst>
              <a:ext uri="{FF2B5EF4-FFF2-40B4-BE49-F238E27FC236}">
                <a16:creationId xmlns:a16="http://schemas.microsoft.com/office/drawing/2014/main" id="{FE9829F9-E210-8F48-94E0-046A85BDEA26}"/>
              </a:ext>
            </a:extLst>
          </p:cNvPr>
          <p:cNvSpPr>
            <a:spLocks noChangeArrowheads="1"/>
          </p:cNvSpPr>
          <p:nvPr/>
        </p:nvSpPr>
        <p:spPr bwMode="auto">
          <a:xfrm>
            <a:off x="36576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7" name="Line 27">
            <a:extLst>
              <a:ext uri="{FF2B5EF4-FFF2-40B4-BE49-F238E27FC236}">
                <a16:creationId xmlns:a16="http://schemas.microsoft.com/office/drawing/2014/main" id="{1E80BA73-995C-4340-97D4-E925CBF4434A}"/>
              </a:ext>
            </a:extLst>
          </p:cNvPr>
          <p:cNvSpPr>
            <a:spLocks noChangeShapeType="1"/>
          </p:cNvSpPr>
          <p:nvPr/>
        </p:nvSpPr>
        <p:spPr bwMode="auto">
          <a:xfrm flipH="1">
            <a:off x="3505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8">
            <a:extLst>
              <a:ext uri="{FF2B5EF4-FFF2-40B4-BE49-F238E27FC236}">
                <a16:creationId xmlns:a16="http://schemas.microsoft.com/office/drawing/2014/main" id="{28D6AED1-9D89-0842-AFE4-88517DA24CC4}"/>
              </a:ext>
            </a:extLst>
          </p:cNvPr>
          <p:cNvSpPr>
            <a:spLocks noChangeShapeType="1"/>
          </p:cNvSpPr>
          <p:nvPr/>
        </p:nvSpPr>
        <p:spPr bwMode="auto">
          <a:xfrm>
            <a:off x="4038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Oval 29">
            <a:extLst>
              <a:ext uri="{FF2B5EF4-FFF2-40B4-BE49-F238E27FC236}">
                <a16:creationId xmlns:a16="http://schemas.microsoft.com/office/drawing/2014/main" id="{01A0D7DF-31E2-304D-842D-277E44013D52}"/>
              </a:ext>
            </a:extLst>
          </p:cNvPr>
          <p:cNvSpPr>
            <a:spLocks noChangeArrowheads="1"/>
          </p:cNvSpPr>
          <p:nvPr/>
        </p:nvSpPr>
        <p:spPr bwMode="auto">
          <a:xfrm>
            <a:off x="2133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0" name="Line 30">
            <a:extLst>
              <a:ext uri="{FF2B5EF4-FFF2-40B4-BE49-F238E27FC236}">
                <a16:creationId xmlns:a16="http://schemas.microsoft.com/office/drawing/2014/main" id="{8E0746F1-00EA-3649-89A2-13CF644185B1}"/>
              </a:ext>
            </a:extLst>
          </p:cNvPr>
          <p:cNvSpPr>
            <a:spLocks noChangeShapeType="1"/>
          </p:cNvSpPr>
          <p:nvPr/>
        </p:nvSpPr>
        <p:spPr bwMode="auto">
          <a:xfrm flipH="1">
            <a:off x="1981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1">
            <a:extLst>
              <a:ext uri="{FF2B5EF4-FFF2-40B4-BE49-F238E27FC236}">
                <a16:creationId xmlns:a16="http://schemas.microsoft.com/office/drawing/2014/main" id="{7A779E59-DA39-0041-A0F8-8A1F1391AB07}"/>
              </a:ext>
            </a:extLst>
          </p:cNvPr>
          <p:cNvSpPr>
            <a:spLocks noChangeShapeType="1"/>
          </p:cNvSpPr>
          <p:nvPr/>
        </p:nvSpPr>
        <p:spPr bwMode="auto">
          <a:xfrm>
            <a:off x="2514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Oval 32">
            <a:extLst>
              <a:ext uri="{FF2B5EF4-FFF2-40B4-BE49-F238E27FC236}">
                <a16:creationId xmlns:a16="http://schemas.microsoft.com/office/drawing/2014/main" id="{769CBDD6-62C9-3A4A-B86E-819794C4456F}"/>
              </a:ext>
            </a:extLst>
          </p:cNvPr>
          <p:cNvSpPr>
            <a:spLocks noChangeArrowheads="1"/>
          </p:cNvSpPr>
          <p:nvPr/>
        </p:nvSpPr>
        <p:spPr bwMode="auto">
          <a:xfrm>
            <a:off x="61722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3" name="Line 33">
            <a:extLst>
              <a:ext uri="{FF2B5EF4-FFF2-40B4-BE49-F238E27FC236}">
                <a16:creationId xmlns:a16="http://schemas.microsoft.com/office/drawing/2014/main" id="{6422DD8B-2086-BA45-AEBE-180D8ED593FC}"/>
              </a:ext>
            </a:extLst>
          </p:cNvPr>
          <p:cNvSpPr>
            <a:spLocks noChangeShapeType="1"/>
          </p:cNvSpPr>
          <p:nvPr/>
        </p:nvSpPr>
        <p:spPr bwMode="auto">
          <a:xfrm flipH="1">
            <a:off x="5638800" y="2362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4">
            <a:extLst>
              <a:ext uri="{FF2B5EF4-FFF2-40B4-BE49-F238E27FC236}">
                <a16:creationId xmlns:a16="http://schemas.microsoft.com/office/drawing/2014/main" id="{EEF9567F-C867-1349-9B46-C615F9BE6E9D}"/>
              </a:ext>
            </a:extLst>
          </p:cNvPr>
          <p:cNvSpPr>
            <a:spLocks noChangeShapeType="1"/>
          </p:cNvSpPr>
          <p:nvPr/>
        </p:nvSpPr>
        <p:spPr bwMode="auto">
          <a:xfrm>
            <a:off x="6629400" y="23622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0776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4" name="Oval 3">
            <a:extLst>
              <a:ext uri="{FF2B5EF4-FFF2-40B4-BE49-F238E27FC236}">
                <a16:creationId xmlns:a16="http://schemas.microsoft.com/office/drawing/2014/main" id="{82614BEA-F1D1-274A-B6A3-494C1744CB89}"/>
              </a:ext>
            </a:extLst>
          </p:cNvPr>
          <p:cNvSpPr>
            <a:spLocks noChangeArrowheads="1"/>
          </p:cNvSpPr>
          <p:nvPr/>
        </p:nvSpPr>
        <p:spPr bwMode="auto">
          <a:xfrm>
            <a:off x="990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1421790D-FC1E-7441-A79B-B45CEBD54AFE}"/>
              </a:ext>
            </a:extLst>
          </p:cNvPr>
          <p:cNvSpPr>
            <a:spLocks noChangeArrowheads="1"/>
          </p:cNvSpPr>
          <p:nvPr/>
        </p:nvSpPr>
        <p:spPr bwMode="auto">
          <a:xfrm>
            <a:off x="1752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6FFA7A8E-14CE-E846-95CF-8DB65744D1DC}"/>
              </a:ext>
            </a:extLst>
          </p:cNvPr>
          <p:cNvSpPr>
            <a:spLocks noChangeArrowheads="1"/>
          </p:cNvSpPr>
          <p:nvPr/>
        </p:nvSpPr>
        <p:spPr bwMode="auto">
          <a:xfrm>
            <a:off x="2514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CFFEF696-EC99-C64B-A088-97DD5529002D}"/>
              </a:ext>
            </a:extLst>
          </p:cNvPr>
          <p:cNvSpPr>
            <a:spLocks noChangeArrowheads="1"/>
          </p:cNvSpPr>
          <p:nvPr/>
        </p:nvSpPr>
        <p:spPr bwMode="auto">
          <a:xfrm>
            <a:off x="3276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F279B851-0CD6-4E41-A420-0B10B6A061D0}"/>
              </a:ext>
            </a:extLst>
          </p:cNvPr>
          <p:cNvSpPr>
            <a:spLocks noChangeArrowheads="1"/>
          </p:cNvSpPr>
          <p:nvPr/>
        </p:nvSpPr>
        <p:spPr bwMode="auto">
          <a:xfrm>
            <a:off x="39624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23E2F1D4-FFF4-DC46-926C-77F19F51D506}"/>
              </a:ext>
            </a:extLst>
          </p:cNvPr>
          <p:cNvSpPr>
            <a:spLocks noChangeArrowheads="1"/>
          </p:cNvSpPr>
          <p:nvPr/>
        </p:nvSpPr>
        <p:spPr bwMode="auto">
          <a:xfrm>
            <a:off x="66294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1" name="Group 9">
            <a:extLst>
              <a:ext uri="{FF2B5EF4-FFF2-40B4-BE49-F238E27FC236}">
                <a16:creationId xmlns:a16="http://schemas.microsoft.com/office/drawing/2014/main" id="{A6835E89-11BD-0B48-888F-B2D35C9EF0CC}"/>
              </a:ext>
            </a:extLst>
          </p:cNvPr>
          <p:cNvGrpSpPr>
            <a:grpSpLocks/>
          </p:cNvGrpSpPr>
          <p:nvPr/>
        </p:nvGrpSpPr>
        <p:grpSpPr bwMode="auto">
          <a:xfrm>
            <a:off x="4953000" y="2743200"/>
            <a:ext cx="1219200" cy="1295400"/>
            <a:chOff x="4272" y="1248"/>
            <a:chExt cx="768" cy="816"/>
          </a:xfrm>
        </p:grpSpPr>
        <p:sp>
          <p:nvSpPr>
            <p:cNvPr id="12" name="Oval 10">
              <a:extLst>
                <a:ext uri="{FF2B5EF4-FFF2-40B4-BE49-F238E27FC236}">
                  <a16:creationId xmlns:a16="http://schemas.microsoft.com/office/drawing/2014/main" id="{B4F41E16-6960-C543-A96C-0D2041D4E4F8}"/>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3" name="Oval 11">
              <a:extLst>
                <a:ext uri="{FF2B5EF4-FFF2-40B4-BE49-F238E27FC236}">
                  <a16:creationId xmlns:a16="http://schemas.microsoft.com/office/drawing/2014/main" id="{EDEFC90A-3073-144E-B645-87178D2C5108}"/>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4" name="Oval 12">
              <a:extLst>
                <a:ext uri="{FF2B5EF4-FFF2-40B4-BE49-F238E27FC236}">
                  <a16:creationId xmlns:a16="http://schemas.microsoft.com/office/drawing/2014/main" id="{6E26B892-09C5-0E4D-B5B8-915FAB928ECD}"/>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5" name="Line 13">
              <a:extLst>
                <a:ext uri="{FF2B5EF4-FFF2-40B4-BE49-F238E27FC236}">
                  <a16:creationId xmlns:a16="http://schemas.microsoft.com/office/drawing/2014/main" id="{B46E7002-66A9-A146-822B-1C7168E2416E}"/>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82379E14-832E-7143-8CB1-24A119A0B786}"/>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5">
            <a:extLst>
              <a:ext uri="{FF2B5EF4-FFF2-40B4-BE49-F238E27FC236}">
                <a16:creationId xmlns:a16="http://schemas.microsoft.com/office/drawing/2014/main" id="{05426E9F-C719-8F45-BE8A-1C7D7EE17510}"/>
              </a:ext>
            </a:extLst>
          </p:cNvPr>
          <p:cNvGrpSpPr>
            <a:grpSpLocks/>
          </p:cNvGrpSpPr>
          <p:nvPr/>
        </p:nvGrpSpPr>
        <p:grpSpPr bwMode="auto">
          <a:xfrm>
            <a:off x="7315200" y="3505200"/>
            <a:ext cx="1219200" cy="1295400"/>
            <a:chOff x="3408" y="1248"/>
            <a:chExt cx="768" cy="816"/>
          </a:xfrm>
        </p:grpSpPr>
        <p:sp>
          <p:nvSpPr>
            <p:cNvPr id="18" name="Oval 16">
              <a:extLst>
                <a:ext uri="{FF2B5EF4-FFF2-40B4-BE49-F238E27FC236}">
                  <a16:creationId xmlns:a16="http://schemas.microsoft.com/office/drawing/2014/main" id="{387E2B43-3231-C54F-9111-6A6DB7BC4F2B}"/>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9" name="Oval 17">
              <a:extLst>
                <a:ext uri="{FF2B5EF4-FFF2-40B4-BE49-F238E27FC236}">
                  <a16:creationId xmlns:a16="http://schemas.microsoft.com/office/drawing/2014/main" id="{BA849B14-35FC-1B4C-8903-7B1FCCF9115D}"/>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0" name="Oval 18">
              <a:extLst>
                <a:ext uri="{FF2B5EF4-FFF2-40B4-BE49-F238E27FC236}">
                  <a16:creationId xmlns:a16="http://schemas.microsoft.com/office/drawing/2014/main" id="{0621DBC8-B70A-5246-8A9A-5C645C065792}"/>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1" name="Line 19">
              <a:extLst>
                <a:ext uri="{FF2B5EF4-FFF2-40B4-BE49-F238E27FC236}">
                  <a16:creationId xmlns:a16="http://schemas.microsoft.com/office/drawing/2014/main" id="{9132CFA3-4A83-A04B-9D7C-E48D07FEDF76}"/>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D236C1D1-AFB3-1747-85D7-120784C0CE27}"/>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Oval 21">
            <a:extLst>
              <a:ext uri="{FF2B5EF4-FFF2-40B4-BE49-F238E27FC236}">
                <a16:creationId xmlns:a16="http://schemas.microsoft.com/office/drawing/2014/main" id="{A72F2AD7-0726-4C4A-AC85-CCB1F6D877BD}"/>
              </a:ext>
            </a:extLst>
          </p:cNvPr>
          <p:cNvSpPr>
            <a:spLocks noChangeArrowheads="1"/>
          </p:cNvSpPr>
          <p:nvPr/>
        </p:nvSpPr>
        <p:spPr bwMode="auto">
          <a:xfrm>
            <a:off x="7086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4" name="Line 22">
            <a:extLst>
              <a:ext uri="{FF2B5EF4-FFF2-40B4-BE49-F238E27FC236}">
                <a16:creationId xmlns:a16="http://schemas.microsoft.com/office/drawing/2014/main" id="{771D5FFB-2A63-DD41-B964-43E37C42F4E2}"/>
              </a:ext>
            </a:extLst>
          </p:cNvPr>
          <p:cNvSpPr>
            <a:spLocks noChangeShapeType="1"/>
          </p:cNvSpPr>
          <p:nvPr/>
        </p:nvSpPr>
        <p:spPr bwMode="auto">
          <a:xfrm flipH="1">
            <a:off x="69342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1AEB1829-8602-3F43-808D-6F5780EE1781}"/>
              </a:ext>
            </a:extLst>
          </p:cNvPr>
          <p:cNvSpPr>
            <a:spLocks noChangeShapeType="1"/>
          </p:cNvSpPr>
          <p:nvPr/>
        </p:nvSpPr>
        <p:spPr bwMode="auto">
          <a:xfrm>
            <a:off x="74676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4">
            <a:extLst>
              <a:ext uri="{FF2B5EF4-FFF2-40B4-BE49-F238E27FC236}">
                <a16:creationId xmlns:a16="http://schemas.microsoft.com/office/drawing/2014/main" id="{17BB6DFA-E08D-BA4B-8452-31B2F9D78D31}"/>
              </a:ext>
            </a:extLst>
          </p:cNvPr>
          <p:cNvSpPr>
            <a:spLocks noChangeArrowheads="1"/>
          </p:cNvSpPr>
          <p:nvPr/>
        </p:nvSpPr>
        <p:spPr bwMode="auto">
          <a:xfrm>
            <a:off x="36576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7" name="Line 25">
            <a:extLst>
              <a:ext uri="{FF2B5EF4-FFF2-40B4-BE49-F238E27FC236}">
                <a16:creationId xmlns:a16="http://schemas.microsoft.com/office/drawing/2014/main" id="{0F3BC67C-2979-EC4E-93CA-D3DCBE8EC577}"/>
              </a:ext>
            </a:extLst>
          </p:cNvPr>
          <p:cNvSpPr>
            <a:spLocks noChangeShapeType="1"/>
          </p:cNvSpPr>
          <p:nvPr/>
        </p:nvSpPr>
        <p:spPr bwMode="auto">
          <a:xfrm flipH="1">
            <a:off x="35052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81E73011-59A9-FD46-800A-BAF2C4D9403E}"/>
              </a:ext>
            </a:extLst>
          </p:cNvPr>
          <p:cNvSpPr>
            <a:spLocks noChangeShapeType="1"/>
          </p:cNvSpPr>
          <p:nvPr/>
        </p:nvSpPr>
        <p:spPr bwMode="auto">
          <a:xfrm>
            <a:off x="4038600" y="2438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Oval 27">
            <a:extLst>
              <a:ext uri="{FF2B5EF4-FFF2-40B4-BE49-F238E27FC236}">
                <a16:creationId xmlns:a16="http://schemas.microsoft.com/office/drawing/2014/main" id="{2636F772-B829-2A44-AC21-6FC7EDD94A15}"/>
              </a:ext>
            </a:extLst>
          </p:cNvPr>
          <p:cNvSpPr>
            <a:spLocks noChangeArrowheads="1"/>
          </p:cNvSpPr>
          <p:nvPr/>
        </p:nvSpPr>
        <p:spPr bwMode="auto">
          <a:xfrm>
            <a:off x="2133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0" name="Line 28">
            <a:extLst>
              <a:ext uri="{FF2B5EF4-FFF2-40B4-BE49-F238E27FC236}">
                <a16:creationId xmlns:a16="http://schemas.microsoft.com/office/drawing/2014/main" id="{1039699C-BB46-194E-8F1D-A44020785451}"/>
              </a:ext>
            </a:extLst>
          </p:cNvPr>
          <p:cNvSpPr>
            <a:spLocks noChangeShapeType="1"/>
          </p:cNvSpPr>
          <p:nvPr/>
        </p:nvSpPr>
        <p:spPr bwMode="auto">
          <a:xfrm flipH="1">
            <a:off x="19812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CED11FC5-8217-1048-A445-FCE8C8D46D7C}"/>
              </a:ext>
            </a:extLst>
          </p:cNvPr>
          <p:cNvSpPr>
            <a:spLocks noChangeShapeType="1"/>
          </p:cNvSpPr>
          <p:nvPr/>
        </p:nvSpPr>
        <p:spPr bwMode="auto">
          <a:xfrm>
            <a:off x="25146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Oval 30">
            <a:extLst>
              <a:ext uri="{FF2B5EF4-FFF2-40B4-BE49-F238E27FC236}">
                <a16:creationId xmlns:a16="http://schemas.microsoft.com/office/drawing/2014/main" id="{1616FB14-274B-3944-93B6-C50824796883}"/>
              </a:ext>
            </a:extLst>
          </p:cNvPr>
          <p:cNvSpPr>
            <a:spLocks noChangeArrowheads="1"/>
          </p:cNvSpPr>
          <p:nvPr/>
        </p:nvSpPr>
        <p:spPr bwMode="auto">
          <a:xfrm>
            <a:off x="61722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3" name="Line 31">
            <a:extLst>
              <a:ext uri="{FF2B5EF4-FFF2-40B4-BE49-F238E27FC236}">
                <a16:creationId xmlns:a16="http://schemas.microsoft.com/office/drawing/2014/main" id="{CD399406-BC9B-484A-94B2-F683431ECCA6}"/>
              </a:ext>
            </a:extLst>
          </p:cNvPr>
          <p:cNvSpPr>
            <a:spLocks noChangeShapeType="1"/>
          </p:cNvSpPr>
          <p:nvPr/>
        </p:nvSpPr>
        <p:spPr bwMode="auto">
          <a:xfrm flipH="1">
            <a:off x="5638800" y="2362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a:extLst>
              <a:ext uri="{FF2B5EF4-FFF2-40B4-BE49-F238E27FC236}">
                <a16:creationId xmlns:a16="http://schemas.microsoft.com/office/drawing/2014/main" id="{5A10F7BB-581F-0A45-AC1C-67D1C3388D12}"/>
              </a:ext>
            </a:extLst>
          </p:cNvPr>
          <p:cNvSpPr>
            <a:spLocks noChangeShapeType="1"/>
          </p:cNvSpPr>
          <p:nvPr/>
        </p:nvSpPr>
        <p:spPr bwMode="auto">
          <a:xfrm>
            <a:off x="6629400" y="23622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33">
            <a:extLst>
              <a:ext uri="{FF2B5EF4-FFF2-40B4-BE49-F238E27FC236}">
                <a16:creationId xmlns:a16="http://schemas.microsoft.com/office/drawing/2014/main" id="{DF33802A-2990-7B4E-8FD5-DE217AD61BF6}"/>
              </a:ext>
            </a:extLst>
          </p:cNvPr>
          <p:cNvSpPr>
            <a:spLocks noChangeArrowheads="1"/>
          </p:cNvSpPr>
          <p:nvPr/>
        </p:nvSpPr>
        <p:spPr bwMode="auto">
          <a:xfrm>
            <a:off x="1524000" y="1981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7</a:t>
            </a:r>
          </a:p>
        </p:txBody>
      </p:sp>
      <p:sp>
        <p:nvSpPr>
          <p:cNvPr id="36" name="Line 34">
            <a:extLst>
              <a:ext uri="{FF2B5EF4-FFF2-40B4-BE49-F238E27FC236}">
                <a16:creationId xmlns:a16="http://schemas.microsoft.com/office/drawing/2014/main" id="{12831660-BF6E-DC4B-825A-AAE4C7B3AC3E}"/>
              </a:ext>
            </a:extLst>
          </p:cNvPr>
          <p:cNvSpPr>
            <a:spLocks noChangeShapeType="1"/>
          </p:cNvSpPr>
          <p:nvPr/>
        </p:nvSpPr>
        <p:spPr bwMode="auto">
          <a:xfrm flipH="1">
            <a:off x="1371600" y="2438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a:extLst>
              <a:ext uri="{FF2B5EF4-FFF2-40B4-BE49-F238E27FC236}">
                <a16:creationId xmlns:a16="http://schemas.microsoft.com/office/drawing/2014/main" id="{4560B959-B96D-E742-A931-2FF9609D5470}"/>
              </a:ext>
            </a:extLst>
          </p:cNvPr>
          <p:cNvSpPr>
            <a:spLocks noChangeShapeType="1"/>
          </p:cNvSpPr>
          <p:nvPr/>
        </p:nvSpPr>
        <p:spPr bwMode="auto">
          <a:xfrm>
            <a:off x="1905000" y="2438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921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4" name="Oval 3">
            <a:extLst>
              <a:ext uri="{FF2B5EF4-FFF2-40B4-BE49-F238E27FC236}">
                <a16:creationId xmlns:a16="http://schemas.microsoft.com/office/drawing/2014/main" id="{7CF21C26-6D66-474A-AA19-598B7BCA5649}"/>
              </a:ext>
            </a:extLst>
          </p:cNvPr>
          <p:cNvSpPr>
            <a:spLocks noChangeArrowheads="1"/>
          </p:cNvSpPr>
          <p:nvPr/>
        </p:nvSpPr>
        <p:spPr bwMode="auto">
          <a:xfrm>
            <a:off x="990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82AD77A2-EA3F-864E-965B-E07C9EFDBB55}"/>
              </a:ext>
            </a:extLst>
          </p:cNvPr>
          <p:cNvSpPr>
            <a:spLocks noChangeArrowheads="1"/>
          </p:cNvSpPr>
          <p:nvPr/>
        </p:nvSpPr>
        <p:spPr bwMode="auto">
          <a:xfrm>
            <a:off x="1752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5BB04F14-349C-8D4E-ABD8-5C7ECC1371FE}"/>
              </a:ext>
            </a:extLst>
          </p:cNvPr>
          <p:cNvSpPr>
            <a:spLocks noChangeArrowheads="1"/>
          </p:cNvSpPr>
          <p:nvPr/>
        </p:nvSpPr>
        <p:spPr bwMode="auto">
          <a:xfrm>
            <a:off x="2514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AE248095-42EE-B54D-8FF1-4CCC8C8EDECC}"/>
              </a:ext>
            </a:extLst>
          </p:cNvPr>
          <p:cNvSpPr>
            <a:spLocks noChangeArrowheads="1"/>
          </p:cNvSpPr>
          <p:nvPr/>
        </p:nvSpPr>
        <p:spPr bwMode="auto">
          <a:xfrm>
            <a:off x="3276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5C3829BD-962A-A244-8D74-D4F22BA29159}"/>
              </a:ext>
            </a:extLst>
          </p:cNvPr>
          <p:cNvSpPr>
            <a:spLocks noChangeArrowheads="1"/>
          </p:cNvSpPr>
          <p:nvPr/>
        </p:nvSpPr>
        <p:spPr bwMode="auto">
          <a:xfrm>
            <a:off x="39624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40427F8E-60A5-434A-9660-2B97FDB12555}"/>
              </a:ext>
            </a:extLst>
          </p:cNvPr>
          <p:cNvSpPr>
            <a:spLocks noChangeArrowheads="1"/>
          </p:cNvSpPr>
          <p:nvPr/>
        </p:nvSpPr>
        <p:spPr bwMode="auto">
          <a:xfrm>
            <a:off x="6629400" y="4267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1" name="Group 9">
            <a:extLst>
              <a:ext uri="{FF2B5EF4-FFF2-40B4-BE49-F238E27FC236}">
                <a16:creationId xmlns:a16="http://schemas.microsoft.com/office/drawing/2014/main" id="{15B14818-FD10-F24D-A439-A8203673814A}"/>
              </a:ext>
            </a:extLst>
          </p:cNvPr>
          <p:cNvGrpSpPr>
            <a:grpSpLocks/>
          </p:cNvGrpSpPr>
          <p:nvPr/>
        </p:nvGrpSpPr>
        <p:grpSpPr bwMode="auto">
          <a:xfrm>
            <a:off x="4953000" y="3505200"/>
            <a:ext cx="1219200" cy="1295400"/>
            <a:chOff x="4272" y="1248"/>
            <a:chExt cx="768" cy="816"/>
          </a:xfrm>
        </p:grpSpPr>
        <p:sp>
          <p:nvSpPr>
            <p:cNvPr id="12" name="Oval 10">
              <a:extLst>
                <a:ext uri="{FF2B5EF4-FFF2-40B4-BE49-F238E27FC236}">
                  <a16:creationId xmlns:a16="http://schemas.microsoft.com/office/drawing/2014/main" id="{C6C777E3-D8B4-104E-A2C0-101E75F4DF4A}"/>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3" name="Oval 11">
              <a:extLst>
                <a:ext uri="{FF2B5EF4-FFF2-40B4-BE49-F238E27FC236}">
                  <a16:creationId xmlns:a16="http://schemas.microsoft.com/office/drawing/2014/main" id="{1EBB420A-5922-C34A-861F-7FE854DA51BE}"/>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4" name="Oval 12">
              <a:extLst>
                <a:ext uri="{FF2B5EF4-FFF2-40B4-BE49-F238E27FC236}">
                  <a16:creationId xmlns:a16="http://schemas.microsoft.com/office/drawing/2014/main" id="{ADF288D0-3BA3-754F-A1F1-EEAE74AA9A0A}"/>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5" name="Line 13">
              <a:extLst>
                <a:ext uri="{FF2B5EF4-FFF2-40B4-BE49-F238E27FC236}">
                  <a16:creationId xmlns:a16="http://schemas.microsoft.com/office/drawing/2014/main" id="{F60BF15D-E7EA-594D-B64F-2DC1A1051C11}"/>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7275E2C2-7FC1-714D-B9A8-C366C4ED0656}"/>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5">
            <a:extLst>
              <a:ext uri="{FF2B5EF4-FFF2-40B4-BE49-F238E27FC236}">
                <a16:creationId xmlns:a16="http://schemas.microsoft.com/office/drawing/2014/main" id="{F1833F32-191B-9C4D-8CD6-8C7100A59234}"/>
              </a:ext>
            </a:extLst>
          </p:cNvPr>
          <p:cNvGrpSpPr>
            <a:grpSpLocks/>
          </p:cNvGrpSpPr>
          <p:nvPr/>
        </p:nvGrpSpPr>
        <p:grpSpPr bwMode="auto">
          <a:xfrm>
            <a:off x="7315200" y="4267200"/>
            <a:ext cx="1219200" cy="1295400"/>
            <a:chOff x="3408" y="1248"/>
            <a:chExt cx="768" cy="816"/>
          </a:xfrm>
        </p:grpSpPr>
        <p:sp>
          <p:nvSpPr>
            <p:cNvPr id="18" name="Oval 16">
              <a:extLst>
                <a:ext uri="{FF2B5EF4-FFF2-40B4-BE49-F238E27FC236}">
                  <a16:creationId xmlns:a16="http://schemas.microsoft.com/office/drawing/2014/main" id="{8115A076-2752-2C4D-8076-0AEDB9FE3826}"/>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9" name="Oval 17">
              <a:extLst>
                <a:ext uri="{FF2B5EF4-FFF2-40B4-BE49-F238E27FC236}">
                  <a16:creationId xmlns:a16="http://schemas.microsoft.com/office/drawing/2014/main" id="{45B28533-4DD6-1B4C-AC6D-F925DF0C2065}"/>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0" name="Oval 18">
              <a:extLst>
                <a:ext uri="{FF2B5EF4-FFF2-40B4-BE49-F238E27FC236}">
                  <a16:creationId xmlns:a16="http://schemas.microsoft.com/office/drawing/2014/main" id="{C31231D4-925C-F54E-85B4-87C1EBB7BA52}"/>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1" name="Line 19">
              <a:extLst>
                <a:ext uri="{FF2B5EF4-FFF2-40B4-BE49-F238E27FC236}">
                  <a16:creationId xmlns:a16="http://schemas.microsoft.com/office/drawing/2014/main" id="{AF897A37-6FB5-EB4F-BD3E-6D7ACC814B29}"/>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503DCC47-8F6C-8047-B08A-123176A6A527}"/>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Oval 21">
            <a:extLst>
              <a:ext uri="{FF2B5EF4-FFF2-40B4-BE49-F238E27FC236}">
                <a16:creationId xmlns:a16="http://schemas.microsoft.com/office/drawing/2014/main" id="{55293B9A-B7E3-7A45-B1B9-3B20F2242943}"/>
              </a:ext>
            </a:extLst>
          </p:cNvPr>
          <p:cNvSpPr>
            <a:spLocks noChangeArrowheads="1"/>
          </p:cNvSpPr>
          <p:nvPr/>
        </p:nvSpPr>
        <p:spPr bwMode="auto">
          <a:xfrm>
            <a:off x="7086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4" name="Line 22">
            <a:extLst>
              <a:ext uri="{FF2B5EF4-FFF2-40B4-BE49-F238E27FC236}">
                <a16:creationId xmlns:a16="http://schemas.microsoft.com/office/drawing/2014/main" id="{9F12BDBB-BC89-D442-9F9D-02E8BDF42031}"/>
              </a:ext>
            </a:extLst>
          </p:cNvPr>
          <p:cNvSpPr>
            <a:spLocks noChangeShapeType="1"/>
          </p:cNvSpPr>
          <p:nvPr/>
        </p:nvSpPr>
        <p:spPr bwMode="auto">
          <a:xfrm flipH="1">
            <a:off x="69342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D5217933-BD74-B14D-9514-859C6749997B}"/>
              </a:ext>
            </a:extLst>
          </p:cNvPr>
          <p:cNvSpPr>
            <a:spLocks noChangeShapeType="1"/>
          </p:cNvSpPr>
          <p:nvPr/>
        </p:nvSpPr>
        <p:spPr bwMode="auto">
          <a:xfrm>
            <a:off x="74676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4">
            <a:extLst>
              <a:ext uri="{FF2B5EF4-FFF2-40B4-BE49-F238E27FC236}">
                <a16:creationId xmlns:a16="http://schemas.microsoft.com/office/drawing/2014/main" id="{7F9C8D40-11AE-F743-9A6E-59A36D3D612E}"/>
              </a:ext>
            </a:extLst>
          </p:cNvPr>
          <p:cNvSpPr>
            <a:spLocks noChangeArrowheads="1"/>
          </p:cNvSpPr>
          <p:nvPr/>
        </p:nvSpPr>
        <p:spPr bwMode="auto">
          <a:xfrm>
            <a:off x="3657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7" name="Line 25">
            <a:extLst>
              <a:ext uri="{FF2B5EF4-FFF2-40B4-BE49-F238E27FC236}">
                <a16:creationId xmlns:a16="http://schemas.microsoft.com/office/drawing/2014/main" id="{C70E6D19-F974-6D48-9375-94240B7267A0}"/>
              </a:ext>
            </a:extLst>
          </p:cNvPr>
          <p:cNvSpPr>
            <a:spLocks noChangeShapeType="1"/>
          </p:cNvSpPr>
          <p:nvPr/>
        </p:nvSpPr>
        <p:spPr bwMode="auto">
          <a:xfrm flipH="1">
            <a:off x="35052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5AB61856-FA5F-614E-B1BE-3EC98D19A604}"/>
              </a:ext>
            </a:extLst>
          </p:cNvPr>
          <p:cNvSpPr>
            <a:spLocks noChangeShapeType="1"/>
          </p:cNvSpPr>
          <p:nvPr/>
        </p:nvSpPr>
        <p:spPr bwMode="auto">
          <a:xfrm>
            <a:off x="40386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Oval 27">
            <a:extLst>
              <a:ext uri="{FF2B5EF4-FFF2-40B4-BE49-F238E27FC236}">
                <a16:creationId xmlns:a16="http://schemas.microsoft.com/office/drawing/2014/main" id="{42CBBCFF-C505-D145-B848-CAF84EF21887}"/>
              </a:ext>
            </a:extLst>
          </p:cNvPr>
          <p:cNvSpPr>
            <a:spLocks noChangeArrowheads="1"/>
          </p:cNvSpPr>
          <p:nvPr/>
        </p:nvSpPr>
        <p:spPr bwMode="auto">
          <a:xfrm>
            <a:off x="21336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0" name="Line 28">
            <a:extLst>
              <a:ext uri="{FF2B5EF4-FFF2-40B4-BE49-F238E27FC236}">
                <a16:creationId xmlns:a16="http://schemas.microsoft.com/office/drawing/2014/main" id="{E05F7F86-5586-C041-99F9-7774DA23CD97}"/>
              </a:ext>
            </a:extLst>
          </p:cNvPr>
          <p:cNvSpPr>
            <a:spLocks noChangeShapeType="1"/>
          </p:cNvSpPr>
          <p:nvPr/>
        </p:nvSpPr>
        <p:spPr bwMode="auto">
          <a:xfrm flipH="1">
            <a:off x="19812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CBA6489D-6533-734E-97FA-F3A5CB56835A}"/>
              </a:ext>
            </a:extLst>
          </p:cNvPr>
          <p:cNvSpPr>
            <a:spLocks noChangeShapeType="1"/>
          </p:cNvSpPr>
          <p:nvPr/>
        </p:nvSpPr>
        <p:spPr bwMode="auto">
          <a:xfrm>
            <a:off x="2514600" y="3200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Oval 30">
            <a:extLst>
              <a:ext uri="{FF2B5EF4-FFF2-40B4-BE49-F238E27FC236}">
                <a16:creationId xmlns:a16="http://schemas.microsoft.com/office/drawing/2014/main" id="{65A0E485-7D1F-4C42-856B-CCE636F30043}"/>
              </a:ext>
            </a:extLst>
          </p:cNvPr>
          <p:cNvSpPr>
            <a:spLocks noChangeArrowheads="1"/>
          </p:cNvSpPr>
          <p:nvPr/>
        </p:nvSpPr>
        <p:spPr bwMode="auto">
          <a:xfrm>
            <a:off x="61722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3" name="Line 31">
            <a:extLst>
              <a:ext uri="{FF2B5EF4-FFF2-40B4-BE49-F238E27FC236}">
                <a16:creationId xmlns:a16="http://schemas.microsoft.com/office/drawing/2014/main" id="{6858ACD1-A369-1A42-A375-FA3C5AFF3E07}"/>
              </a:ext>
            </a:extLst>
          </p:cNvPr>
          <p:cNvSpPr>
            <a:spLocks noChangeShapeType="1"/>
          </p:cNvSpPr>
          <p:nvPr/>
        </p:nvSpPr>
        <p:spPr bwMode="auto">
          <a:xfrm flipH="1">
            <a:off x="5638800" y="3124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a:extLst>
              <a:ext uri="{FF2B5EF4-FFF2-40B4-BE49-F238E27FC236}">
                <a16:creationId xmlns:a16="http://schemas.microsoft.com/office/drawing/2014/main" id="{7A6C836E-974B-144F-8FA6-1D495D91D421}"/>
              </a:ext>
            </a:extLst>
          </p:cNvPr>
          <p:cNvSpPr>
            <a:spLocks noChangeShapeType="1"/>
          </p:cNvSpPr>
          <p:nvPr/>
        </p:nvSpPr>
        <p:spPr bwMode="auto">
          <a:xfrm>
            <a:off x="6629400" y="31242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33">
            <a:extLst>
              <a:ext uri="{FF2B5EF4-FFF2-40B4-BE49-F238E27FC236}">
                <a16:creationId xmlns:a16="http://schemas.microsoft.com/office/drawing/2014/main" id="{A9585035-EDD5-1645-A8C2-F4224626DE19}"/>
              </a:ext>
            </a:extLst>
          </p:cNvPr>
          <p:cNvSpPr>
            <a:spLocks noChangeArrowheads="1"/>
          </p:cNvSpPr>
          <p:nvPr/>
        </p:nvSpPr>
        <p:spPr bwMode="auto">
          <a:xfrm>
            <a:off x="15240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7</a:t>
            </a:r>
          </a:p>
        </p:txBody>
      </p:sp>
      <p:sp>
        <p:nvSpPr>
          <p:cNvPr id="36" name="Line 34">
            <a:extLst>
              <a:ext uri="{FF2B5EF4-FFF2-40B4-BE49-F238E27FC236}">
                <a16:creationId xmlns:a16="http://schemas.microsoft.com/office/drawing/2014/main" id="{809DFE4B-19A1-2A4B-A59A-1488757937C4}"/>
              </a:ext>
            </a:extLst>
          </p:cNvPr>
          <p:cNvSpPr>
            <a:spLocks noChangeShapeType="1"/>
          </p:cNvSpPr>
          <p:nvPr/>
        </p:nvSpPr>
        <p:spPr bwMode="auto">
          <a:xfrm flipH="1">
            <a:off x="1371600" y="2438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a:extLst>
              <a:ext uri="{FF2B5EF4-FFF2-40B4-BE49-F238E27FC236}">
                <a16:creationId xmlns:a16="http://schemas.microsoft.com/office/drawing/2014/main" id="{48F3088F-1C7A-7D46-85FC-91CC896904B7}"/>
              </a:ext>
            </a:extLst>
          </p:cNvPr>
          <p:cNvSpPr>
            <a:spLocks noChangeShapeType="1"/>
          </p:cNvSpPr>
          <p:nvPr/>
        </p:nvSpPr>
        <p:spPr bwMode="auto">
          <a:xfrm>
            <a:off x="1905000" y="2438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Oval 36">
            <a:extLst>
              <a:ext uri="{FF2B5EF4-FFF2-40B4-BE49-F238E27FC236}">
                <a16:creationId xmlns:a16="http://schemas.microsoft.com/office/drawing/2014/main" id="{364997A6-56AC-EC40-B694-5807BA191A7E}"/>
              </a:ext>
            </a:extLst>
          </p:cNvPr>
          <p:cNvSpPr>
            <a:spLocks noChangeArrowheads="1"/>
          </p:cNvSpPr>
          <p:nvPr/>
        </p:nvSpPr>
        <p:spPr bwMode="auto">
          <a:xfrm>
            <a:off x="4876800" y="1981200"/>
            <a:ext cx="533400" cy="533400"/>
          </a:xfrm>
          <a:prstGeom prst="ellipse">
            <a:avLst/>
          </a:prstGeom>
          <a:solidFill>
            <a:srgbClr val="FF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9</a:t>
            </a:r>
          </a:p>
        </p:txBody>
      </p:sp>
      <p:sp>
        <p:nvSpPr>
          <p:cNvPr id="39" name="Line 37">
            <a:extLst>
              <a:ext uri="{FF2B5EF4-FFF2-40B4-BE49-F238E27FC236}">
                <a16:creationId xmlns:a16="http://schemas.microsoft.com/office/drawing/2014/main" id="{626351AC-28F3-984F-8CF1-C4CB54F6A0C7}"/>
              </a:ext>
            </a:extLst>
          </p:cNvPr>
          <p:cNvSpPr>
            <a:spLocks noChangeShapeType="1"/>
          </p:cNvSpPr>
          <p:nvPr/>
        </p:nvSpPr>
        <p:spPr bwMode="auto">
          <a:xfrm flipH="1">
            <a:off x="4038600" y="23622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8">
            <a:extLst>
              <a:ext uri="{FF2B5EF4-FFF2-40B4-BE49-F238E27FC236}">
                <a16:creationId xmlns:a16="http://schemas.microsoft.com/office/drawing/2014/main" id="{7144B71D-F7C9-6641-8914-EA69BBEFAA56}"/>
              </a:ext>
            </a:extLst>
          </p:cNvPr>
          <p:cNvSpPr>
            <a:spLocks noChangeShapeType="1"/>
          </p:cNvSpPr>
          <p:nvPr/>
        </p:nvSpPr>
        <p:spPr bwMode="auto">
          <a:xfrm>
            <a:off x="5334000" y="23622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242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4" name="Oval 3">
            <a:extLst>
              <a:ext uri="{FF2B5EF4-FFF2-40B4-BE49-F238E27FC236}">
                <a16:creationId xmlns:a16="http://schemas.microsoft.com/office/drawing/2014/main" id="{1110E74C-0134-8444-B6BE-AEAA896A6FAE}"/>
              </a:ext>
            </a:extLst>
          </p:cNvPr>
          <p:cNvSpPr>
            <a:spLocks noChangeArrowheads="1"/>
          </p:cNvSpPr>
          <p:nvPr/>
        </p:nvSpPr>
        <p:spPr bwMode="auto">
          <a:xfrm>
            <a:off x="990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6" name="Oval 4">
            <a:extLst>
              <a:ext uri="{FF2B5EF4-FFF2-40B4-BE49-F238E27FC236}">
                <a16:creationId xmlns:a16="http://schemas.microsoft.com/office/drawing/2014/main" id="{4E1FE66D-CC59-0F4E-9249-FF81321B164A}"/>
              </a:ext>
            </a:extLst>
          </p:cNvPr>
          <p:cNvSpPr>
            <a:spLocks noChangeArrowheads="1"/>
          </p:cNvSpPr>
          <p:nvPr/>
        </p:nvSpPr>
        <p:spPr bwMode="auto">
          <a:xfrm>
            <a:off x="1752600" y="4267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7" name="Oval 5">
            <a:extLst>
              <a:ext uri="{FF2B5EF4-FFF2-40B4-BE49-F238E27FC236}">
                <a16:creationId xmlns:a16="http://schemas.microsoft.com/office/drawing/2014/main" id="{CD8A1668-007F-CB4D-9BD2-CD4DF57C43CF}"/>
              </a:ext>
            </a:extLst>
          </p:cNvPr>
          <p:cNvSpPr>
            <a:spLocks noChangeArrowheads="1"/>
          </p:cNvSpPr>
          <p:nvPr/>
        </p:nvSpPr>
        <p:spPr bwMode="auto">
          <a:xfrm>
            <a:off x="2514600" y="4267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8" name="Oval 6">
            <a:extLst>
              <a:ext uri="{FF2B5EF4-FFF2-40B4-BE49-F238E27FC236}">
                <a16:creationId xmlns:a16="http://schemas.microsoft.com/office/drawing/2014/main" id="{16F5DDB4-80F7-FD4A-9BBC-DC3A7C79383C}"/>
              </a:ext>
            </a:extLst>
          </p:cNvPr>
          <p:cNvSpPr>
            <a:spLocks noChangeArrowheads="1"/>
          </p:cNvSpPr>
          <p:nvPr/>
        </p:nvSpPr>
        <p:spPr bwMode="auto">
          <a:xfrm>
            <a:off x="3276600" y="4267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9" name="Oval 7">
            <a:extLst>
              <a:ext uri="{FF2B5EF4-FFF2-40B4-BE49-F238E27FC236}">
                <a16:creationId xmlns:a16="http://schemas.microsoft.com/office/drawing/2014/main" id="{E1BB80A2-9759-424B-AD26-4F7475E427D9}"/>
              </a:ext>
            </a:extLst>
          </p:cNvPr>
          <p:cNvSpPr>
            <a:spLocks noChangeArrowheads="1"/>
          </p:cNvSpPr>
          <p:nvPr/>
        </p:nvSpPr>
        <p:spPr bwMode="auto">
          <a:xfrm>
            <a:off x="3962400" y="4267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0" name="Oval 8">
            <a:extLst>
              <a:ext uri="{FF2B5EF4-FFF2-40B4-BE49-F238E27FC236}">
                <a16:creationId xmlns:a16="http://schemas.microsoft.com/office/drawing/2014/main" id="{BB23804E-4440-3D46-B8E3-DEAD5D93566D}"/>
              </a:ext>
            </a:extLst>
          </p:cNvPr>
          <p:cNvSpPr>
            <a:spLocks noChangeArrowheads="1"/>
          </p:cNvSpPr>
          <p:nvPr/>
        </p:nvSpPr>
        <p:spPr bwMode="auto">
          <a:xfrm>
            <a:off x="6629400" y="5029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1" name="Group 9">
            <a:extLst>
              <a:ext uri="{FF2B5EF4-FFF2-40B4-BE49-F238E27FC236}">
                <a16:creationId xmlns:a16="http://schemas.microsoft.com/office/drawing/2014/main" id="{2D475445-28F3-894F-90A5-D2CBD5024E1C}"/>
              </a:ext>
            </a:extLst>
          </p:cNvPr>
          <p:cNvGrpSpPr>
            <a:grpSpLocks/>
          </p:cNvGrpSpPr>
          <p:nvPr/>
        </p:nvGrpSpPr>
        <p:grpSpPr bwMode="auto">
          <a:xfrm>
            <a:off x="4953000" y="4267200"/>
            <a:ext cx="1219200" cy="1295400"/>
            <a:chOff x="4272" y="1248"/>
            <a:chExt cx="768" cy="816"/>
          </a:xfrm>
        </p:grpSpPr>
        <p:sp>
          <p:nvSpPr>
            <p:cNvPr id="12" name="Oval 10">
              <a:extLst>
                <a:ext uri="{FF2B5EF4-FFF2-40B4-BE49-F238E27FC236}">
                  <a16:creationId xmlns:a16="http://schemas.microsoft.com/office/drawing/2014/main" id="{F78BC08A-B53A-914E-BEFB-3F6F2BE7B13B}"/>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3" name="Oval 11">
              <a:extLst>
                <a:ext uri="{FF2B5EF4-FFF2-40B4-BE49-F238E27FC236}">
                  <a16:creationId xmlns:a16="http://schemas.microsoft.com/office/drawing/2014/main" id="{5081E45B-FF52-4A49-B55A-5127543F8C5D}"/>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4" name="Oval 12">
              <a:extLst>
                <a:ext uri="{FF2B5EF4-FFF2-40B4-BE49-F238E27FC236}">
                  <a16:creationId xmlns:a16="http://schemas.microsoft.com/office/drawing/2014/main" id="{B9ADB729-383C-2640-8DC5-0C89B0853F22}"/>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5" name="Line 13">
              <a:extLst>
                <a:ext uri="{FF2B5EF4-FFF2-40B4-BE49-F238E27FC236}">
                  <a16:creationId xmlns:a16="http://schemas.microsoft.com/office/drawing/2014/main" id="{F1517DD2-324E-CF4C-8B12-232053D1D30B}"/>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a:extLst>
                <a:ext uri="{FF2B5EF4-FFF2-40B4-BE49-F238E27FC236}">
                  <a16:creationId xmlns:a16="http://schemas.microsoft.com/office/drawing/2014/main" id="{DD0409DC-F020-3F4C-B9D8-E8BFEA89EC45}"/>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 name="Group 15">
            <a:extLst>
              <a:ext uri="{FF2B5EF4-FFF2-40B4-BE49-F238E27FC236}">
                <a16:creationId xmlns:a16="http://schemas.microsoft.com/office/drawing/2014/main" id="{9E3F9156-D9AC-9146-A246-06B37FA10FA7}"/>
              </a:ext>
            </a:extLst>
          </p:cNvPr>
          <p:cNvGrpSpPr>
            <a:grpSpLocks/>
          </p:cNvGrpSpPr>
          <p:nvPr/>
        </p:nvGrpSpPr>
        <p:grpSpPr bwMode="auto">
          <a:xfrm>
            <a:off x="7315200" y="5029200"/>
            <a:ext cx="1219200" cy="1295400"/>
            <a:chOff x="3408" y="1248"/>
            <a:chExt cx="768" cy="816"/>
          </a:xfrm>
        </p:grpSpPr>
        <p:sp>
          <p:nvSpPr>
            <p:cNvPr id="18" name="Oval 16">
              <a:extLst>
                <a:ext uri="{FF2B5EF4-FFF2-40B4-BE49-F238E27FC236}">
                  <a16:creationId xmlns:a16="http://schemas.microsoft.com/office/drawing/2014/main" id="{85D5CE14-6C8B-7E4B-89E1-42E9EC1A777E}"/>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19" name="Oval 17">
              <a:extLst>
                <a:ext uri="{FF2B5EF4-FFF2-40B4-BE49-F238E27FC236}">
                  <a16:creationId xmlns:a16="http://schemas.microsoft.com/office/drawing/2014/main" id="{82B7AD59-810A-C54B-9117-8CBD539310DA}"/>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0" name="Oval 18">
              <a:extLst>
                <a:ext uri="{FF2B5EF4-FFF2-40B4-BE49-F238E27FC236}">
                  <a16:creationId xmlns:a16="http://schemas.microsoft.com/office/drawing/2014/main" id="{CE94C8FC-CB72-1841-8C1F-9BF5F8E9B8A3}"/>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1" name="Line 19">
              <a:extLst>
                <a:ext uri="{FF2B5EF4-FFF2-40B4-BE49-F238E27FC236}">
                  <a16:creationId xmlns:a16="http://schemas.microsoft.com/office/drawing/2014/main" id="{E20849FF-FEC0-C745-8F67-BE4A1B8E4E6A}"/>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7BF38A62-A24A-444A-8CB5-14FCFE9585BD}"/>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 name="Oval 21">
            <a:extLst>
              <a:ext uri="{FF2B5EF4-FFF2-40B4-BE49-F238E27FC236}">
                <a16:creationId xmlns:a16="http://schemas.microsoft.com/office/drawing/2014/main" id="{6C97316E-92AB-3149-8A75-7464CC5C4614}"/>
              </a:ext>
            </a:extLst>
          </p:cNvPr>
          <p:cNvSpPr>
            <a:spLocks noChangeArrowheads="1"/>
          </p:cNvSpPr>
          <p:nvPr/>
        </p:nvSpPr>
        <p:spPr bwMode="auto">
          <a:xfrm>
            <a:off x="7086600" y="4267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4" name="Line 22">
            <a:extLst>
              <a:ext uri="{FF2B5EF4-FFF2-40B4-BE49-F238E27FC236}">
                <a16:creationId xmlns:a16="http://schemas.microsoft.com/office/drawing/2014/main" id="{3A3664D2-C4A5-4945-A1DF-CC7B5B7C133D}"/>
              </a:ext>
            </a:extLst>
          </p:cNvPr>
          <p:cNvSpPr>
            <a:spLocks noChangeShapeType="1"/>
          </p:cNvSpPr>
          <p:nvPr/>
        </p:nvSpPr>
        <p:spPr bwMode="auto">
          <a:xfrm flipH="1">
            <a:off x="6934200" y="4724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131D5098-5C2A-6449-B26C-EED70C445BFE}"/>
              </a:ext>
            </a:extLst>
          </p:cNvPr>
          <p:cNvSpPr>
            <a:spLocks noChangeShapeType="1"/>
          </p:cNvSpPr>
          <p:nvPr/>
        </p:nvSpPr>
        <p:spPr bwMode="auto">
          <a:xfrm>
            <a:off x="7467600" y="4724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Oval 24">
            <a:extLst>
              <a:ext uri="{FF2B5EF4-FFF2-40B4-BE49-F238E27FC236}">
                <a16:creationId xmlns:a16="http://schemas.microsoft.com/office/drawing/2014/main" id="{902F4FB7-B2FB-0043-B056-88F6DB3FD1BB}"/>
              </a:ext>
            </a:extLst>
          </p:cNvPr>
          <p:cNvSpPr>
            <a:spLocks noChangeArrowheads="1"/>
          </p:cNvSpPr>
          <p:nvPr/>
        </p:nvSpPr>
        <p:spPr bwMode="auto">
          <a:xfrm>
            <a:off x="3657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7" name="Line 25">
            <a:extLst>
              <a:ext uri="{FF2B5EF4-FFF2-40B4-BE49-F238E27FC236}">
                <a16:creationId xmlns:a16="http://schemas.microsoft.com/office/drawing/2014/main" id="{33687432-071F-7B4E-A636-2022836C3287}"/>
              </a:ext>
            </a:extLst>
          </p:cNvPr>
          <p:cNvSpPr>
            <a:spLocks noChangeShapeType="1"/>
          </p:cNvSpPr>
          <p:nvPr/>
        </p:nvSpPr>
        <p:spPr bwMode="auto">
          <a:xfrm flipH="1">
            <a:off x="35052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0A1BAD53-C3AF-C74A-AF1D-F78F8C62C446}"/>
              </a:ext>
            </a:extLst>
          </p:cNvPr>
          <p:cNvSpPr>
            <a:spLocks noChangeShapeType="1"/>
          </p:cNvSpPr>
          <p:nvPr/>
        </p:nvSpPr>
        <p:spPr bwMode="auto">
          <a:xfrm>
            <a:off x="40386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Oval 27">
            <a:extLst>
              <a:ext uri="{FF2B5EF4-FFF2-40B4-BE49-F238E27FC236}">
                <a16:creationId xmlns:a16="http://schemas.microsoft.com/office/drawing/2014/main" id="{8AD7BDBA-31AB-8D48-9C53-2D4929CDD7CD}"/>
              </a:ext>
            </a:extLst>
          </p:cNvPr>
          <p:cNvSpPr>
            <a:spLocks noChangeArrowheads="1"/>
          </p:cNvSpPr>
          <p:nvPr/>
        </p:nvSpPr>
        <p:spPr bwMode="auto">
          <a:xfrm>
            <a:off x="21336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0" name="Line 28">
            <a:extLst>
              <a:ext uri="{FF2B5EF4-FFF2-40B4-BE49-F238E27FC236}">
                <a16:creationId xmlns:a16="http://schemas.microsoft.com/office/drawing/2014/main" id="{E7F92E39-49EB-1A47-ADC1-EB1C796FBAF2}"/>
              </a:ext>
            </a:extLst>
          </p:cNvPr>
          <p:cNvSpPr>
            <a:spLocks noChangeShapeType="1"/>
          </p:cNvSpPr>
          <p:nvPr/>
        </p:nvSpPr>
        <p:spPr bwMode="auto">
          <a:xfrm flipH="1">
            <a:off x="19812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755A9056-DE0E-2F46-9503-E2DEE5AAEECD}"/>
              </a:ext>
            </a:extLst>
          </p:cNvPr>
          <p:cNvSpPr>
            <a:spLocks noChangeShapeType="1"/>
          </p:cNvSpPr>
          <p:nvPr/>
        </p:nvSpPr>
        <p:spPr bwMode="auto">
          <a:xfrm>
            <a:off x="2514600" y="3962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Oval 30">
            <a:extLst>
              <a:ext uri="{FF2B5EF4-FFF2-40B4-BE49-F238E27FC236}">
                <a16:creationId xmlns:a16="http://schemas.microsoft.com/office/drawing/2014/main" id="{9FA6CC94-27CA-C842-BE5D-6EEA59694941}"/>
              </a:ext>
            </a:extLst>
          </p:cNvPr>
          <p:cNvSpPr>
            <a:spLocks noChangeArrowheads="1"/>
          </p:cNvSpPr>
          <p:nvPr/>
        </p:nvSpPr>
        <p:spPr bwMode="auto">
          <a:xfrm>
            <a:off x="6172200" y="3505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3" name="Line 31">
            <a:extLst>
              <a:ext uri="{FF2B5EF4-FFF2-40B4-BE49-F238E27FC236}">
                <a16:creationId xmlns:a16="http://schemas.microsoft.com/office/drawing/2014/main" id="{713CF73F-32A2-EE4B-9EB1-8200281E211C}"/>
              </a:ext>
            </a:extLst>
          </p:cNvPr>
          <p:cNvSpPr>
            <a:spLocks noChangeShapeType="1"/>
          </p:cNvSpPr>
          <p:nvPr/>
        </p:nvSpPr>
        <p:spPr bwMode="auto">
          <a:xfrm flipH="1">
            <a:off x="5638800" y="3886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a:extLst>
              <a:ext uri="{FF2B5EF4-FFF2-40B4-BE49-F238E27FC236}">
                <a16:creationId xmlns:a16="http://schemas.microsoft.com/office/drawing/2014/main" id="{75968BE0-292D-A848-B63D-4245DDE6691B}"/>
              </a:ext>
            </a:extLst>
          </p:cNvPr>
          <p:cNvSpPr>
            <a:spLocks noChangeShapeType="1"/>
          </p:cNvSpPr>
          <p:nvPr/>
        </p:nvSpPr>
        <p:spPr bwMode="auto">
          <a:xfrm>
            <a:off x="6629400" y="38862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33">
            <a:extLst>
              <a:ext uri="{FF2B5EF4-FFF2-40B4-BE49-F238E27FC236}">
                <a16:creationId xmlns:a16="http://schemas.microsoft.com/office/drawing/2014/main" id="{B246DD78-CDAF-DB40-BE5F-58D3B8087C93}"/>
              </a:ext>
            </a:extLst>
          </p:cNvPr>
          <p:cNvSpPr>
            <a:spLocks noChangeArrowheads="1"/>
          </p:cNvSpPr>
          <p:nvPr/>
        </p:nvSpPr>
        <p:spPr bwMode="auto">
          <a:xfrm>
            <a:off x="15240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7</a:t>
            </a:r>
          </a:p>
        </p:txBody>
      </p:sp>
      <p:sp>
        <p:nvSpPr>
          <p:cNvPr id="36" name="Line 34">
            <a:extLst>
              <a:ext uri="{FF2B5EF4-FFF2-40B4-BE49-F238E27FC236}">
                <a16:creationId xmlns:a16="http://schemas.microsoft.com/office/drawing/2014/main" id="{715EC0F0-06A5-2340-A9E8-2AE00421B6AE}"/>
              </a:ext>
            </a:extLst>
          </p:cNvPr>
          <p:cNvSpPr>
            <a:spLocks noChangeShapeType="1"/>
          </p:cNvSpPr>
          <p:nvPr/>
        </p:nvSpPr>
        <p:spPr bwMode="auto">
          <a:xfrm flipH="1">
            <a:off x="1371600" y="3200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a:extLst>
              <a:ext uri="{FF2B5EF4-FFF2-40B4-BE49-F238E27FC236}">
                <a16:creationId xmlns:a16="http://schemas.microsoft.com/office/drawing/2014/main" id="{6C687724-45A1-454B-BCC0-F6CDDB57F6EC}"/>
              </a:ext>
            </a:extLst>
          </p:cNvPr>
          <p:cNvSpPr>
            <a:spLocks noChangeShapeType="1"/>
          </p:cNvSpPr>
          <p:nvPr/>
        </p:nvSpPr>
        <p:spPr bwMode="auto">
          <a:xfrm>
            <a:off x="19050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Oval 36">
            <a:extLst>
              <a:ext uri="{FF2B5EF4-FFF2-40B4-BE49-F238E27FC236}">
                <a16:creationId xmlns:a16="http://schemas.microsoft.com/office/drawing/2014/main" id="{BAC1C22B-39AF-0B4E-86C1-B48A78D64E42}"/>
              </a:ext>
            </a:extLst>
          </p:cNvPr>
          <p:cNvSpPr>
            <a:spLocks noChangeArrowheads="1"/>
          </p:cNvSpPr>
          <p:nvPr/>
        </p:nvSpPr>
        <p:spPr bwMode="auto">
          <a:xfrm>
            <a:off x="4876800" y="2743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9</a:t>
            </a:r>
          </a:p>
        </p:txBody>
      </p:sp>
      <p:sp>
        <p:nvSpPr>
          <p:cNvPr id="39" name="Line 37">
            <a:extLst>
              <a:ext uri="{FF2B5EF4-FFF2-40B4-BE49-F238E27FC236}">
                <a16:creationId xmlns:a16="http://schemas.microsoft.com/office/drawing/2014/main" id="{ED90FD05-AE9A-564E-B395-3B085D289082}"/>
              </a:ext>
            </a:extLst>
          </p:cNvPr>
          <p:cNvSpPr>
            <a:spLocks noChangeShapeType="1"/>
          </p:cNvSpPr>
          <p:nvPr/>
        </p:nvSpPr>
        <p:spPr bwMode="auto">
          <a:xfrm flipH="1">
            <a:off x="4038600" y="31242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8">
            <a:extLst>
              <a:ext uri="{FF2B5EF4-FFF2-40B4-BE49-F238E27FC236}">
                <a16:creationId xmlns:a16="http://schemas.microsoft.com/office/drawing/2014/main" id="{F3DB3800-9C5B-AB4C-AE9A-1974EA236101}"/>
              </a:ext>
            </a:extLst>
          </p:cNvPr>
          <p:cNvSpPr>
            <a:spLocks noChangeShapeType="1"/>
          </p:cNvSpPr>
          <p:nvPr/>
        </p:nvSpPr>
        <p:spPr bwMode="auto">
          <a:xfrm>
            <a:off x="5334000" y="31242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39">
            <a:extLst>
              <a:ext uri="{FF2B5EF4-FFF2-40B4-BE49-F238E27FC236}">
                <a16:creationId xmlns:a16="http://schemas.microsoft.com/office/drawing/2014/main" id="{17874347-20D0-9140-ACEF-4AB0B7DC666B}"/>
              </a:ext>
            </a:extLst>
          </p:cNvPr>
          <p:cNvSpPr>
            <a:spLocks noChangeArrowheads="1"/>
          </p:cNvSpPr>
          <p:nvPr/>
        </p:nvSpPr>
        <p:spPr bwMode="auto">
          <a:xfrm>
            <a:off x="3352800" y="20574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16</a:t>
            </a:r>
          </a:p>
        </p:txBody>
      </p:sp>
      <p:sp>
        <p:nvSpPr>
          <p:cNvPr id="42" name="Line 40">
            <a:extLst>
              <a:ext uri="{FF2B5EF4-FFF2-40B4-BE49-F238E27FC236}">
                <a16:creationId xmlns:a16="http://schemas.microsoft.com/office/drawing/2014/main" id="{01C843AC-264A-8C45-9641-534A03060428}"/>
              </a:ext>
            </a:extLst>
          </p:cNvPr>
          <p:cNvSpPr>
            <a:spLocks noChangeShapeType="1"/>
          </p:cNvSpPr>
          <p:nvPr/>
        </p:nvSpPr>
        <p:spPr bwMode="auto">
          <a:xfrm flipH="1">
            <a:off x="1981200" y="2438400"/>
            <a:ext cx="1371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a:extLst>
              <a:ext uri="{FF2B5EF4-FFF2-40B4-BE49-F238E27FC236}">
                <a16:creationId xmlns:a16="http://schemas.microsoft.com/office/drawing/2014/main" id="{E9C2A69B-3A8E-8242-B738-9F65B8B4AB4F}"/>
              </a:ext>
            </a:extLst>
          </p:cNvPr>
          <p:cNvSpPr>
            <a:spLocks noChangeShapeType="1"/>
          </p:cNvSpPr>
          <p:nvPr/>
        </p:nvSpPr>
        <p:spPr bwMode="auto">
          <a:xfrm>
            <a:off x="3886200" y="2438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94346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altLang="en-US" dirty="0"/>
              <a:t>DSECLZG519- Huffman Coding </a:t>
            </a:r>
          </a:p>
          <a:p>
            <a:r>
              <a:rPr lang="en-US" dirty="0"/>
              <a:t>(</a:t>
            </a:r>
            <a:r>
              <a:rPr lang="en-US" altLang="en-US" dirty="0"/>
              <a:t>An Application of Binary Trees and Priority Queues)</a:t>
            </a:r>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4" name="Rectangle 3">
            <a:extLst>
              <a:ext uri="{FF2B5EF4-FFF2-40B4-BE49-F238E27FC236}">
                <a16:creationId xmlns:a16="http://schemas.microsoft.com/office/drawing/2014/main" id="{A7CC4C7E-53F9-354D-B77B-5A6F111A0F92}"/>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anose="020B0604020202020204" pitchFamily="34" charset="0"/>
              <a:buChar char="•"/>
            </a:pPr>
            <a:r>
              <a:rPr lang="en-US" altLang="en-US" dirty="0">
                <a:ea typeface="ＭＳ Ｐゴシック" panose="020B0600070205080204" pitchFamily="34" charset="-128"/>
              </a:rPr>
              <a:t>Now we assign codes to the tree by placing a 0 on every left branch and a 1 on every right branch</a:t>
            </a:r>
          </a:p>
          <a:p>
            <a:pPr>
              <a:lnSpc>
                <a:spcPct val="90000"/>
              </a:lnSpc>
              <a:buFont typeface="Arial" panose="020B0604020202020204" pitchFamily="34" charset="0"/>
              <a:buChar char="•"/>
            </a:pPr>
            <a:r>
              <a:rPr lang="en-US" altLang="en-US" dirty="0">
                <a:ea typeface="ＭＳ Ｐゴシック" panose="020B0600070205080204" pitchFamily="34" charset="-128"/>
              </a:rPr>
              <a:t>A traversal of the tree from root to leaf give the Huffman code for that particular leaf character</a:t>
            </a:r>
          </a:p>
          <a:p>
            <a:pPr>
              <a:lnSpc>
                <a:spcPct val="90000"/>
              </a:lnSpc>
              <a:buFont typeface="Arial" panose="020B0604020202020204" pitchFamily="34" charset="0"/>
              <a:buChar char="•"/>
            </a:pPr>
            <a:r>
              <a:rPr lang="en-US" altLang="en-US" dirty="0">
                <a:ea typeface="ＭＳ Ｐゴシック" panose="020B0600070205080204" pitchFamily="34" charset="-128"/>
              </a:rPr>
              <a:t>Note that no code is the prefix of another code</a:t>
            </a:r>
          </a:p>
        </p:txBody>
      </p:sp>
    </p:spTree>
    <p:extLst>
      <p:ext uri="{BB962C8B-B14F-4D97-AF65-F5344CB8AC3E}">
        <p14:creationId xmlns:p14="http://schemas.microsoft.com/office/powerpoint/2010/main" val="84300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4" name="Rectangle 2">
            <a:extLst>
              <a:ext uri="{FF2B5EF4-FFF2-40B4-BE49-F238E27FC236}">
                <a16:creationId xmlns:a16="http://schemas.microsoft.com/office/drawing/2014/main" id="{B7678742-3CCD-3C43-BEAB-70F35EFBE4EE}"/>
              </a:ext>
            </a:extLst>
          </p:cNvPr>
          <p:cNvSpPr txBox="1">
            <a:spLocks noChangeArrowheads="1"/>
          </p:cNvSpPr>
          <p:nvPr/>
        </p:nvSpPr>
        <p:spPr>
          <a:xfrm>
            <a:off x="457200" y="274638"/>
            <a:ext cx="8229600" cy="1143000"/>
          </a:xfrm>
          <a:prstGeom prst="rect">
            <a:avLst/>
          </a:prstGeom>
        </p:spPr>
        <p:txBody>
          <a:bodyPr/>
          <a:lst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a:lstStyle>
          <a:p>
            <a:pPr>
              <a:defRPr/>
            </a:pPr>
            <a:r>
              <a:rPr lang="en-US" altLang="en-US"/>
              <a:t>Huffman Coding</a:t>
            </a:r>
            <a:endParaRPr lang="en-US" altLang="en-US" dirty="0"/>
          </a:p>
        </p:txBody>
      </p:sp>
      <p:sp>
        <p:nvSpPr>
          <p:cNvPr id="6" name="Oval 3">
            <a:extLst>
              <a:ext uri="{FF2B5EF4-FFF2-40B4-BE49-F238E27FC236}">
                <a16:creationId xmlns:a16="http://schemas.microsoft.com/office/drawing/2014/main" id="{2B4EEAFD-4FB9-6E44-94D2-1C3BB39FAAFA}"/>
              </a:ext>
            </a:extLst>
          </p:cNvPr>
          <p:cNvSpPr>
            <a:spLocks noChangeArrowheads="1"/>
          </p:cNvSpPr>
          <p:nvPr/>
        </p:nvSpPr>
        <p:spPr bwMode="auto">
          <a:xfrm>
            <a:off x="152400" y="2895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7" name="Oval 4">
            <a:extLst>
              <a:ext uri="{FF2B5EF4-FFF2-40B4-BE49-F238E27FC236}">
                <a16:creationId xmlns:a16="http://schemas.microsoft.com/office/drawing/2014/main" id="{B58D6F52-BEBC-C24A-B377-B844F3A15D00}"/>
              </a:ext>
            </a:extLst>
          </p:cNvPr>
          <p:cNvSpPr>
            <a:spLocks noChangeArrowheads="1"/>
          </p:cNvSpPr>
          <p:nvPr/>
        </p:nvSpPr>
        <p:spPr bwMode="auto">
          <a:xfrm>
            <a:off x="914400" y="3657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8" name="Oval 5">
            <a:extLst>
              <a:ext uri="{FF2B5EF4-FFF2-40B4-BE49-F238E27FC236}">
                <a16:creationId xmlns:a16="http://schemas.microsoft.com/office/drawing/2014/main" id="{F1E6C815-E91C-8247-9AC3-F682C71E273E}"/>
              </a:ext>
            </a:extLst>
          </p:cNvPr>
          <p:cNvSpPr>
            <a:spLocks noChangeArrowheads="1"/>
          </p:cNvSpPr>
          <p:nvPr/>
        </p:nvSpPr>
        <p:spPr bwMode="auto">
          <a:xfrm>
            <a:off x="1676400" y="3657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9" name="Oval 6">
            <a:extLst>
              <a:ext uri="{FF2B5EF4-FFF2-40B4-BE49-F238E27FC236}">
                <a16:creationId xmlns:a16="http://schemas.microsoft.com/office/drawing/2014/main" id="{56D3A252-A2D2-4940-A1C7-0DA715DE7599}"/>
              </a:ext>
            </a:extLst>
          </p:cNvPr>
          <p:cNvSpPr>
            <a:spLocks noChangeArrowheads="1"/>
          </p:cNvSpPr>
          <p:nvPr/>
        </p:nvSpPr>
        <p:spPr bwMode="auto">
          <a:xfrm>
            <a:off x="2438400" y="3657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10" name="Oval 7">
            <a:extLst>
              <a:ext uri="{FF2B5EF4-FFF2-40B4-BE49-F238E27FC236}">
                <a16:creationId xmlns:a16="http://schemas.microsoft.com/office/drawing/2014/main" id="{71913457-0D0E-1245-B03B-6C204F68B086}"/>
              </a:ext>
            </a:extLst>
          </p:cNvPr>
          <p:cNvSpPr>
            <a:spLocks noChangeArrowheads="1"/>
          </p:cNvSpPr>
          <p:nvPr/>
        </p:nvSpPr>
        <p:spPr bwMode="auto">
          <a:xfrm>
            <a:off x="3124200" y="3657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1" name="Oval 8">
            <a:extLst>
              <a:ext uri="{FF2B5EF4-FFF2-40B4-BE49-F238E27FC236}">
                <a16:creationId xmlns:a16="http://schemas.microsoft.com/office/drawing/2014/main" id="{C1D6FF85-B53F-2E44-AF1B-0F505C2FDD8C}"/>
              </a:ext>
            </a:extLst>
          </p:cNvPr>
          <p:cNvSpPr>
            <a:spLocks noChangeArrowheads="1"/>
          </p:cNvSpPr>
          <p:nvPr/>
        </p:nvSpPr>
        <p:spPr bwMode="auto">
          <a:xfrm>
            <a:off x="5791200" y="4419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grpSp>
        <p:nvGrpSpPr>
          <p:cNvPr id="12" name="Group 9">
            <a:extLst>
              <a:ext uri="{FF2B5EF4-FFF2-40B4-BE49-F238E27FC236}">
                <a16:creationId xmlns:a16="http://schemas.microsoft.com/office/drawing/2014/main" id="{7D364883-C310-6F44-B029-974CA9BCD980}"/>
              </a:ext>
            </a:extLst>
          </p:cNvPr>
          <p:cNvGrpSpPr>
            <a:grpSpLocks/>
          </p:cNvGrpSpPr>
          <p:nvPr/>
        </p:nvGrpSpPr>
        <p:grpSpPr bwMode="auto">
          <a:xfrm>
            <a:off x="4114800" y="3657600"/>
            <a:ext cx="1219200" cy="1295400"/>
            <a:chOff x="4272" y="1248"/>
            <a:chExt cx="768" cy="816"/>
          </a:xfrm>
        </p:grpSpPr>
        <p:sp>
          <p:nvSpPr>
            <p:cNvPr id="13" name="Oval 10">
              <a:extLst>
                <a:ext uri="{FF2B5EF4-FFF2-40B4-BE49-F238E27FC236}">
                  <a16:creationId xmlns:a16="http://schemas.microsoft.com/office/drawing/2014/main" id="{C9DFB4BD-83C2-A04B-A0F9-4CBCE5718C0E}"/>
                </a:ext>
              </a:extLst>
            </p:cNvPr>
            <p:cNvSpPr>
              <a:spLocks noChangeArrowheads="1"/>
            </p:cNvSpPr>
            <p:nvPr/>
          </p:nvSpPr>
          <p:spPr bwMode="auto">
            <a:xfrm>
              <a:off x="4272"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4" name="Oval 11">
              <a:extLst>
                <a:ext uri="{FF2B5EF4-FFF2-40B4-BE49-F238E27FC236}">
                  <a16:creationId xmlns:a16="http://schemas.microsoft.com/office/drawing/2014/main" id="{3EB2436C-D07C-4B4E-8284-139CD5813217}"/>
                </a:ext>
              </a:extLst>
            </p:cNvPr>
            <p:cNvSpPr>
              <a:spLocks noChangeArrowheads="1"/>
            </p:cNvSpPr>
            <p:nvPr/>
          </p:nvSpPr>
          <p:spPr bwMode="auto">
            <a:xfrm>
              <a:off x="4704"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
          <p:nvSpPr>
            <p:cNvPr id="15" name="Oval 12">
              <a:extLst>
                <a:ext uri="{FF2B5EF4-FFF2-40B4-BE49-F238E27FC236}">
                  <a16:creationId xmlns:a16="http://schemas.microsoft.com/office/drawing/2014/main" id="{DE842145-CE8F-9F44-A438-6DA3C72159C7}"/>
                </a:ext>
              </a:extLst>
            </p:cNvPr>
            <p:cNvSpPr>
              <a:spLocks noChangeArrowheads="1"/>
            </p:cNvSpPr>
            <p:nvPr/>
          </p:nvSpPr>
          <p:spPr bwMode="auto">
            <a:xfrm>
              <a:off x="4464"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6" name="Line 13">
              <a:extLst>
                <a:ext uri="{FF2B5EF4-FFF2-40B4-BE49-F238E27FC236}">
                  <a16:creationId xmlns:a16="http://schemas.microsoft.com/office/drawing/2014/main" id="{42FD24A6-339F-AE42-B2CB-48BA142BA399}"/>
                </a:ext>
              </a:extLst>
            </p:cNvPr>
            <p:cNvSpPr>
              <a:spLocks noChangeShapeType="1"/>
            </p:cNvSpPr>
            <p:nvPr/>
          </p:nvSpPr>
          <p:spPr bwMode="auto">
            <a:xfrm flipH="1">
              <a:off x="4464"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4">
              <a:extLst>
                <a:ext uri="{FF2B5EF4-FFF2-40B4-BE49-F238E27FC236}">
                  <a16:creationId xmlns:a16="http://schemas.microsoft.com/office/drawing/2014/main" id="{F1773117-9968-5A42-B1CA-61B715BBC9E5}"/>
                </a:ext>
              </a:extLst>
            </p:cNvPr>
            <p:cNvSpPr>
              <a:spLocks noChangeShapeType="1"/>
            </p:cNvSpPr>
            <p:nvPr/>
          </p:nvSpPr>
          <p:spPr bwMode="auto">
            <a:xfrm>
              <a:off x="4704"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 name="Group 15">
            <a:extLst>
              <a:ext uri="{FF2B5EF4-FFF2-40B4-BE49-F238E27FC236}">
                <a16:creationId xmlns:a16="http://schemas.microsoft.com/office/drawing/2014/main" id="{6677D434-FD5B-B141-A573-31BE1CA79297}"/>
              </a:ext>
            </a:extLst>
          </p:cNvPr>
          <p:cNvGrpSpPr>
            <a:grpSpLocks/>
          </p:cNvGrpSpPr>
          <p:nvPr/>
        </p:nvGrpSpPr>
        <p:grpSpPr bwMode="auto">
          <a:xfrm>
            <a:off x="6477000" y="4419600"/>
            <a:ext cx="1219200" cy="1295400"/>
            <a:chOff x="3408" y="1248"/>
            <a:chExt cx="768" cy="816"/>
          </a:xfrm>
        </p:grpSpPr>
        <p:sp>
          <p:nvSpPr>
            <p:cNvPr id="19" name="Oval 16">
              <a:extLst>
                <a:ext uri="{FF2B5EF4-FFF2-40B4-BE49-F238E27FC236}">
                  <a16:creationId xmlns:a16="http://schemas.microsoft.com/office/drawing/2014/main" id="{6B8D3A38-3F4D-B64E-997C-C5F4D1E4F7A7}"/>
                </a:ext>
              </a:extLst>
            </p:cNvPr>
            <p:cNvSpPr>
              <a:spLocks noChangeArrowheads="1"/>
            </p:cNvSpPr>
            <p:nvPr/>
          </p:nvSpPr>
          <p:spPr bwMode="auto">
            <a:xfrm>
              <a:off x="3408"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b,1</a:t>
              </a:r>
            </a:p>
          </p:txBody>
        </p:sp>
        <p:sp>
          <p:nvSpPr>
            <p:cNvPr id="20" name="Oval 17">
              <a:extLst>
                <a:ext uri="{FF2B5EF4-FFF2-40B4-BE49-F238E27FC236}">
                  <a16:creationId xmlns:a16="http://schemas.microsoft.com/office/drawing/2014/main" id="{500CDFE6-746B-9D4C-95DB-D75FDA7D5EFF}"/>
                </a:ext>
              </a:extLst>
            </p:cNvPr>
            <p:cNvSpPr>
              <a:spLocks noChangeArrowheads="1"/>
            </p:cNvSpPr>
            <p:nvPr/>
          </p:nvSpPr>
          <p:spPr bwMode="auto">
            <a:xfrm>
              <a:off x="3840" y="172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21" name="Oval 18">
              <a:extLst>
                <a:ext uri="{FF2B5EF4-FFF2-40B4-BE49-F238E27FC236}">
                  <a16:creationId xmlns:a16="http://schemas.microsoft.com/office/drawing/2014/main" id="{61AF21D6-4826-DF44-B742-A32D35640384}"/>
                </a:ext>
              </a:extLst>
            </p:cNvPr>
            <p:cNvSpPr>
              <a:spLocks noChangeArrowheads="1"/>
            </p:cNvSpPr>
            <p:nvPr/>
          </p:nvSpPr>
          <p:spPr bwMode="auto">
            <a:xfrm>
              <a:off x="3600" y="1248"/>
              <a:ext cx="336" cy="33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22" name="Line 19">
              <a:extLst>
                <a:ext uri="{FF2B5EF4-FFF2-40B4-BE49-F238E27FC236}">
                  <a16:creationId xmlns:a16="http://schemas.microsoft.com/office/drawing/2014/main" id="{9F9D3A8C-3AA7-554E-884A-B66589EC0665}"/>
                </a:ext>
              </a:extLst>
            </p:cNvPr>
            <p:cNvSpPr>
              <a:spLocks noChangeShapeType="1"/>
            </p:cNvSpPr>
            <p:nvPr/>
          </p:nvSpPr>
          <p:spPr bwMode="auto">
            <a:xfrm flipH="1">
              <a:off x="3600" y="1536"/>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a:extLst>
                <a:ext uri="{FF2B5EF4-FFF2-40B4-BE49-F238E27FC236}">
                  <a16:creationId xmlns:a16="http://schemas.microsoft.com/office/drawing/2014/main" id="{1079C921-3C9D-9F4B-A9FF-4C44E1495FC0}"/>
                </a:ext>
              </a:extLst>
            </p:cNvPr>
            <p:cNvSpPr>
              <a:spLocks noChangeShapeType="1"/>
            </p:cNvSpPr>
            <p:nvPr/>
          </p:nvSpPr>
          <p:spPr bwMode="auto">
            <a:xfrm>
              <a:off x="3840" y="153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 name="Oval 21">
            <a:extLst>
              <a:ext uri="{FF2B5EF4-FFF2-40B4-BE49-F238E27FC236}">
                <a16:creationId xmlns:a16="http://schemas.microsoft.com/office/drawing/2014/main" id="{CBA665F5-2426-2C41-A77D-47013AFA619F}"/>
              </a:ext>
            </a:extLst>
          </p:cNvPr>
          <p:cNvSpPr>
            <a:spLocks noChangeArrowheads="1"/>
          </p:cNvSpPr>
          <p:nvPr/>
        </p:nvSpPr>
        <p:spPr bwMode="auto">
          <a:xfrm>
            <a:off x="6248400" y="3657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25" name="Line 22">
            <a:extLst>
              <a:ext uri="{FF2B5EF4-FFF2-40B4-BE49-F238E27FC236}">
                <a16:creationId xmlns:a16="http://schemas.microsoft.com/office/drawing/2014/main" id="{C6993CAE-9409-5E4F-8E7E-91273ADC8380}"/>
              </a:ext>
            </a:extLst>
          </p:cNvPr>
          <p:cNvSpPr>
            <a:spLocks noChangeShapeType="1"/>
          </p:cNvSpPr>
          <p:nvPr/>
        </p:nvSpPr>
        <p:spPr bwMode="auto">
          <a:xfrm flipH="1">
            <a:off x="6096000" y="4114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a:extLst>
              <a:ext uri="{FF2B5EF4-FFF2-40B4-BE49-F238E27FC236}">
                <a16:creationId xmlns:a16="http://schemas.microsoft.com/office/drawing/2014/main" id="{ABEC37EC-36A3-464E-9BD2-222F960EF708}"/>
              </a:ext>
            </a:extLst>
          </p:cNvPr>
          <p:cNvSpPr>
            <a:spLocks noChangeShapeType="1"/>
          </p:cNvSpPr>
          <p:nvPr/>
        </p:nvSpPr>
        <p:spPr bwMode="auto">
          <a:xfrm>
            <a:off x="6629400" y="4114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Oval 24">
            <a:extLst>
              <a:ext uri="{FF2B5EF4-FFF2-40B4-BE49-F238E27FC236}">
                <a16:creationId xmlns:a16="http://schemas.microsoft.com/office/drawing/2014/main" id="{E99CB0F8-F4CF-0048-AE88-A129F48A9F24}"/>
              </a:ext>
            </a:extLst>
          </p:cNvPr>
          <p:cNvSpPr>
            <a:spLocks noChangeArrowheads="1"/>
          </p:cNvSpPr>
          <p:nvPr/>
        </p:nvSpPr>
        <p:spPr bwMode="auto">
          <a:xfrm>
            <a:off x="2819400" y="2895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28" name="Line 25">
            <a:extLst>
              <a:ext uri="{FF2B5EF4-FFF2-40B4-BE49-F238E27FC236}">
                <a16:creationId xmlns:a16="http://schemas.microsoft.com/office/drawing/2014/main" id="{DED5BCF1-66C4-0046-AB94-FC260150D132}"/>
              </a:ext>
            </a:extLst>
          </p:cNvPr>
          <p:cNvSpPr>
            <a:spLocks noChangeShapeType="1"/>
          </p:cNvSpPr>
          <p:nvPr/>
        </p:nvSpPr>
        <p:spPr bwMode="auto">
          <a:xfrm flipH="1">
            <a:off x="2667000" y="3352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6">
            <a:extLst>
              <a:ext uri="{FF2B5EF4-FFF2-40B4-BE49-F238E27FC236}">
                <a16:creationId xmlns:a16="http://schemas.microsoft.com/office/drawing/2014/main" id="{B747C611-817F-C94E-8CBC-EAA0E87D8250}"/>
              </a:ext>
            </a:extLst>
          </p:cNvPr>
          <p:cNvSpPr>
            <a:spLocks noChangeShapeType="1"/>
          </p:cNvSpPr>
          <p:nvPr/>
        </p:nvSpPr>
        <p:spPr bwMode="auto">
          <a:xfrm>
            <a:off x="3200400" y="3352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27">
            <a:extLst>
              <a:ext uri="{FF2B5EF4-FFF2-40B4-BE49-F238E27FC236}">
                <a16:creationId xmlns:a16="http://schemas.microsoft.com/office/drawing/2014/main" id="{482C533D-D0A1-1346-952F-55AD478E4201}"/>
              </a:ext>
            </a:extLst>
          </p:cNvPr>
          <p:cNvSpPr>
            <a:spLocks noChangeArrowheads="1"/>
          </p:cNvSpPr>
          <p:nvPr/>
        </p:nvSpPr>
        <p:spPr bwMode="auto">
          <a:xfrm>
            <a:off x="1295400" y="2895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1" name="Line 28">
            <a:extLst>
              <a:ext uri="{FF2B5EF4-FFF2-40B4-BE49-F238E27FC236}">
                <a16:creationId xmlns:a16="http://schemas.microsoft.com/office/drawing/2014/main" id="{10E9405B-7B01-6740-8D74-574D642BAB21}"/>
              </a:ext>
            </a:extLst>
          </p:cNvPr>
          <p:cNvSpPr>
            <a:spLocks noChangeShapeType="1"/>
          </p:cNvSpPr>
          <p:nvPr/>
        </p:nvSpPr>
        <p:spPr bwMode="auto">
          <a:xfrm flipH="1">
            <a:off x="1143000" y="3352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9">
            <a:extLst>
              <a:ext uri="{FF2B5EF4-FFF2-40B4-BE49-F238E27FC236}">
                <a16:creationId xmlns:a16="http://schemas.microsoft.com/office/drawing/2014/main" id="{A871C84D-474C-DD42-B633-E5B49AA55772}"/>
              </a:ext>
            </a:extLst>
          </p:cNvPr>
          <p:cNvSpPr>
            <a:spLocks noChangeShapeType="1"/>
          </p:cNvSpPr>
          <p:nvPr/>
        </p:nvSpPr>
        <p:spPr bwMode="auto">
          <a:xfrm>
            <a:off x="1676400" y="3352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Oval 30">
            <a:extLst>
              <a:ext uri="{FF2B5EF4-FFF2-40B4-BE49-F238E27FC236}">
                <a16:creationId xmlns:a16="http://schemas.microsoft.com/office/drawing/2014/main" id="{CCAC0E80-80D0-F347-B6FF-38EB8CD3B4E9}"/>
              </a:ext>
            </a:extLst>
          </p:cNvPr>
          <p:cNvSpPr>
            <a:spLocks noChangeArrowheads="1"/>
          </p:cNvSpPr>
          <p:nvPr/>
        </p:nvSpPr>
        <p:spPr bwMode="auto">
          <a:xfrm>
            <a:off x="5334000" y="2895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4" name="Line 31">
            <a:extLst>
              <a:ext uri="{FF2B5EF4-FFF2-40B4-BE49-F238E27FC236}">
                <a16:creationId xmlns:a16="http://schemas.microsoft.com/office/drawing/2014/main" id="{FD5B2D78-08EE-6042-9A1D-CA7CEC83C4B0}"/>
              </a:ext>
            </a:extLst>
          </p:cNvPr>
          <p:cNvSpPr>
            <a:spLocks noChangeShapeType="1"/>
          </p:cNvSpPr>
          <p:nvPr/>
        </p:nvSpPr>
        <p:spPr bwMode="auto">
          <a:xfrm flipH="1">
            <a:off x="4800600" y="32766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2">
            <a:extLst>
              <a:ext uri="{FF2B5EF4-FFF2-40B4-BE49-F238E27FC236}">
                <a16:creationId xmlns:a16="http://schemas.microsoft.com/office/drawing/2014/main" id="{9BFFEDD5-25D8-F543-B3A4-7EF4F6EAC85C}"/>
              </a:ext>
            </a:extLst>
          </p:cNvPr>
          <p:cNvSpPr>
            <a:spLocks noChangeShapeType="1"/>
          </p:cNvSpPr>
          <p:nvPr/>
        </p:nvSpPr>
        <p:spPr bwMode="auto">
          <a:xfrm>
            <a:off x="5791200" y="3276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Oval 33">
            <a:extLst>
              <a:ext uri="{FF2B5EF4-FFF2-40B4-BE49-F238E27FC236}">
                <a16:creationId xmlns:a16="http://schemas.microsoft.com/office/drawing/2014/main" id="{ABA75531-556A-5746-BC8E-76B46209303A}"/>
              </a:ext>
            </a:extLst>
          </p:cNvPr>
          <p:cNvSpPr>
            <a:spLocks noChangeArrowheads="1"/>
          </p:cNvSpPr>
          <p:nvPr/>
        </p:nvSpPr>
        <p:spPr bwMode="auto">
          <a:xfrm>
            <a:off x="685800" y="2133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7</a:t>
            </a:r>
          </a:p>
        </p:txBody>
      </p:sp>
      <p:sp>
        <p:nvSpPr>
          <p:cNvPr id="37" name="Line 34">
            <a:extLst>
              <a:ext uri="{FF2B5EF4-FFF2-40B4-BE49-F238E27FC236}">
                <a16:creationId xmlns:a16="http://schemas.microsoft.com/office/drawing/2014/main" id="{EF15EBFC-EB48-A54D-9089-0C322258B66B}"/>
              </a:ext>
            </a:extLst>
          </p:cNvPr>
          <p:cNvSpPr>
            <a:spLocks noChangeShapeType="1"/>
          </p:cNvSpPr>
          <p:nvPr/>
        </p:nvSpPr>
        <p:spPr bwMode="auto">
          <a:xfrm flipH="1">
            <a:off x="533400" y="25908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a:extLst>
              <a:ext uri="{FF2B5EF4-FFF2-40B4-BE49-F238E27FC236}">
                <a16:creationId xmlns:a16="http://schemas.microsoft.com/office/drawing/2014/main" id="{80EFD384-059F-CA40-91AD-697151E8945D}"/>
              </a:ext>
            </a:extLst>
          </p:cNvPr>
          <p:cNvSpPr>
            <a:spLocks noChangeShapeType="1"/>
          </p:cNvSpPr>
          <p:nvPr/>
        </p:nvSpPr>
        <p:spPr bwMode="auto">
          <a:xfrm>
            <a:off x="1066800" y="25908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Oval 36">
            <a:extLst>
              <a:ext uri="{FF2B5EF4-FFF2-40B4-BE49-F238E27FC236}">
                <a16:creationId xmlns:a16="http://schemas.microsoft.com/office/drawing/2014/main" id="{8B7F1CBE-1DD3-D64D-B61E-9EBD1BA068D7}"/>
              </a:ext>
            </a:extLst>
          </p:cNvPr>
          <p:cNvSpPr>
            <a:spLocks noChangeArrowheads="1"/>
          </p:cNvSpPr>
          <p:nvPr/>
        </p:nvSpPr>
        <p:spPr bwMode="auto">
          <a:xfrm>
            <a:off x="4038600" y="21336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9</a:t>
            </a:r>
          </a:p>
        </p:txBody>
      </p:sp>
      <p:sp>
        <p:nvSpPr>
          <p:cNvPr id="40" name="Line 37">
            <a:extLst>
              <a:ext uri="{FF2B5EF4-FFF2-40B4-BE49-F238E27FC236}">
                <a16:creationId xmlns:a16="http://schemas.microsoft.com/office/drawing/2014/main" id="{D48F65C0-79A9-894E-8CC4-929E5C40C59B}"/>
              </a:ext>
            </a:extLst>
          </p:cNvPr>
          <p:cNvSpPr>
            <a:spLocks noChangeShapeType="1"/>
          </p:cNvSpPr>
          <p:nvPr/>
        </p:nvSpPr>
        <p:spPr bwMode="auto">
          <a:xfrm flipH="1">
            <a:off x="3200400" y="25146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38">
            <a:extLst>
              <a:ext uri="{FF2B5EF4-FFF2-40B4-BE49-F238E27FC236}">
                <a16:creationId xmlns:a16="http://schemas.microsoft.com/office/drawing/2014/main" id="{F19F8E26-0D28-EA4E-89A4-BFB0D4EF59C9}"/>
              </a:ext>
            </a:extLst>
          </p:cNvPr>
          <p:cNvSpPr>
            <a:spLocks noChangeShapeType="1"/>
          </p:cNvSpPr>
          <p:nvPr/>
        </p:nvSpPr>
        <p:spPr bwMode="auto">
          <a:xfrm>
            <a:off x="4495800" y="2514600"/>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Oval 39">
            <a:extLst>
              <a:ext uri="{FF2B5EF4-FFF2-40B4-BE49-F238E27FC236}">
                <a16:creationId xmlns:a16="http://schemas.microsoft.com/office/drawing/2014/main" id="{70D3519C-EB2E-984C-9573-2AF3D2CDFAF5}"/>
              </a:ext>
            </a:extLst>
          </p:cNvPr>
          <p:cNvSpPr>
            <a:spLocks noChangeArrowheads="1"/>
          </p:cNvSpPr>
          <p:nvPr/>
        </p:nvSpPr>
        <p:spPr bwMode="auto">
          <a:xfrm>
            <a:off x="2514600" y="14478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16</a:t>
            </a:r>
          </a:p>
        </p:txBody>
      </p:sp>
      <p:sp>
        <p:nvSpPr>
          <p:cNvPr id="43" name="Line 40">
            <a:extLst>
              <a:ext uri="{FF2B5EF4-FFF2-40B4-BE49-F238E27FC236}">
                <a16:creationId xmlns:a16="http://schemas.microsoft.com/office/drawing/2014/main" id="{2A9B165B-E963-D24F-8BAC-95C681E26220}"/>
              </a:ext>
            </a:extLst>
          </p:cNvPr>
          <p:cNvSpPr>
            <a:spLocks noChangeShapeType="1"/>
          </p:cNvSpPr>
          <p:nvPr/>
        </p:nvSpPr>
        <p:spPr bwMode="auto">
          <a:xfrm flipH="1">
            <a:off x="1143000" y="1828800"/>
            <a:ext cx="1371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1">
            <a:extLst>
              <a:ext uri="{FF2B5EF4-FFF2-40B4-BE49-F238E27FC236}">
                <a16:creationId xmlns:a16="http://schemas.microsoft.com/office/drawing/2014/main" id="{14E06B2E-6B7B-8047-9579-4260EEAE2831}"/>
              </a:ext>
            </a:extLst>
          </p:cNvPr>
          <p:cNvSpPr>
            <a:spLocks noChangeShapeType="1"/>
          </p:cNvSpPr>
          <p:nvPr/>
        </p:nvSpPr>
        <p:spPr bwMode="auto">
          <a:xfrm>
            <a:off x="3048000" y="1828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WordArt 43">
            <a:extLst>
              <a:ext uri="{FF2B5EF4-FFF2-40B4-BE49-F238E27FC236}">
                <a16:creationId xmlns:a16="http://schemas.microsoft.com/office/drawing/2014/main" id="{4FD1B13E-493D-3B46-ADE1-3501218D7055}"/>
              </a:ext>
            </a:extLst>
          </p:cNvPr>
          <p:cNvSpPr>
            <a:spLocks noChangeArrowheads="1" noChangeShapeType="1" noTextEdit="1"/>
          </p:cNvSpPr>
          <p:nvPr/>
        </p:nvSpPr>
        <p:spPr bwMode="auto">
          <a:xfrm>
            <a:off x="457200" y="2514600"/>
            <a:ext cx="228600" cy="3048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46" name="WordArt 44">
            <a:extLst>
              <a:ext uri="{FF2B5EF4-FFF2-40B4-BE49-F238E27FC236}">
                <a16:creationId xmlns:a16="http://schemas.microsoft.com/office/drawing/2014/main" id="{36356696-B4B4-B446-97FE-D0EA3EA0EC05}"/>
              </a:ext>
            </a:extLst>
          </p:cNvPr>
          <p:cNvSpPr>
            <a:spLocks noChangeArrowheads="1" noChangeShapeType="1" noTextEdit="1"/>
          </p:cNvSpPr>
          <p:nvPr/>
        </p:nvSpPr>
        <p:spPr bwMode="auto">
          <a:xfrm>
            <a:off x="3429000" y="1676400"/>
            <a:ext cx="152400" cy="3048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47" name="WordArt 45">
            <a:extLst>
              <a:ext uri="{FF2B5EF4-FFF2-40B4-BE49-F238E27FC236}">
                <a16:creationId xmlns:a16="http://schemas.microsoft.com/office/drawing/2014/main" id="{C258C469-EF4A-2A4C-AFB5-888CA3B6B69F}"/>
              </a:ext>
            </a:extLst>
          </p:cNvPr>
          <p:cNvSpPr>
            <a:spLocks noChangeArrowheads="1" noChangeShapeType="1" noTextEdit="1"/>
          </p:cNvSpPr>
          <p:nvPr/>
        </p:nvSpPr>
        <p:spPr bwMode="auto">
          <a:xfrm>
            <a:off x="1828800" y="1676400"/>
            <a:ext cx="228600" cy="304800"/>
          </a:xfrm>
          <a:prstGeom prst="rect">
            <a:avLst/>
          </a:prstGeom>
        </p:spPr>
        <p:txBody>
          <a:bodyPr wrap="none" fromWordArt="1">
            <a:prstTxWarp prst="textPlain">
              <a:avLst>
                <a:gd name="adj" fmla="val 50000"/>
              </a:avLst>
            </a:prstTxWarp>
          </a:bodyPr>
          <a:lstStyle/>
          <a:p>
            <a:pPr algn="ctr"/>
            <a:r>
              <a:rPr lang="en-US" sz="32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48" name="WordArt 46">
            <a:extLst>
              <a:ext uri="{FF2B5EF4-FFF2-40B4-BE49-F238E27FC236}">
                <a16:creationId xmlns:a16="http://schemas.microsoft.com/office/drawing/2014/main" id="{B7D1C132-CEFA-2342-8B62-EBE34A82B5C2}"/>
              </a:ext>
            </a:extLst>
          </p:cNvPr>
          <p:cNvSpPr>
            <a:spLocks noChangeArrowheads="1" noChangeShapeType="1" noTextEdit="1"/>
          </p:cNvSpPr>
          <p:nvPr/>
        </p:nvSpPr>
        <p:spPr bwMode="auto">
          <a:xfrm>
            <a:off x="990600" y="32766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49" name="WordArt 47">
            <a:extLst>
              <a:ext uri="{FF2B5EF4-FFF2-40B4-BE49-F238E27FC236}">
                <a16:creationId xmlns:a16="http://schemas.microsoft.com/office/drawing/2014/main" id="{A100BC0F-F56E-0B46-8736-7AFC34A91D38}"/>
              </a:ext>
            </a:extLst>
          </p:cNvPr>
          <p:cNvSpPr>
            <a:spLocks noChangeArrowheads="1" noChangeShapeType="1" noTextEdit="1"/>
          </p:cNvSpPr>
          <p:nvPr/>
        </p:nvSpPr>
        <p:spPr bwMode="auto">
          <a:xfrm>
            <a:off x="2590800" y="32766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50" name="WordArt 48">
            <a:extLst>
              <a:ext uri="{FF2B5EF4-FFF2-40B4-BE49-F238E27FC236}">
                <a16:creationId xmlns:a16="http://schemas.microsoft.com/office/drawing/2014/main" id="{396F37CD-931E-4948-A17A-D6BCDE8F45F9}"/>
              </a:ext>
            </a:extLst>
          </p:cNvPr>
          <p:cNvSpPr>
            <a:spLocks noChangeArrowheads="1" noChangeShapeType="1" noTextEdit="1"/>
          </p:cNvSpPr>
          <p:nvPr/>
        </p:nvSpPr>
        <p:spPr bwMode="auto">
          <a:xfrm>
            <a:off x="3505200" y="24384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51" name="WordArt 49">
            <a:extLst>
              <a:ext uri="{FF2B5EF4-FFF2-40B4-BE49-F238E27FC236}">
                <a16:creationId xmlns:a16="http://schemas.microsoft.com/office/drawing/2014/main" id="{A06CD9A0-5871-6B4C-B047-B2C5F950C286}"/>
              </a:ext>
            </a:extLst>
          </p:cNvPr>
          <p:cNvSpPr>
            <a:spLocks noChangeArrowheads="1" noChangeShapeType="1" noTextEdit="1"/>
          </p:cNvSpPr>
          <p:nvPr/>
        </p:nvSpPr>
        <p:spPr bwMode="auto">
          <a:xfrm>
            <a:off x="4953000" y="32766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52" name="WordArt 50">
            <a:extLst>
              <a:ext uri="{FF2B5EF4-FFF2-40B4-BE49-F238E27FC236}">
                <a16:creationId xmlns:a16="http://schemas.microsoft.com/office/drawing/2014/main" id="{5CC7E1B9-672A-B24D-9011-83A556A407B8}"/>
              </a:ext>
            </a:extLst>
          </p:cNvPr>
          <p:cNvSpPr>
            <a:spLocks noChangeArrowheads="1" noChangeShapeType="1" noTextEdit="1"/>
          </p:cNvSpPr>
          <p:nvPr/>
        </p:nvSpPr>
        <p:spPr bwMode="auto">
          <a:xfrm>
            <a:off x="4267200" y="41148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53" name="WordArt 51">
            <a:extLst>
              <a:ext uri="{FF2B5EF4-FFF2-40B4-BE49-F238E27FC236}">
                <a16:creationId xmlns:a16="http://schemas.microsoft.com/office/drawing/2014/main" id="{12F69FA6-BC7E-004D-900A-95FB28415166}"/>
              </a:ext>
            </a:extLst>
          </p:cNvPr>
          <p:cNvSpPr>
            <a:spLocks noChangeArrowheads="1" noChangeShapeType="1" noTextEdit="1"/>
          </p:cNvSpPr>
          <p:nvPr/>
        </p:nvSpPr>
        <p:spPr bwMode="auto">
          <a:xfrm>
            <a:off x="5943600" y="40386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54" name="WordArt 52">
            <a:extLst>
              <a:ext uri="{FF2B5EF4-FFF2-40B4-BE49-F238E27FC236}">
                <a16:creationId xmlns:a16="http://schemas.microsoft.com/office/drawing/2014/main" id="{3F941BB5-47FA-FB45-9C32-57AAFBED0367}"/>
              </a:ext>
            </a:extLst>
          </p:cNvPr>
          <p:cNvSpPr>
            <a:spLocks noChangeArrowheads="1" noChangeShapeType="1" noTextEdit="1"/>
          </p:cNvSpPr>
          <p:nvPr/>
        </p:nvSpPr>
        <p:spPr bwMode="auto">
          <a:xfrm>
            <a:off x="6629400" y="4876800"/>
            <a:ext cx="2286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0</a:t>
            </a:r>
          </a:p>
        </p:txBody>
      </p:sp>
      <p:sp>
        <p:nvSpPr>
          <p:cNvPr id="55" name="WordArt 54">
            <a:extLst>
              <a:ext uri="{FF2B5EF4-FFF2-40B4-BE49-F238E27FC236}">
                <a16:creationId xmlns:a16="http://schemas.microsoft.com/office/drawing/2014/main" id="{E8F5B250-E0B6-5743-B265-9EF5CFCD3B94}"/>
              </a:ext>
            </a:extLst>
          </p:cNvPr>
          <p:cNvSpPr>
            <a:spLocks noChangeArrowheads="1" noChangeShapeType="1" noTextEdit="1"/>
          </p:cNvSpPr>
          <p:nvPr/>
        </p:nvSpPr>
        <p:spPr bwMode="auto">
          <a:xfrm>
            <a:off x="1295400" y="25146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56" name="WordArt 55">
            <a:extLst>
              <a:ext uri="{FF2B5EF4-FFF2-40B4-BE49-F238E27FC236}">
                <a16:creationId xmlns:a16="http://schemas.microsoft.com/office/drawing/2014/main" id="{A7E7C26B-FE89-6D45-AE42-FCB5BC9A05B4}"/>
              </a:ext>
            </a:extLst>
          </p:cNvPr>
          <p:cNvSpPr>
            <a:spLocks noChangeArrowheads="1" noChangeShapeType="1" noTextEdit="1"/>
          </p:cNvSpPr>
          <p:nvPr/>
        </p:nvSpPr>
        <p:spPr bwMode="auto">
          <a:xfrm>
            <a:off x="1828800" y="32766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57" name="WordArt 56">
            <a:extLst>
              <a:ext uri="{FF2B5EF4-FFF2-40B4-BE49-F238E27FC236}">
                <a16:creationId xmlns:a16="http://schemas.microsoft.com/office/drawing/2014/main" id="{DDC66F1E-8ED5-EB49-979A-6B630FDE8BB0}"/>
              </a:ext>
            </a:extLst>
          </p:cNvPr>
          <p:cNvSpPr>
            <a:spLocks noChangeArrowheads="1" noChangeShapeType="1" noTextEdit="1"/>
          </p:cNvSpPr>
          <p:nvPr/>
        </p:nvSpPr>
        <p:spPr bwMode="auto">
          <a:xfrm>
            <a:off x="3352800" y="32766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58" name="WordArt 57">
            <a:extLst>
              <a:ext uri="{FF2B5EF4-FFF2-40B4-BE49-F238E27FC236}">
                <a16:creationId xmlns:a16="http://schemas.microsoft.com/office/drawing/2014/main" id="{FC4873BF-B732-9744-AA1A-9FB3622827FB}"/>
              </a:ext>
            </a:extLst>
          </p:cNvPr>
          <p:cNvSpPr>
            <a:spLocks noChangeArrowheads="1" noChangeShapeType="1" noTextEdit="1"/>
          </p:cNvSpPr>
          <p:nvPr/>
        </p:nvSpPr>
        <p:spPr bwMode="auto">
          <a:xfrm>
            <a:off x="4876800" y="24384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59" name="WordArt 58">
            <a:extLst>
              <a:ext uri="{FF2B5EF4-FFF2-40B4-BE49-F238E27FC236}">
                <a16:creationId xmlns:a16="http://schemas.microsoft.com/office/drawing/2014/main" id="{78C421B2-292C-FB4F-9293-55211302FBFD}"/>
              </a:ext>
            </a:extLst>
          </p:cNvPr>
          <p:cNvSpPr>
            <a:spLocks noChangeArrowheads="1" noChangeShapeType="1" noTextEdit="1"/>
          </p:cNvSpPr>
          <p:nvPr/>
        </p:nvSpPr>
        <p:spPr bwMode="auto">
          <a:xfrm>
            <a:off x="6019800" y="32004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60" name="WordArt 59">
            <a:extLst>
              <a:ext uri="{FF2B5EF4-FFF2-40B4-BE49-F238E27FC236}">
                <a16:creationId xmlns:a16="http://schemas.microsoft.com/office/drawing/2014/main" id="{E7EB0CF5-D7A8-324E-B4F0-20916E808A74}"/>
              </a:ext>
            </a:extLst>
          </p:cNvPr>
          <p:cNvSpPr>
            <a:spLocks noChangeArrowheads="1" noChangeShapeType="1" noTextEdit="1"/>
          </p:cNvSpPr>
          <p:nvPr/>
        </p:nvSpPr>
        <p:spPr bwMode="auto">
          <a:xfrm>
            <a:off x="6781800" y="41148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
        <p:nvSpPr>
          <p:cNvPr id="61" name="WordArt 60">
            <a:extLst>
              <a:ext uri="{FF2B5EF4-FFF2-40B4-BE49-F238E27FC236}">
                <a16:creationId xmlns:a16="http://schemas.microsoft.com/office/drawing/2014/main" id="{29EE94A2-B32F-284A-AD20-53C8A1956D3C}"/>
              </a:ext>
            </a:extLst>
          </p:cNvPr>
          <p:cNvSpPr>
            <a:spLocks noChangeArrowheads="1" noChangeShapeType="1" noTextEdit="1"/>
          </p:cNvSpPr>
          <p:nvPr/>
        </p:nvSpPr>
        <p:spPr bwMode="auto">
          <a:xfrm>
            <a:off x="7315200" y="4800600"/>
            <a:ext cx="152400" cy="3048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latin typeface="Arial Black" panose="020B0604020202020204" pitchFamily="34" charset="0"/>
                <a:cs typeface="Arial Black" panose="020B0604020202020204" pitchFamily="34" charset="0"/>
              </a:rPr>
              <a:t>1</a:t>
            </a:r>
          </a:p>
        </p:txBody>
      </p:sp>
      <p:graphicFrame>
        <p:nvGraphicFramePr>
          <p:cNvPr id="62" name="Group 122">
            <a:extLst>
              <a:ext uri="{FF2B5EF4-FFF2-40B4-BE49-F238E27FC236}">
                <a16:creationId xmlns:a16="http://schemas.microsoft.com/office/drawing/2014/main" id="{189B640C-DA33-3D4B-9341-EDC1D742E46A}"/>
              </a:ext>
            </a:extLst>
          </p:cNvPr>
          <p:cNvGraphicFramePr>
            <a:graphicFrameLocks noGrp="1"/>
          </p:cNvGraphicFramePr>
          <p:nvPr/>
        </p:nvGraphicFramePr>
        <p:xfrm>
          <a:off x="7620000" y="304800"/>
          <a:ext cx="1371600" cy="3962400"/>
        </p:xfrm>
        <a:graphic>
          <a:graphicData uri="http://schemas.openxmlformats.org/drawingml/2006/table">
            <a:tbl>
              <a:tblPr/>
              <a:tblGrid>
                <a:gridCol w="457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3" name="WordArt 116">
            <a:extLst>
              <a:ext uri="{FF2B5EF4-FFF2-40B4-BE49-F238E27FC236}">
                <a16:creationId xmlns:a16="http://schemas.microsoft.com/office/drawing/2014/main" id="{1BF51984-A84F-2649-B98B-C3E9E388235F}"/>
              </a:ext>
            </a:extLst>
          </p:cNvPr>
          <p:cNvSpPr>
            <a:spLocks noChangeArrowheads="1" noChangeShapeType="1" noTextEdit="1"/>
          </p:cNvSpPr>
          <p:nvPr/>
        </p:nvSpPr>
        <p:spPr bwMode="auto">
          <a:xfrm>
            <a:off x="4953000" y="4114800"/>
            <a:ext cx="152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latin typeface="Arial Black" panose="020B0604020202020204" pitchFamily="34" charset="0"/>
                <a:cs typeface="Arial Black" panose="020B0604020202020204" pitchFamily="34" charset="0"/>
              </a:rPr>
              <a:t>1</a:t>
            </a:r>
          </a:p>
        </p:txBody>
      </p:sp>
    </p:spTree>
    <p:extLst>
      <p:ext uri="{BB962C8B-B14F-4D97-AF65-F5344CB8AC3E}">
        <p14:creationId xmlns:p14="http://schemas.microsoft.com/office/powerpoint/2010/main" val="3457973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4" name="Rectangle 3">
            <a:extLst>
              <a:ext uri="{FF2B5EF4-FFF2-40B4-BE49-F238E27FC236}">
                <a16:creationId xmlns:a16="http://schemas.microsoft.com/office/drawing/2014/main" id="{C9E1C038-FD49-334E-939A-62CEEB5119E9}"/>
              </a:ext>
            </a:extLst>
          </p:cNvPr>
          <p:cNvSpPr txBox="1">
            <a:spLocks noChangeArrowheads="1"/>
          </p:cNvSpPr>
          <p:nvPr/>
        </p:nvSpPr>
        <p:spPr>
          <a:xfrm>
            <a:off x="457200" y="1417638"/>
            <a:ext cx="8610600" cy="4114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altLang="en-US" dirty="0">
                <a:ea typeface="ＭＳ Ｐゴシック" panose="020B0600070205080204" pitchFamily="34" charset="-128"/>
              </a:rPr>
              <a:t>These codes are then used to encode the string</a:t>
            </a:r>
          </a:p>
          <a:p>
            <a:pPr>
              <a:buFont typeface="Arial" panose="020B0604020202020204" pitchFamily="34" charset="0"/>
              <a:buChar char="•"/>
            </a:pPr>
            <a:r>
              <a:rPr lang="en-US" altLang="en-US" dirty="0">
                <a:ea typeface="ＭＳ Ｐゴシック" panose="020B0600070205080204" pitchFamily="34" charset="-128"/>
              </a:rPr>
              <a:t>Thus, “duke blue devils” turns into:</a:t>
            </a:r>
          </a:p>
          <a:p>
            <a:pPr>
              <a:buFontTx/>
              <a:buNone/>
            </a:pPr>
            <a:r>
              <a:rPr lang="en-US" altLang="en-US" sz="2000" dirty="0">
                <a:ea typeface="ＭＳ Ｐゴシック" panose="020B0600070205080204" pitchFamily="34" charset="-128"/>
              </a:rPr>
              <a:t>	010 011 1110 00 101 11110 100 011 00 101 010 00 11111 1100 100 1101</a:t>
            </a:r>
          </a:p>
          <a:p>
            <a:pPr>
              <a:buFont typeface="Arial" panose="020B0604020202020204" pitchFamily="34" charset="0"/>
              <a:buChar char="•"/>
            </a:pPr>
            <a:r>
              <a:rPr lang="en-US" altLang="en-US" dirty="0">
                <a:ea typeface="ＭＳ Ｐゴシック" panose="020B0600070205080204" pitchFamily="34" charset="-128"/>
              </a:rPr>
              <a:t>When grouped into 8-bit bytes:</a:t>
            </a:r>
          </a:p>
          <a:p>
            <a:pPr>
              <a:buFontTx/>
              <a:buNone/>
            </a:pPr>
            <a:r>
              <a:rPr lang="en-US" altLang="en-US" sz="2000" dirty="0">
                <a:ea typeface="ＭＳ Ｐゴシック" panose="020B0600070205080204" pitchFamily="34" charset="-128"/>
              </a:rPr>
              <a:t>	01001111  10001011  11101000  11001010  10001111  11100100   1101xxxx</a:t>
            </a:r>
          </a:p>
          <a:p>
            <a:pPr>
              <a:buFont typeface="Arial" panose="020B0604020202020204" pitchFamily="34" charset="0"/>
              <a:buChar char="•"/>
            </a:pPr>
            <a:r>
              <a:rPr lang="en-US" altLang="en-US" dirty="0">
                <a:ea typeface="ＭＳ Ｐゴシック" panose="020B0600070205080204" pitchFamily="34" charset="-128"/>
              </a:rPr>
              <a:t>Thus it takes 7 bytes of space compared to 16 characters * 1 byte/char = 16 bytes uncompressed</a:t>
            </a:r>
          </a:p>
        </p:txBody>
      </p:sp>
    </p:spTree>
    <p:extLst>
      <p:ext uri="{BB962C8B-B14F-4D97-AF65-F5344CB8AC3E}">
        <p14:creationId xmlns:p14="http://schemas.microsoft.com/office/powerpoint/2010/main" val="428604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4" name="Rectangle 3">
            <a:extLst>
              <a:ext uri="{FF2B5EF4-FFF2-40B4-BE49-F238E27FC236}">
                <a16:creationId xmlns:a16="http://schemas.microsoft.com/office/drawing/2014/main" id="{0F95D115-63C4-9A4C-80FD-BC450F043341}"/>
              </a:ext>
            </a:extLst>
          </p:cNvPr>
          <p:cNvSpPr txBox="1">
            <a:spLocks noChangeArrowheads="1"/>
          </p:cNvSpPr>
          <p:nvPr/>
        </p:nvSpPr>
        <p:spPr>
          <a:xfrm>
            <a:off x="304800" y="1600200"/>
            <a:ext cx="8382000" cy="4343400"/>
          </a:xfrm>
          <a:prstGeom prst="rect">
            <a:avLst/>
          </a:prstGeom>
        </p:spPr>
        <p:txBody>
          <a:bodyPr vert="horz" lIns="91440" tIns="45720" rIns="91440" bIns="45720" rtlCol="0">
            <a:normAutofit fontScale="925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90000"/>
              </a:lnSpc>
              <a:buFont typeface="Arial" panose="020B0604020202020204" pitchFamily="34" charset="0"/>
              <a:buChar char="•"/>
            </a:pPr>
            <a:r>
              <a:rPr lang="en-US" altLang="en-US" sz="2800" dirty="0">
                <a:ea typeface="ＭＳ Ｐゴシック" panose="020B0600070205080204" pitchFamily="34" charset="-128"/>
              </a:rPr>
              <a:t>Uncompressing works by reading in the file bit by bit</a:t>
            </a:r>
          </a:p>
          <a:p>
            <a:pPr lvl="1">
              <a:lnSpc>
                <a:spcPct val="90000"/>
              </a:lnSpc>
            </a:pPr>
            <a:r>
              <a:rPr lang="en-US" altLang="en-US" sz="2400" dirty="0">
                <a:ea typeface="Arial" panose="020B0604020202020204" pitchFamily="34" charset="0"/>
              </a:rPr>
              <a:t>Start at the root of the tree</a:t>
            </a:r>
          </a:p>
          <a:p>
            <a:pPr lvl="1">
              <a:lnSpc>
                <a:spcPct val="90000"/>
              </a:lnSpc>
            </a:pPr>
            <a:r>
              <a:rPr lang="en-US" altLang="en-US" sz="2400" dirty="0">
                <a:ea typeface="Arial" panose="020B0604020202020204" pitchFamily="34" charset="0"/>
              </a:rPr>
              <a:t>If a 0 is read, head left</a:t>
            </a:r>
          </a:p>
          <a:p>
            <a:pPr lvl="1">
              <a:lnSpc>
                <a:spcPct val="90000"/>
              </a:lnSpc>
            </a:pPr>
            <a:r>
              <a:rPr lang="en-US" altLang="en-US" sz="2400" dirty="0">
                <a:ea typeface="Arial" panose="020B0604020202020204" pitchFamily="34" charset="0"/>
              </a:rPr>
              <a:t>If a 1 is read, head right</a:t>
            </a:r>
          </a:p>
          <a:p>
            <a:pPr lvl="1">
              <a:lnSpc>
                <a:spcPct val="90000"/>
              </a:lnSpc>
            </a:pPr>
            <a:r>
              <a:rPr lang="en-US" altLang="en-US" sz="2400" dirty="0">
                <a:ea typeface="Arial" panose="020B0604020202020204" pitchFamily="34" charset="0"/>
              </a:rPr>
              <a:t>When a leaf is reached decode that character and start over again at the root of the tree</a:t>
            </a:r>
          </a:p>
          <a:p>
            <a:pPr marL="457200" indent="-457200">
              <a:lnSpc>
                <a:spcPct val="90000"/>
              </a:lnSpc>
              <a:buFont typeface="Arial" panose="020B0604020202020204" pitchFamily="34" charset="0"/>
              <a:buChar char="•"/>
            </a:pPr>
            <a:r>
              <a:rPr lang="en-US" altLang="en-US" sz="2800" dirty="0">
                <a:ea typeface="ＭＳ Ｐゴシック" panose="020B0600070205080204" pitchFamily="34" charset="-128"/>
              </a:rPr>
              <a:t>Thus, we need to save Huffman table information as a header in the compressed file</a:t>
            </a:r>
          </a:p>
          <a:p>
            <a:pPr lvl="1">
              <a:lnSpc>
                <a:spcPct val="90000"/>
              </a:lnSpc>
            </a:pPr>
            <a:r>
              <a:rPr lang="en-US" altLang="en-US" sz="2400" dirty="0">
                <a:ea typeface="Arial" panose="020B0604020202020204" pitchFamily="34" charset="0"/>
              </a:rPr>
              <a:t>Doesn’t add a significant amount of size to the file for large files (which are the ones you want to compress anyway)</a:t>
            </a:r>
          </a:p>
          <a:p>
            <a:pPr lvl="1">
              <a:lnSpc>
                <a:spcPct val="90000"/>
              </a:lnSpc>
            </a:pPr>
            <a:r>
              <a:rPr lang="en-US" altLang="en-US" sz="2400" dirty="0">
                <a:ea typeface="Arial" panose="020B0604020202020204" pitchFamily="34" charset="0"/>
              </a:rPr>
              <a:t>Or we could use a fixed universal set of codes/</a:t>
            </a:r>
            <a:r>
              <a:rPr lang="en-US" altLang="en-US" sz="2400" dirty="0" err="1">
                <a:ea typeface="Arial" panose="020B0604020202020204" pitchFamily="34" charset="0"/>
              </a:rPr>
              <a:t>freqencies</a:t>
            </a:r>
            <a:endParaRPr lang="en-US" altLang="en-US" sz="2400" dirty="0">
              <a:ea typeface="Arial" panose="020B0604020202020204" pitchFamily="34" charset="0"/>
            </a:endParaRPr>
          </a:p>
        </p:txBody>
      </p:sp>
    </p:spTree>
    <p:extLst>
      <p:ext uri="{BB962C8B-B14F-4D97-AF65-F5344CB8AC3E}">
        <p14:creationId xmlns:p14="http://schemas.microsoft.com/office/powerpoint/2010/main" val="180279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A7702C-AA6E-0640-9336-8CAF63F721E6}"/>
              </a:ext>
            </a:extLst>
          </p:cNvPr>
          <p:cNvSpPr>
            <a:spLocks noGrp="1"/>
          </p:cNvSpPr>
          <p:nvPr>
            <p:ph idx="1"/>
          </p:nvPr>
        </p:nvSpPr>
        <p:spPr/>
        <p:txBody>
          <a:bodyPr>
            <a:normAutofit fontScale="77500" lnSpcReduction="20000"/>
          </a:bodyPr>
          <a:lstStyle/>
          <a:p>
            <a:pPr algn="just"/>
            <a:r>
              <a:rPr lang="en-US" sz="2000" dirty="0"/>
              <a:t>	You’re given a non-empty array of positive integers representing the amounts of time that specific queries takes to execute. only one query can be executed at a time, but the queries can be executed in any order. </a:t>
            </a:r>
          </a:p>
          <a:p>
            <a:pPr algn="just"/>
            <a:endParaRPr lang="en-US" sz="2000" dirty="0"/>
          </a:p>
          <a:p>
            <a:pPr algn="just"/>
            <a:r>
              <a:rPr lang="en-US" sz="2000" dirty="0"/>
              <a:t>	A query’s </a:t>
            </a:r>
            <a:r>
              <a:rPr lang="en-US" sz="2000" u="sng" dirty="0"/>
              <a:t>waiting time </a:t>
            </a:r>
            <a:r>
              <a:rPr lang="en-US" sz="2000" dirty="0"/>
              <a:t>is defined as the amount of time that it must before its execution starts. In other words, if a query is executed second, then its waiting time is the duration of the first query; if a query is executed third, then its waiting time is the sum of the durations of the first two queries. </a:t>
            </a:r>
          </a:p>
          <a:p>
            <a:pPr algn="just"/>
            <a:endParaRPr lang="en-US" sz="2000" dirty="0"/>
          </a:p>
          <a:p>
            <a:pPr algn="just"/>
            <a:r>
              <a:rPr lang="en-US" sz="2000" dirty="0"/>
              <a:t>	Design an algorithm that returns the minimum amount of total waiting time for all of the queries. For example , if you’re given the queries of durations [1,4,5], then the total waiting time if the queries were executed in the order of [5,1,4] would be (0)+(5)+(5+1) =11. the first query of duration 5 would be executed immediately, so its waiting time would be 0, then second query of duration 1 would have to wait 5 seconds( the duration of the first query) to be executed, and the last query would have to wait the duration of the first two queries before being executed. </a:t>
            </a:r>
          </a:p>
          <a:p>
            <a:pPr algn="just"/>
            <a:endParaRPr lang="en-US" sz="2000" dirty="0"/>
          </a:p>
          <a:p>
            <a:r>
              <a:rPr lang="en-US" sz="2000" dirty="0"/>
              <a:t>	</a:t>
            </a:r>
            <a:r>
              <a:rPr lang="en-US" sz="2000" dirty="0">
                <a:solidFill>
                  <a:srgbClr val="FF0000"/>
                </a:solidFill>
              </a:rPr>
              <a:t>Note: you’re allowed to mutate the input array </a:t>
            </a:r>
          </a:p>
          <a:p>
            <a:r>
              <a:rPr lang="en-US" sz="2000" dirty="0"/>
              <a:t>	</a:t>
            </a:r>
          </a:p>
        </p:txBody>
      </p:sp>
      <p:sp>
        <p:nvSpPr>
          <p:cNvPr id="3" name="Content Placeholder 2">
            <a:extLst>
              <a:ext uri="{FF2B5EF4-FFF2-40B4-BE49-F238E27FC236}">
                <a16:creationId xmlns:a16="http://schemas.microsoft.com/office/drawing/2014/main" id="{609F3AC7-F657-624C-B3B5-D36DBF7DD909}"/>
              </a:ext>
            </a:extLst>
          </p:cNvPr>
          <p:cNvSpPr>
            <a:spLocks noGrp="1"/>
          </p:cNvSpPr>
          <p:nvPr>
            <p:ph sz="quarter" idx="10"/>
          </p:nvPr>
        </p:nvSpPr>
        <p:spPr/>
        <p:txBody>
          <a:bodyPr/>
          <a:lstStyle/>
          <a:p>
            <a:r>
              <a:rPr lang="en-US" dirty="0"/>
              <a:t>Minimum –waiting time:</a:t>
            </a:r>
          </a:p>
        </p:txBody>
      </p:sp>
      <p:sp>
        <p:nvSpPr>
          <p:cNvPr id="5" name="Slide Number Placeholder 4">
            <a:extLst>
              <a:ext uri="{FF2B5EF4-FFF2-40B4-BE49-F238E27FC236}">
                <a16:creationId xmlns:a16="http://schemas.microsoft.com/office/drawing/2014/main" id="{7B78CB18-B64A-C94D-8BEC-1D4CBD96DC67}"/>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19323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567458-567E-7440-9BEF-4182E597CED8}"/>
              </a:ext>
            </a:extLst>
          </p:cNvPr>
          <p:cNvSpPr>
            <a:spLocks noGrp="1"/>
          </p:cNvSpPr>
          <p:nvPr>
            <p:ph idx="1"/>
          </p:nvPr>
        </p:nvSpPr>
        <p:spPr/>
        <p:txBody>
          <a:bodyPr>
            <a:normAutofit fontScale="70000" lnSpcReduction="20000"/>
          </a:bodyPr>
          <a:lstStyle/>
          <a:p>
            <a:pPr algn="just"/>
            <a:r>
              <a:rPr lang="en-US" dirty="0"/>
              <a:t>	Its photo day at the local school, and you’re the photographer assigned to take class photos. The class that you’ll be photographing has an even number of students, and all these students are wearing red or blue shirts. In fact exactly half of the class is wearing red shirts , and the other half is wearing blue shirts. </a:t>
            </a:r>
          </a:p>
          <a:p>
            <a:pPr algn="just"/>
            <a:r>
              <a:rPr lang="en-US" dirty="0"/>
              <a:t>	you’re responsible for arranging the students in two rows before taking the photo. </a:t>
            </a:r>
          </a:p>
          <a:p>
            <a:pPr algn="just"/>
            <a:r>
              <a:rPr lang="en-US" dirty="0"/>
              <a:t>	each row should contain the same number of the students and should adhere to the following guidelines: </a:t>
            </a:r>
          </a:p>
          <a:p>
            <a:pPr marL="400050" lvl="1" indent="0" algn="just"/>
            <a:r>
              <a:rPr lang="en-US" dirty="0"/>
              <a:t>All students wearing red shirts must be in the same row</a:t>
            </a:r>
          </a:p>
          <a:p>
            <a:pPr marL="400050" lvl="1" indent="0" algn="just"/>
            <a:r>
              <a:rPr lang="en-US" dirty="0"/>
              <a:t>All students wearing blue shirts must be in the same roe. </a:t>
            </a:r>
          </a:p>
          <a:p>
            <a:pPr marL="400050" lvl="1" indent="0" algn="just"/>
            <a:r>
              <a:rPr lang="en-US" dirty="0"/>
              <a:t>Each student in the back row must be strictly taller than the student directly in front of them in the front row. </a:t>
            </a:r>
          </a:p>
          <a:p>
            <a:pPr marL="400050" lvl="1" indent="0" algn="just">
              <a:buNone/>
            </a:pPr>
            <a:r>
              <a:rPr lang="en-US" sz="2400" dirty="0"/>
              <a:t>You’re given two input arrays: one containing the heights of all the students with red shirts and another one containing the heights of all the students with blue shirts. </a:t>
            </a:r>
          </a:p>
          <a:p>
            <a:pPr marL="400050" lvl="1" indent="0" algn="just">
              <a:buNone/>
            </a:pPr>
            <a:r>
              <a:rPr lang="en-US" sz="2400" dirty="0"/>
              <a:t>These arrays will always have the same length, and each height will be a positive integer.</a:t>
            </a:r>
          </a:p>
          <a:p>
            <a:pPr marL="400050" lvl="1" indent="0" algn="just">
              <a:buNone/>
            </a:pPr>
            <a:r>
              <a:rPr lang="en-US" sz="2400" dirty="0"/>
              <a:t>Design an algorithm that returns whether or not a class photo that follows the stated </a:t>
            </a:r>
            <a:r>
              <a:rPr lang="en-US" sz="2400" dirty="0" err="1"/>
              <a:t>guideling</a:t>
            </a:r>
            <a:r>
              <a:rPr lang="en-US" sz="2400" dirty="0"/>
              <a:t> can be taken. </a:t>
            </a:r>
          </a:p>
          <a:p>
            <a:pPr marL="400050" lvl="1" indent="0" algn="just">
              <a:buNone/>
            </a:pPr>
            <a:endParaRPr lang="en-US" sz="2400" dirty="0"/>
          </a:p>
          <a:p>
            <a:pPr marL="400050" lvl="1" indent="0" algn="just">
              <a:buNone/>
            </a:pPr>
            <a:r>
              <a:rPr lang="en-US" sz="2400" dirty="0"/>
              <a:t>Note: you can assume that each class has at least </a:t>
            </a:r>
            <a:r>
              <a:rPr lang="en-US" sz="2400"/>
              <a:t>two student </a:t>
            </a:r>
            <a:endParaRPr lang="en-US" sz="2400" dirty="0"/>
          </a:p>
        </p:txBody>
      </p:sp>
      <p:sp>
        <p:nvSpPr>
          <p:cNvPr id="3" name="Content Placeholder 2">
            <a:extLst>
              <a:ext uri="{FF2B5EF4-FFF2-40B4-BE49-F238E27FC236}">
                <a16:creationId xmlns:a16="http://schemas.microsoft.com/office/drawing/2014/main" id="{A7CC3F33-C8C6-7840-BD40-E3E93530E6A7}"/>
              </a:ext>
            </a:extLst>
          </p:cNvPr>
          <p:cNvSpPr>
            <a:spLocks noGrp="1"/>
          </p:cNvSpPr>
          <p:nvPr>
            <p:ph sz="quarter" idx="10"/>
          </p:nvPr>
        </p:nvSpPr>
        <p:spPr/>
        <p:txBody>
          <a:bodyPr/>
          <a:lstStyle/>
          <a:p>
            <a:r>
              <a:rPr lang="en-US" dirty="0"/>
              <a:t>Class Photos: </a:t>
            </a:r>
          </a:p>
        </p:txBody>
      </p:sp>
      <p:sp>
        <p:nvSpPr>
          <p:cNvPr id="5" name="Slide Number Placeholder 4">
            <a:extLst>
              <a:ext uri="{FF2B5EF4-FFF2-40B4-BE49-F238E27FC236}">
                <a16:creationId xmlns:a16="http://schemas.microsoft.com/office/drawing/2014/main" id="{96C577E0-D524-0241-A0BF-CF6E5299ED96}"/>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397938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72EE84-9E19-F745-A71D-DBB7A8F07CF9}"/>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6" name="TextBox 1">
            <a:extLst>
              <a:ext uri="{FF2B5EF4-FFF2-40B4-BE49-F238E27FC236}">
                <a16:creationId xmlns:a16="http://schemas.microsoft.com/office/drawing/2014/main" id="{5958AAB6-3EA7-1446-B940-65262E0FE59B}"/>
              </a:ext>
            </a:extLst>
          </p:cNvPr>
          <p:cNvSpPr txBox="1">
            <a:spLocks noChangeArrowheads="1"/>
          </p:cNvSpPr>
          <p:nvPr/>
        </p:nvSpPr>
        <p:spPr bwMode="auto">
          <a:xfrm>
            <a:off x="3124200" y="32004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600">
                <a:solidFill>
                  <a:srgbClr val="0000FF"/>
                </a:solidFill>
              </a:rPr>
              <a:t>Thank You!!</a:t>
            </a:r>
          </a:p>
        </p:txBody>
      </p:sp>
    </p:spTree>
    <p:extLst>
      <p:ext uri="{BB962C8B-B14F-4D97-AF65-F5344CB8AC3E}">
        <p14:creationId xmlns:p14="http://schemas.microsoft.com/office/powerpoint/2010/main" val="220167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Encoding and Compression of Data</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6" name="Rectangle 3">
            <a:extLst>
              <a:ext uri="{FF2B5EF4-FFF2-40B4-BE49-F238E27FC236}">
                <a16:creationId xmlns:a16="http://schemas.microsoft.com/office/drawing/2014/main" id="{3C4F9B4B-6132-5E46-A4C2-4295B85025CF}"/>
              </a:ext>
            </a:extLst>
          </p:cNvPr>
          <p:cNvSpPr txBox="1">
            <a:spLocks noChangeArrowheads="1"/>
          </p:cNvSpPr>
          <p:nvPr/>
        </p:nvSpPr>
        <p:spPr>
          <a:xfrm>
            <a:off x="685800" y="1600200"/>
            <a:ext cx="7772400" cy="4114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3200" dirty="0">
                <a:ea typeface="ＭＳ Ｐゴシック" panose="020B0600070205080204" pitchFamily="34" charset="-128"/>
              </a:rPr>
              <a:t>Fax Machines</a:t>
            </a:r>
          </a:p>
          <a:p>
            <a:r>
              <a:rPr lang="en-US" altLang="en-US" sz="3200" dirty="0">
                <a:ea typeface="ＭＳ Ｐゴシック" panose="020B0600070205080204" pitchFamily="34" charset="-128"/>
              </a:rPr>
              <a:t>ASCII</a:t>
            </a:r>
          </a:p>
          <a:p>
            <a:r>
              <a:rPr lang="en-US" altLang="en-US" sz="3200" dirty="0">
                <a:ea typeface="ＭＳ Ｐゴシック" panose="020B0600070205080204" pitchFamily="34" charset="-128"/>
              </a:rPr>
              <a:t>Variations on ASCII</a:t>
            </a:r>
          </a:p>
          <a:p>
            <a:pPr lvl="1"/>
            <a:r>
              <a:rPr lang="en-US" altLang="en-US" sz="1800" dirty="0">
                <a:ea typeface="Arial" panose="020B0604020202020204" pitchFamily="34" charset="0"/>
              </a:rPr>
              <a:t>min number of bits needed</a:t>
            </a:r>
          </a:p>
          <a:p>
            <a:pPr lvl="1"/>
            <a:r>
              <a:rPr lang="en-US" altLang="en-US" sz="1800" dirty="0">
                <a:ea typeface="Arial" panose="020B0604020202020204" pitchFamily="34" charset="0"/>
              </a:rPr>
              <a:t>cost of savings</a:t>
            </a:r>
          </a:p>
          <a:p>
            <a:pPr lvl="1"/>
            <a:r>
              <a:rPr lang="en-US" altLang="en-US" sz="1800" dirty="0">
                <a:ea typeface="Arial" panose="020B0604020202020204" pitchFamily="34" charset="0"/>
              </a:rPr>
              <a:t>patterns</a:t>
            </a:r>
          </a:p>
          <a:p>
            <a:pPr lvl="1"/>
            <a:r>
              <a:rPr lang="en-US" altLang="en-US" sz="1800" dirty="0">
                <a:ea typeface="Arial" panose="020B0604020202020204" pitchFamily="34" charset="0"/>
              </a:rPr>
              <a:t>modifications</a:t>
            </a:r>
          </a:p>
          <a:p>
            <a:pPr lvl="1"/>
            <a:endParaRPr lang="en-US" altLang="en-US" dirty="0">
              <a:ea typeface="Arial" panose="020B0604020202020204" pitchFamily="34" charset="0"/>
            </a:endParaRPr>
          </a:p>
        </p:txBody>
      </p:sp>
    </p:spTree>
    <p:extLst>
      <p:ext uri="{BB962C8B-B14F-4D97-AF65-F5344CB8AC3E}">
        <p14:creationId xmlns:p14="http://schemas.microsoft.com/office/powerpoint/2010/main" val="53568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Purpose of 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4" name="Rectangle 3">
            <a:extLst>
              <a:ext uri="{FF2B5EF4-FFF2-40B4-BE49-F238E27FC236}">
                <a16:creationId xmlns:a16="http://schemas.microsoft.com/office/drawing/2014/main" id="{0A0E318C-6B91-9B42-9154-F5BB07A7CA38}"/>
              </a:ext>
            </a:extLst>
          </p:cNvPr>
          <p:cNvSpPr txBox="1">
            <a:spLocks noChangeArrowheads="1"/>
          </p:cNvSpPr>
          <p:nvPr/>
        </p:nvSpPr>
        <p:spPr>
          <a:xfrm>
            <a:off x="495300" y="1905000"/>
            <a:ext cx="7772400" cy="4114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ea typeface="ＭＳ Ｐゴシック" panose="020B0600070205080204" pitchFamily="34" charset="-128"/>
              </a:rPr>
              <a:t>Proposed by Dr. David A. Huffman in 1952</a:t>
            </a:r>
          </a:p>
          <a:p>
            <a:pPr lvl="1"/>
            <a:r>
              <a:rPr lang="en-US" altLang="en-US" sz="1800" i="1" dirty="0">
                <a:ea typeface="Arial" panose="020B0604020202020204" pitchFamily="34" charset="0"/>
              </a:rPr>
              <a:t>“A Method for the Construction of Minimum Redundancy Codes”</a:t>
            </a:r>
          </a:p>
          <a:p>
            <a:r>
              <a:rPr lang="en-US" altLang="en-US" sz="2800" dirty="0">
                <a:ea typeface="ＭＳ Ｐゴシック" panose="020B0600070205080204" pitchFamily="34" charset="-128"/>
              </a:rPr>
              <a:t>Applicable to many forms of data transmission</a:t>
            </a:r>
          </a:p>
          <a:p>
            <a:pPr lvl="1"/>
            <a:r>
              <a:rPr lang="en-US" altLang="en-US" sz="1800" dirty="0">
                <a:ea typeface="Arial" panose="020B0604020202020204" pitchFamily="34" charset="0"/>
              </a:rPr>
              <a:t>Our example: text files</a:t>
            </a:r>
          </a:p>
          <a:p>
            <a:pPr lvl="1"/>
            <a:endParaRPr lang="en-US" altLang="en-US" dirty="0">
              <a:ea typeface="Arial" panose="020B0604020202020204" pitchFamily="34" charset="0"/>
            </a:endParaRPr>
          </a:p>
        </p:txBody>
      </p:sp>
    </p:spTree>
    <p:extLst>
      <p:ext uri="{BB962C8B-B14F-4D97-AF65-F5344CB8AC3E}">
        <p14:creationId xmlns:p14="http://schemas.microsoft.com/office/powerpoint/2010/main" val="108163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The Basic Algorithm	</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4" name="Rectangle 3">
            <a:extLst>
              <a:ext uri="{FF2B5EF4-FFF2-40B4-BE49-F238E27FC236}">
                <a16:creationId xmlns:a16="http://schemas.microsoft.com/office/drawing/2014/main" id="{5B45D5BD-E114-A049-BA7C-A532FBF460B5}"/>
              </a:ext>
            </a:extLst>
          </p:cNvPr>
          <p:cNvSpPr txBox="1">
            <a:spLocks noChangeArrowheads="1"/>
          </p:cNvSpPr>
          <p:nvPr/>
        </p:nvSpPr>
        <p:spPr>
          <a:xfrm>
            <a:off x="361950" y="1695450"/>
            <a:ext cx="8648700" cy="4114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altLang="en-US" sz="2800" dirty="0">
                <a:ea typeface="ＭＳ Ｐゴシック" panose="020B0600070205080204" pitchFamily="34" charset="-128"/>
              </a:rPr>
              <a:t>Huffman coding is a form of statistical coding</a:t>
            </a:r>
          </a:p>
          <a:p>
            <a:pPr marL="457200" indent="-457200">
              <a:buFont typeface="Arial" panose="020B0604020202020204" pitchFamily="34" charset="0"/>
              <a:buChar char="•"/>
            </a:pPr>
            <a:r>
              <a:rPr lang="en-US" altLang="en-US" sz="2800" dirty="0">
                <a:ea typeface="ＭＳ Ｐゴシック" panose="020B0600070205080204" pitchFamily="34" charset="-128"/>
              </a:rPr>
              <a:t>Not all characters occur with the same frequency!</a:t>
            </a:r>
          </a:p>
          <a:p>
            <a:pPr marL="457200" indent="-457200">
              <a:buFont typeface="Arial" panose="020B0604020202020204" pitchFamily="34" charset="0"/>
              <a:buChar char="•"/>
            </a:pPr>
            <a:r>
              <a:rPr lang="en-US" altLang="en-US" sz="2800" dirty="0">
                <a:ea typeface="ＭＳ Ｐゴシック" panose="020B0600070205080204" pitchFamily="34" charset="-128"/>
              </a:rPr>
              <a:t>Yet all characters are allocated the same amount of space</a:t>
            </a:r>
          </a:p>
          <a:p>
            <a:pPr lvl="1"/>
            <a:r>
              <a:rPr lang="en-US" altLang="en-US" sz="2800" dirty="0">
                <a:ea typeface="Arial" panose="020B0604020202020204" pitchFamily="34" charset="0"/>
              </a:rPr>
              <a:t>1 char = 1 byte, be it </a:t>
            </a:r>
            <a:r>
              <a:rPr lang="en-US" altLang="en-US" sz="2800" dirty="0">
                <a:solidFill>
                  <a:srgbClr val="FF3300"/>
                </a:solidFill>
                <a:ea typeface="Arial" panose="020B0604020202020204" pitchFamily="34" charset="0"/>
              </a:rPr>
              <a:t>e</a:t>
            </a:r>
            <a:r>
              <a:rPr lang="en-US" altLang="en-US" sz="2800" dirty="0">
                <a:ea typeface="Arial" panose="020B0604020202020204" pitchFamily="34" charset="0"/>
              </a:rPr>
              <a:t> or </a:t>
            </a:r>
            <a:r>
              <a:rPr lang="en-US" altLang="en-US" sz="2800" dirty="0">
                <a:solidFill>
                  <a:srgbClr val="0000FF"/>
                </a:solidFill>
                <a:ea typeface="Arial" panose="020B0604020202020204" pitchFamily="34" charset="0"/>
              </a:rPr>
              <a:t>x</a:t>
            </a:r>
            <a:endParaRPr lang="en-US" altLang="en-US" sz="2800" dirty="0">
              <a:ea typeface="Arial" panose="020B0604020202020204" pitchFamily="34" charset="0"/>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98575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The Basic Algorithm	</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4" name="Rectangle 3">
            <a:extLst>
              <a:ext uri="{FF2B5EF4-FFF2-40B4-BE49-F238E27FC236}">
                <a16:creationId xmlns:a16="http://schemas.microsoft.com/office/drawing/2014/main" id="{CE4E7A1E-823A-1E4F-8917-5B3E5643606F}"/>
              </a:ext>
            </a:extLst>
          </p:cNvPr>
          <p:cNvSpPr txBox="1">
            <a:spLocks noChangeArrowheads="1"/>
          </p:cNvSpPr>
          <p:nvPr/>
        </p:nvSpPr>
        <p:spPr>
          <a:xfrm>
            <a:off x="571500" y="1847850"/>
            <a:ext cx="8172450" cy="4114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altLang="en-US" sz="2800" dirty="0">
                <a:ea typeface="ＭＳ Ｐゴシック" panose="020B0600070205080204" pitchFamily="34" charset="-128"/>
              </a:rPr>
              <a:t>Any savings in tailoring codes to frequency of character?</a:t>
            </a:r>
          </a:p>
          <a:p>
            <a:pPr>
              <a:buFont typeface="Arial" panose="020B0604020202020204" pitchFamily="34" charset="0"/>
              <a:buChar char="•"/>
            </a:pPr>
            <a:r>
              <a:rPr lang="en-US" altLang="en-US" sz="2800" dirty="0">
                <a:ea typeface="ＭＳ Ｐゴシック" panose="020B0600070205080204" pitchFamily="34" charset="-128"/>
              </a:rPr>
              <a:t>Code word lengths are no longer fixed like ASCII.</a:t>
            </a:r>
          </a:p>
          <a:p>
            <a:pPr>
              <a:buFont typeface="Arial" panose="020B0604020202020204" pitchFamily="34" charset="0"/>
              <a:buChar char="•"/>
            </a:pPr>
            <a:r>
              <a:rPr lang="en-US" altLang="en-US" sz="2800" dirty="0">
                <a:ea typeface="ＭＳ Ｐゴシック" panose="020B0600070205080204" pitchFamily="34" charset="-128"/>
              </a:rPr>
              <a:t>Code word lengths vary and will be shorter for the more frequently used characters.</a:t>
            </a: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14208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The (Real) Basic Algorithm</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4" name="Text Box 5">
            <a:extLst>
              <a:ext uri="{FF2B5EF4-FFF2-40B4-BE49-F238E27FC236}">
                <a16:creationId xmlns:a16="http://schemas.microsoft.com/office/drawing/2014/main" id="{89D4E291-BC16-E54F-A568-FE8B714C1B76}"/>
              </a:ext>
            </a:extLst>
          </p:cNvPr>
          <p:cNvSpPr txBox="1">
            <a:spLocks noChangeArrowheads="1"/>
          </p:cNvSpPr>
          <p:nvPr/>
        </p:nvSpPr>
        <p:spPr bwMode="auto">
          <a:xfrm>
            <a:off x="0" y="1417638"/>
            <a:ext cx="8820150" cy="394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spcBef>
                <a:spcPct val="50000"/>
              </a:spcBef>
              <a:buFontTx/>
              <a:buChar char=" "/>
              <a:defRPr/>
            </a:pPr>
            <a:r>
              <a:rPr lang="en-US" altLang="en-US" sz="2500" dirty="0">
                <a:latin typeface="Arial" charset="0"/>
                <a:ea typeface="ＭＳ Ｐゴシック" charset="-128"/>
              </a:rPr>
              <a:t>1.Scan text to be compressed and tally occurrence of all characters.</a:t>
            </a:r>
          </a:p>
          <a:p>
            <a:pPr lvl="1">
              <a:spcBef>
                <a:spcPct val="50000"/>
              </a:spcBef>
              <a:buFontTx/>
              <a:buChar char=" "/>
              <a:defRPr/>
            </a:pPr>
            <a:r>
              <a:rPr lang="en-US" altLang="en-US" sz="2500" dirty="0">
                <a:latin typeface="Arial" charset="0"/>
                <a:ea typeface="ＭＳ Ｐゴシック" charset="-128"/>
              </a:rPr>
              <a:t>2.Sort or prioritize characters based on number of occurrences in text.</a:t>
            </a:r>
          </a:p>
          <a:p>
            <a:pPr lvl="1">
              <a:spcBef>
                <a:spcPct val="50000"/>
              </a:spcBef>
              <a:buFontTx/>
              <a:buChar char=" "/>
              <a:defRPr/>
            </a:pPr>
            <a:r>
              <a:rPr lang="en-US" altLang="en-US" sz="2500" dirty="0">
                <a:latin typeface="Arial" charset="0"/>
                <a:ea typeface="ＭＳ Ｐゴシック" charset="-128"/>
              </a:rPr>
              <a:t>3.Build Huffman code tree based on prioritized list.</a:t>
            </a:r>
          </a:p>
          <a:p>
            <a:pPr lvl="1">
              <a:spcBef>
                <a:spcPct val="50000"/>
              </a:spcBef>
              <a:buFontTx/>
              <a:buChar char=" "/>
              <a:defRPr/>
            </a:pPr>
            <a:r>
              <a:rPr lang="en-US" altLang="en-US" sz="2500" dirty="0">
                <a:latin typeface="Arial" charset="0"/>
                <a:ea typeface="ＭＳ Ｐゴシック" charset="-128"/>
              </a:rPr>
              <a:t>4.Perform a traversal of tree to determine all code words.</a:t>
            </a:r>
          </a:p>
          <a:p>
            <a:pPr lvl="1">
              <a:spcBef>
                <a:spcPct val="50000"/>
              </a:spcBef>
              <a:buFontTx/>
              <a:buChar char=" "/>
              <a:defRPr/>
            </a:pPr>
            <a:r>
              <a:rPr lang="en-US" altLang="en-US" sz="2500" dirty="0">
                <a:latin typeface="Arial" charset="0"/>
                <a:ea typeface="ＭＳ Ｐゴシック" charset="-128"/>
              </a:rPr>
              <a:t>5.	Scan text again and create new file using the Huffman codes.</a:t>
            </a:r>
            <a:endParaRPr lang="en-US" altLang="en-US" dirty="0">
              <a:latin typeface="Arial" charset="0"/>
              <a:ea typeface="ＭＳ Ｐゴシック" charset="-128"/>
            </a:endParaRPr>
          </a:p>
        </p:txBody>
      </p:sp>
    </p:spTree>
    <p:extLst>
      <p:ext uri="{BB962C8B-B14F-4D97-AF65-F5344CB8AC3E}">
        <p14:creationId xmlns:p14="http://schemas.microsoft.com/office/powerpoint/2010/main" val="72583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a:xfrm>
            <a:off x="6743700" y="6019800"/>
            <a:ext cx="2133600" cy="365125"/>
          </a:xfrm>
        </p:spPr>
        <p:txBody>
          <a:bodyPr/>
          <a:lstStyle/>
          <a:p>
            <a:fld id="{BC8D7E44-7D4F-4942-A8C9-2DF6BF8399E8}" type="slidenum">
              <a:rPr lang="en-US" smtClean="0"/>
              <a:pPr/>
              <a:t>8</a:t>
            </a:fld>
            <a:endParaRPr lang="en-US" dirty="0"/>
          </a:p>
        </p:txBody>
      </p:sp>
      <p:sp>
        <p:nvSpPr>
          <p:cNvPr id="4" name="Rectangle 3">
            <a:extLst>
              <a:ext uri="{FF2B5EF4-FFF2-40B4-BE49-F238E27FC236}">
                <a16:creationId xmlns:a16="http://schemas.microsoft.com/office/drawing/2014/main" id="{35423B2E-A286-6A4A-A5DC-F0B1E46BF3ED}"/>
              </a:ext>
            </a:extLst>
          </p:cNvPr>
          <p:cNvSpPr txBox="1">
            <a:spLocks noChangeArrowheads="1"/>
          </p:cNvSpPr>
          <p:nvPr/>
        </p:nvSpPr>
        <p:spPr>
          <a:xfrm>
            <a:off x="304800" y="1417638"/>
            <a:ext cx="8534400" cy="4114800"/>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altLang="en-US" dirty="0">
                <a:ea typeface="ＭＳ Ｐゴシック" panose="020B0600070205080204" pitchFamily="34" charset="-128"/>
              </a:rPr>
              <a:t>As an example, lets take the string:</a:t>
            </a:r>
          </a:p>
          <a:p>
            <a:pPr lvl="1">
              <a:buFontTx/>
              <a:buNone/>
            </a:pPr>
            <a:r>
              <a:rPr lang="en-US" altLang="en-US" dirty="0">
                <a:ea typeface="Arial" panose="020B0604020202020204" pitchFamily="34" charset="0"/>
              </a:rPr>
              <a:t>		</a:t>
            </a:r>
            <a:r>
              <a:rPr lang="en-US" altLang="en-US" sz="1800" dirty="0">
                <a:ea typeface="Arial" panose="020B0604020202020204" pitchFamily="34" charset="0"/>
              </a:rPr>
              <a:t>“duke blue devils”</a:t>
            </a:r>
          </a:p>
          <a:p>
            <a:pPr>
              <a:buFont typeface="Arial" panose="020B0604020202020204" pitchFamily="34" charset="0"/>
              <a:buChar char="•"/>
            </a:pPr>
            <a:r>
              <a:rPr lang="en-US" altLang="en-US" dirty="0">
                <a:ea typeface="ＭＳ Ｐゴシック" panose="020B0600070205080204" pitchFamily="34" charset="-128"/>
              </a:rPr>
              <a:t>We first to a frequency count of the characters:</a:t>
            </a:r>
          </a:p>
          <a:p>
            <a:pPr lvl="2"/>
            <a:r>
              <a:rPr lang="en-US" altLang="en-US" sz="2000" dirty="0">
                <a:ea typeface="Arial" panose="020B0604020202020204" pitchFamily="34" charset="0"/>
              </a:rPr>
              <a:t>e:3, d:2, u:2, l:2, space:2, k:1, b:1, v:1, i:1, s:1</a:t>
            </a:r>
          </a:p>
          <a:p>
            <a:pPr>
              <a:buFont typeface="Arial" panose="020B0604020202020204" pitchFamily="34" charset="0"/>
              <a:buChar char="•"/>
            </a:pPr>
            <a:r>
              <a:rPr lang="en-US" altLang="en-US" dirty="0">
                <a:ea typeface="ＭＳ Ｐゴシック" panose="020B0600070205080204" pitchFamily="34" charset="-128"/>
              </a:rPr>
              <a:t>Next we use a Greedy algorithm to build up a Huffman Tree</a:t>
            </a:r>
          </a:p>
          <a:p>
            <a:pPr lvl="1"/>
            <a:r>
              <a:rPr lang="en-US" altLang="en-US" sz="1800" dirty="0">
                <a:ea typeface="Arial" panose="020B0604020202020204" pitchFamily="34" charset="0"/>
              </a:rPr>
              <a:t>We start with nodes for each character</a:t>
            </a:r>
            <a:r>
              <a:rPr lang="en-US" altLang="en-US" dirty="0">
                <a:ea typeface="Arial" panose="020B0604020202020204" pitchFamily="34" charset="0"/>
              </a:rPr>
              <a:t>			 </a:t>
            </a:r>
          </a:p>
        </p:txBody>
      </p:sp>
      <p:sp>
        <p:nvSpPr>
          <p:cNvPr id="6" name="Oval 25">
            <a:extLst>
              <a:ext uri="{FF2B5EF4-FFF2-40B4-BE49-F238E27FC236}">
                <a16:creationId xmlns:a16="http://schemas.microsoft.com/office/drawing/2014/main" id="{821065AF-E2DE-034F-9BF2-AE5686AF877C}"/>
              </a:ext>
            </a:extLst>
          </p:cNvPr>
          <p:cNvSpPr>
            <a:spLocks noChangeArrowheads="1"/>
          </p:cNvSpPr>
          <p:nvPr/>
        </p:nvSpPr>
        <p:spPr bwMode="auto">
          <a:xfrm>
            <a:off x="6858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e,3</a:t>
            </a:r>
          </a:p>
        </p:txBody>
      </p:sp>
      <p:sp>
        <p:nvSpPr>
          <p:cNvPr id="7" name="Oval 26">
            <a:extLst>
              <a:ext uri="{FF2B5EF4-FFF2-40B4-BE49-F238E27FC236}">
                <a16:creationId xmlns:a16="http://schemas.microsoft.com/office/drawing/2014/main" id="{B01508B3-D043-894E-8388-29AF8516B2BF}"/>
              </a:ext>
            </a:extLst>
          </p:cNvPr>
          <p:cNvSpPr>
            <a:spLocks noChangeArrowheads="1"/>
          </p:cNvSpPr>
          <p:nvPr/>
        </p:nvSpPr>
        <p:spPr bwMode="auto">
          <a:xfrm>
            <a:off x="14478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d,2</a:t>
            </a:r>
          </a:p>
        </p:txBody>
      </p:sp>
      <p:sp>
        <p:nvSpPr>
          <p:cNvPr id="8" name="Oval 27">
            <a:extLst>
              <a:ext uri="{FF2B5EF4-FFF2-40B4-BE49-F238E27FC236}">
                <a16:creationId xmlns:a16="http://schemas.microsoft.com/office/drawing/2014/main" id="{8412B080-D41A-0644-A985-3DCCC40D977E}"/>
              </a:ext>
            </a:extLst>
          </p:cNvPr>
          <p:cNvSpPr>
            <a:spLocks noChangeArrowheads="1"/>
          </p:cNvSpPr>
          <p:nvPr/>
        </p:nvSpPr>
        <p:spPr bwMode="auto">
          <a:xfrm>
            <a:off x="22098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u,2</a:t>
            </a:r>
          </a:p>
        </p:txBody>
      </p:sp>
      <p:sp>
        <p:nvSpPr>
          <p:cNvPr id="9" name="Oval 28">
            <a:extLst>
              <a:ext uri="{FF2B5EF4-FFF2-40B4-BE49-F238E27FC236}">
                <a16:creationId xmlns:a16="http://schemas.microsoft.com/office/drawing/2014/main" id="{BCF549C9-FD9F-DF43-ABE6-04074DA1AED6}"/>
              </a:ext>
            </a:extLst>
          </p:cNvPr>
          <p:cNvSpPr>
            <a:spLocks noChangeArrowheads="1"/>
          </p:cNvSpPr>
          <p:nvPr/>
        </p:nvSpPr>
        <p:spPr bwMode="auto">
          <a:xfrm>
            <a:off x="29718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l,2</a:t>
            </a:r>
          </a:p>
        </p:txBody>
      </p:sp>
      <p:sp>
        <p:nvSpPr>
          <p:cNvPr id="10" name="Oval 29">
            <a:extLst>
              <a:ext uri="{FF2B5EF4-FFF2-40B4-BE49-F238E27FC236}">
                <a16:creationId xmlns:a16="http://schemas.microsoft.com/office/drawing/2014/main" id="{6FFDBC4F-B6FC-7448-A800-3732F9ABD161}"/>
              </a:ext>
            </a:extLst>
          </p:cNvPr>
          <p:cNvSpPr>
            <a:spLocks noChangeArrowheads="1"/>
          </p:cNvSpPr>
          <p:nvPr/>
        </p:nvSpPr>
        <p:spPr bwMode="auto">
          <a:xfrm>
            <a:off x="36576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sp,2</a:t>
            </a:r>
          </a:p>
        </p:txBody>
      </p:sp>
      <p:sp>
        <p:nvSpPr>
          <p:cNvPr id="11" name="Oval 30">
            <a:extLst>
              <a:ext uri="{FF2B5EF4-FFF2-40B4-BE49-F238E27FC236}">
                <a16:creationId xmlns:a16="http://schemas.microsoft.com/office/drawing/2014/main" id="{44B24FEC-3D3E-7849-93F3-9E242A36F34D}"/>
              </a:ext>
            </a:extLst>
          </p:cNvPr>
          <p:cNvSpPr>
            <a:spLocks noChangeArrowheads="1"/>
          </p:cNvSpPr>
          <p:nvPr/>
        </p:nvSpPr>
        <p:spPr bwMode="auto">
          <a:xfrm>
            <a:off x="44196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k,1</a:t>
            </a:r>
          </a:p>
        </p:txBody>
      </p:sp>
      <p:sp>
        <p:nvSpPr>
          <p:cNvPr id="12" name="Oval 31">
            <a:extLst>
              <a:ext uri="{FF2B5EF4-FFF2-40B4-BE49-F238E27FC236}">
                <a16:creationId xmlns:a16="http://schemas.microsoft.com/office/drawing/2014/main" id="{299B1B82-EE40-B541-9553-CE329CFD5D07}"/>
              </a:ext>
            </a:extLst>
          </p:cNvPr>
          <p:cNvSpPr>
            <a:spLocks noChangeArrowheads="1"/>
          </p:cNvSpPr>
          <p:nvPr/>
        </p:nvSpPr>
        <p:spPr bwMode="auto">
          <a:xfrm>
            <a:off x="51054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dirty="0">
                <a:latin typeface="Times New Roman" panose="02020603050405020304" pitchFamily="18" charset="0"/>
              </a:rPr>
              <a:t>b,1</a:t>
            </a:r>
          </a:p>
        </p:txBody>
      </p:sp>
      <p:sp>
        <p:nvSpPr>
          <p:cNvPr id="13" name="Oval 32">
            <a:extLst>
              <a:ext uri="{FF2B5EF4-FFF2-40B4-BE49-F238E27FC236}">
                <a16:creationId xmlns:a16="http://schemas.microsoft.com/office/drawing/2014/main" id="{69A34B34-8EA8-1D44-8ADB-74AD5E3EC0C4}"/>
              </a:ext>
            </a:extLst>
          </p:cNvPr>
          <p:cNvSpPr>
            <a:spLocks noChangeArrowheads="1"/>
          </p:cNvSpPr>
          <p:nvPr/>
        </p:nvSpPr>
        <p:spPr bwMode="auto">
          <a:xfrm>
            <a:off x="57912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v,1</a:t>
            </a:r>
          </a:p>
        </p:txBody>
      </p:sp>
      <p:sp>
        <p:nvSpPr>
          <p:cNvPr id="14" name="Oval 33">
            <a:extLst>
              <a:ext uri="{FF2B5EF4-FFF2-40B4-BE49-F238E27FC236}">
                <a16:creationId xmlns:a16="http://schemas.microsoft.com/office/drawing/2014/main" id="{35022238-8822-C548-9517-9DEB57A399AC}"/>
              </a:ext>
            </a:extLst>
          </p:cNvPr>
          <p:cNvSpPr>
            <a:spLocks noChangeArrowheads="1"/>
          </p:cNvSpPr>
          <p:nvPr/>
        </p:nvSpPr>
        <p:spPr bwMode="auto">
          <a:xfrm>
            <a:off x="64770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i,1</a:t>
            </a:r>
          </a:p>
        </p:txBody>
      </p:sp>
      <p:sp>
        <p:nvSpPr>
          <p:cNvPr id="15" name="Oval 34">
            <a:extLst>
              <a:ext uri="{FF2B5EF4-FFF2-40B4-BE49-F238E27FC236}">
                <a16:creationId xmlns:a16="http://schemas.microsoft.com/office/drawing/2014/main" id="{8BECA9A5-923A-5344-B5A7-5AAB5FD199AE}"/>
              </a:ext>
            </a:extLst>
          </p:cNvPr>
          <p:cNvSpPr>
            <a:spLocks noChangeArrowheads="1"/>
          </p:cNvSpPr>
          <p:nvPr/>
        </p:nvSpPr>
        <p:spPr bwMode="auto">
          <a:xfrm>
            <a:off x="7162800" y="4648200"/>
            <a:ext cx="533400" cy="533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s,1</a:t>
            </a:r>
          </a:p>
        </p:txBody>
      </p:sp>
    </p:spTree>
    <p:extLst>
      <p:ext uri="{BB962C8B-B14F-4D97-AF65-F5344CB8AC3E}">
        <p14:creationId xmlns:p14="http://schemas.microsoft.com/office/powerpoint/2010/main" val="21929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19CF0-7C58-094A-8E10-224B8DF04974}"/>
              </a:ext>
            </a:extLst>
          </p:cNvPr>
          <p:cNvSpPr>
            <a:spLocks noGrp="1"/>
          </p:cNvSpPr>
          <p:nvPr>
            <p:ph sz="quarter" idx="10"/>
          </p:nvPr>
        </p:nvSpPr>
        <p:spPr/>
        <p:txBody>
          <a:bodyPr/>
          <a:lstStyle/>
          <a:p>
            <a:r>
              <a:rPr lang="en-US" altLang="en-US" dirty="0"/>
              <a:t>Huffman Coding</a:t>
            </a:r>
            <a:endParaRPr lang="en-US" dirty="0"/>
          </a:p>
        </p:txBody>
      </p:sp>
      <p:sp>
        <p:nvSpPr>
          <p:cNvPr id="5" name="Slide Number Placeholder 4">
            <a:extLst>
              <a:ext uri="{FF2B5EF4-FFF2-40B4-BE49-F238E27FC236}">
                <a16:creationId xmlns:a16="http://schemas.microsoft.com/office/drawing/2014/main" id="{F5239AD4-0EFE-FA4F-9C1F-6549BBA16DC7}"/>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4" name="Rectangle 3">
            <a:extLst>
              <a:ext uri="{FF2B5EF4-FFF2-40B4-BE49-F238E27FC236}">
                <a16:creationId xmlns:a16="http://schemas.microsoft.com/office/drawing/2014/main" id="{FDBADC05-5F02-4444-B42F-9D3876D02EB7}"/>
              </a:ext>
            </a:extLst>
          </p:cNvPr>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anose="020B0604020202020204" pitchFamily="34" charset="0"/>
              <a:buChar char="•"/>
            </a:pPr>
            <a:r>
              <a:rPr lang="en-US" altLang="en-US" dirty="0">
                <a:ea typeface="ＭＳ Ｐゴシック" panose="020B0600070205080204" pitchFamily="34" charset="-128"/>
              </a:rPr>
              <a:t>We then pick the nodes with the smallest frequency and combine them together to form a new node</a:t>
            </a:r>
          </a:p>
          <a:p>
            <a:pPr lvl="1">
              <a:lnSpc>
                <a:spcPct val="90000"/>
              </a:lnSpc>
            </a:pPr>
            <a:r>
              <a:rPr lang="en-US" altLang="en-US" dirty="0">
                <a:ea typeface="Arial" panose="020B0604020202020204" pitchFamily="34" charset="0"/>
              </a:rPr>
              <a:t>The selection of these nodes is the Greedy part</a:t>
            </a:r>
          </a:p>
          <a:p>
            <a:pPr>
              <a:lnSpc>
                <a:spcPct val="90000"/>
              </a:lnSpc>
              <a:buFont typeface="Arial" panose="020B0604020202020204" pitchFamily="34" charset="0"/>
              <a:buChar char="•"/>
            </a:pPr>
            <a:r>
              <a:rPr lang="en-US" altLang="en-US" dirty="0">
                <a:ea typeface="ＭＳ Ｐゴシック" panose="020B0600070205080204" pitchFamily="34" charset="-128"/>
              </a:rPr>
              <a:t>The two selected nodes are removed from the set, but replace by the combined node</a:t>
            </a:r>
          </a:p>
          <a:p>
            <a:pPr>
              <a:lnSpc>
                <a:spcPct val="90000"/>
              </a:lnSpc>
              <a:buFont typeface="Arial" panose="020B0604020202020204" pitchFamily="34" charset="0"/>
              <a:buChar char="•"/>
            </a:pPr>
            <a:r>
              <a:rPr lang="en-US" altLang="en-US" dirty="0">
                <a:ea typeface="ＭＳ Ｐゴシック" panose="020B0600070205080204" pitchFamily="34" charset="-128"/>
              </a:rPr>
              <a:t>This continues until we have only 1 node left in the set</a:t>
            </a:r>
          </a:p>
        </p:txBody>
      </p:sp>
    </p:spTree>
    <p:extLst>
      <p:ext uri="{BB962C8B-B14F-4D97-AF65-F5344CB8AC3E}">
        <p14:creationId xmlns:p14="http://schemas.microsoft.com/office/powerpoint/2010/main" val="2047822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2549</TotalTime>
  <Words>1592</Words>
  <Application>Microsoft Macintosh PowerPoint</Application>
  <PresentationFormat>On-screen Show (4:3)</PresentationFormat>
  <Paragraphs>336</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Times New Roman</vt:lpstr>
      <vt:lpstr>Office Theme</vt:lpstr>
      <vt:lpstr>Data Structures Algorithm and Design DSECLZG519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Rakesh Prasanna</cp:lastModifiedBy>
  <cp:revision>145</cp:revision>
  <dcterms:created xsi:type="dcterms:W3CDTF">2011-09-14T09:42:05Z</dcterms:created>
  <dcterms:modified xsi:type="dcterms:W3CDTF">2022-03-10T10:23:04Z</dcterms:modified>
</cp:coreProperties>
</file>