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ink/ink3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4.xml" ContentType="application/inkml+xml"/>
  <Override PartName="/ppt/tags/tag4.xml" ContentType="application/vnd.openxmlformats-officedocument.presentationml.tags+xml"/>
  <Override PartName="/ppt/ink/ink5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6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7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8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8" r:id="rId4"/>
    <p:sldId id="326" r:id="rId5"/>
    <p:sldId id="327" r:id="rId6"/>
    <p:sldId id="347" r:id="rId7"/>
    <p:sldId id="328" r:id="rId8"/>
    <p:sldId id="348" r:id="rId9"/>
    <p:sldId id="349" r:id="rId10"/>
    <p:sldId id="352" r:id="rId11"/>
    <p:sldId id="332" r:id="rId12"/>
    <p:sldId id="337" r:id="rId13"/>
    <p:sldId id="338" r:id="rId14"/>
    <p:sldId id="333" r:id="rId15"/>
    <p:sldId id="353" r:id="rId16"/>
    <p:sldId id="334" r:id="rId17"/>
    <p:sldId id="350" r:id="rId18"/>
    <p:sldId id="351" r:id="rId19"/>
    <p:sldId id="355" r:id="rId20"/>
    <p:sldId id="565" r:id="rId21"/>
    <p:sldId id="570" r:id="rId22"/>
    <p:sldId id="573" r:id="rId23"/>
    <p:sldId id="548" r:id="rId24"/>
    <p:sldId id="574" r:id="rId25"/>
    <p:sldId id="575" r:id="rId26"/>
    <p:sldId id="576" r:id="rId27"/>
    <p:sldId id="5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5:35:47.2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2-03-05T05:37:04.754"/>
    </inkml:context>
  </inkml:definitions>
  <inkml:trace contextRef="#ctx0" brushRef="#br0">11531 6111 665,'0'0'7,"0"0"3,0 0 4,0 0 1,0 0 0,0 0-4,0 0-2,0 0-2,0 0-1,0 0-5,53 278 2,-37-225 3,2-9-3,-2-10 7,1-9 1,-5-11 5,3-12 3,6-4 4,6-20 1,12-15-7,6-20-2,13-16-8,11-22-3,14-11 0,9-13-4,8-4-14,8 4-35,-5 4-135,-6 17-120,-13 16-17</inkml:trace>
  <inkml:trace contextRef="#ctx0" brushRef="#br0" timeOffset="5024.9323">13114 6292 596,'0'0'0,"0"0"2,0 0 5,0 0 4,0 0 0,0 0 0,0 0-4,0 0 0,0 0-1,0 0 1,36 20-1,-13-20 0,-3-5-1,-2-5-1,4-2-2,-4-1 1,-2-2 0,0-2 0,-4 0 0,-5 4 1,-1-2 0,-2 4 1,-3-2 1,-1-8 2,0 4 1,0-5-1,-8 2-1,2 5-1,-4 1-1,0 5 0,-3 2-2,3 4-2,-5 3-1,-2 1-2,-2 13 0,-2 10-1,3 10 2,2 11-1,3 9 2,3 4-2,6 2 2,2-3-3,2-4-1,3-6 3,9-5-5,1-8 3,1-3-2,5-7-1,3-6 1,-1-5-2,3-6 1,0-6-2,2-1 0,-1-6-5,-1-9-3,-2-3-3,3-6 3,-2-7 1,0-3 9,-3-2 2,2-4 4,-2-5 3,-4 1 0,-2-2 1,-2 2-1,-6 1 1,-1 5 3,-3 13 3,-1 8 4,-1 10 1,0 7-4,0-2-5,0 4-4,0 13-1,0 11 1,0 11-1,8 2 1,6 1-3,6 1 2,2-4-1,4 0 1,-1-5 3,2-2-5,2-3 3,-3-3-3,3-2 0,-5-3-1,-1-4-3,-3-5-6,-5-2-9,-2-2-22,-1-2-53,-8-2-95,2 1-58</inkml:trace>
  <inkml:trace contextRef="#ctx0" brushRef="#br0" timeOffset="5226.6311">13835 6183 689,'0'0'20,"0"0"0,0 0-4,0 0-7,0 0-4,0 0-4,0 0-1,0 0 1,0 0 0,-185 288-4,164-247-1,1-4-7,2-3-9,5-1-15,3-2-36,7-6-69,0-5-117</inkml:trace>
  <inkml:trace contextRef="#ctx0" brushRef="#br0" timeOffset="6101.5577">14223 6089 726,'0'0'5,"0"0"4,0 0 3,0 0-3,0 0-2,0 0-4,0 0-2,0 0-3,0 0 1,0 0-4,-309 338 0,304-308-1,5-3-6,0-3 0,10-3-6,2-5 0,-3-5 0,3-6 3,-3-1 3,3-4 5,4 0 4,-3-6 3,4-4 3,-4-7-1,-3 0 4,2-7-3,-3 1 5,0-6 1,0-3 0,0-1 3,0 2 0,1 4 0,-6 8-3,0 9-4,-2 5-3,-2 5-3,0-2 1,3 2 0,0 12 2,4 5-1,0 10-1,-1 3-1,-2 3 2,2-4-3,1 0 0,2-3 0,0-4-7,-1-2 3,2-6-7,-1-4-1,-2-3-2,-2-4-5,6-3-1,-1 0-3,6-10 5,2-3 3,-3-6 8,-3 0 5,-2-4 5,2-3 2,-2-1 5,-1 0 5,-1 2 3,1 5 2,-5 11 0,-1 4-6,-3 5-4,0-2-1,2 2-1,1 9 2,1 10 0,-3 9-3,-1 4-1,0 3 0,3-1-5,-2 0 2,4-3-6,2-6-2,-1-3-1,4-9-1,-6-5 3,4-4 0,2-4-3,6 0-3,1-8-2,-1-8 0,1-3 6,-4-5 4,2-3 5,1-2 0,1 0 5,-3 1 2,2 2 6,-6 8 4,-1 4 1,-3 6-4,-3 5-2,1 1 1,-3 2-1,2 9 0,2 7-2,-1 6-6,-1 2-1,4-1-1,2-1-5,1-2 4,2-4-5,2-4-2,-2-4-1,5-8-3,-1 0-4,6-3-3,2-7-1,-1-4-4,-4-3 8,-2 0 2,-5-3 5,2-2 8,-3 0-1,-3-1 5,1-3 0,-2-3 3,0-3 2,1-3 5,-2 1 1,0 0 3,-1 9 0,-4 10 0,1 10-3,-2 5-8,0-2-7,1 2-3,1 14 1,-1 15 1,2 17 2,0 17-1,0 10 2,0 6 0,2 2-2,0 3 0,2-4-1,3-1-4,2-5 0,1-4-10,-2-4-11,-2-11-25,-2-4-55,-5-12-130,-2-5-38</inkml:trace>
  <inkml:trace contextRef="#ctx0" brushRef="#br0" timeOffset="6326.7687">15118 6250 561,'0'0'21,"0"0"4,0 0-5,0 0-3,0 0-1,0 0 2,0 0-3,0 0-4,0 0 0,149 253-8,-171-215-1,-5-5-8,-8-3-8,0-1-5,-4-2-13,-1-5-21,1-1-38,4-6-43,3-8-62</inkml:trace>
  <inkml:trace contextRef="#ctx0" brushRef="#br0" timeOffset="6845.3985">15361 5796 770,'0'0'3,"0"0"5,0 0 7,0 0-7,0 0 0,0 0-5,0 0-4,0 0 1,0 0-3,7 537 0,-7-478-5,3-9-2,8-8 0,1-11-6,1-5 6,-3-11-1,3-8 2,3-7 2,-1 0 3,5-7 3,-2-8-1,0-4 4,1-3-4,0-7 3,1 1 2,3-4 1,1-2 4,0-2 2,0 4 1,-4 5-1,-5 9-2,-7 7-2,-3 7-1,-5 4 2,0 0-2,0 1-3,-8 16-1,-7 8 0,-5 11 0,-1 1-1,1-1-1,7-1 0,0-3-1,7-2-4,5-4 1,1-5-6,4-5 3,2-6 0,10-6 0,-2-1 1,5-3 2,4-4-1,-1-7 4,-2-3 2,2-3-3,-5-2 5,3-3-4,0 2 5,0 0 0,3-2 1,1 4 2,2 2 0,0 3 3,0 5 1,-1 4-3,-2 4-1,-3 4-1,-4 6-1,-2 5-2,-3 0 2,-7 5-2,-4 2 1,-1 0 3,-11 3-6,-10-1 3,-5-2-9,-5 2-13,-1-2-31,-4-4-117,4 1-114,0-4-8</inkml:trace>
  <inkml:trace contextRef="#ctx0" brushRef="#br0" timeOffset="6977.073">16469 6422 821,'0'0'-15,"0"0"-25,0 0-114,0 0-133,0 0-7</inkml:trace>
  <inkml:trace contextRef="#ctx0" brushRef="#br0" timeOffset="7079.8826">16441 6733 732,'0'0'-163,"0"0"-112,0 0-16</inkml:trace>
  <inkml:trace contextRef="#ctx0" brushRef="#br0" timeOffset="8592.005">17357 5591 574,'0'0'35,"0"0"-4,0 0-6,0 0-9,0 0-11,0 0-1,0 0-1,0 0 3,0 0 2,0 0-6,-4 365 2,16-274-4,-1-3-2,2-6 3,-3-10-3,-1-11 3,0-10-3,-5-13 3,-1-14-2,-3-11 1,1-6 6,-1-7-3,0 0 3,0 0 0,0 0-4,0 1 2,0-1-1,0-10-1,-6-7 0,1-7 0,-2-7 1,2-1-1,2-9 1,-1-4-2,1-5 2,0-6-1,0-4 0,0-2 0,0-6-2,-1-3 4,1-1-3,2 1 2,1 1 2,0 7-4,0 6 2,4 10-3,3 10 1,-2 14-2,-1 4-1,0 11-2,-1 3-1,5 3 2,3 4-1,4 13 4,3 9 1,0 11 2,-2 7-2,-3 5 0,0 2-2,-3 0 0,0-2-1,-6-4 2,2 1 4,-6-4-5,0 0 0,-3-2-6,-8-1-9,-3-3-13,-4-1-28,0 1-39,0-2-85,3-3-71</inkml:trace>
  <inkml:trace contextRef="#ctx0" brushRef="#br0" timeOffset="9355.8683">17599 6311 450,'0'0'68,"0"0"-8,0 0-14,0 0-17,0 0-8,0 0-7,0 0-3,0 0 0,0 0-4,0 0-2,0 27-3,0-27 0,0-10-4,4-7 1,3-4-2,2 0 1,4 2-2,0 4-2,-3 5-3,-4 3 0,4 6 0,0 1 3,5 6 1,3 9 2,-2 7 2,-1 3 0,-4 4 1,1 2-1,1-2 0,-3-1-2,0-3 0,2-3-5,-4-3-3,-2-7 0,3-2-9,-3-2-2,-5-6-9,3 1 0,1-3 4,4 0 7,3-7 12,3-5 5,-4-3 7,-2-3 4,-3 0 3,3-2 3,-1-1 2,-2 1 3,1 1 0,-2 2-2,-2 9-2,1 4-3,-4 4-1,0 0-3,0 0 0,1 0-3,1 0-2,2 0 0,0 7 0,1 3-3,2 2 1,-1 2-1,-1-4-1,1 2 1,0-5-1,0-2-1,0 0 2,-2-4 0,0 2 1,-4-3-1,0 0 1,0 0 0,2 0 2,-1 0-1,1 0 0,-1 0-1,1 0-2,-2 0 2,1 0 1,-1-4 0,0-3-1,0-6 0,-1-7-1,-2 0 1,1-9-2,2-3 2,0-4-2,3-5 1,4-1-1,4-1 2,0 4-1,7 4 0,-1 6-1,3 8 1,-7 9-1,7 7 0,-1 5 2,4 13-1,5 13 2,-4 14 0,-1 10 1,-4 10 0,-2 9-1,-2 0-2,-2 4 1,0-4 1,0 0-1,0-3 1,-1-5-3,-1-6 0,-2-8 3,-3-10 1,-3-12 5,-3-7 6,0-8 7,0-6 4,0-1 2,-6-3-2,-3-3-5,-4-9-5,0-8-4,6-9-6,4-6-3,3-9-2,7-11-2,8-7-4,6-11 0,8-6-9,2 0-15,2 3-44,-1 12-182,-2 6-37</inkml:trace>
  <inkml:trace contextRef="#ctx0" brushRef="#br0" timeOffset="9521.4245">18869 6445 755,'0'0'-146,"0"0"-135,0 0-10</inkml:trace>
  <inkml:trace contextRef="#ctx0" brushRef="#br0" timeOffset="10771.3935">19819 5899 603,'0'0'32,"0"0"-2,0 0-6,0 0-8,0 0-1,0 0-9,0 0 0,0 0-6,0 0 0,-179 137 0,161-76-1,4 4 0,6 2-2,1-4-1,7-7-3,0-5-1,7-13-5,4-4 1,6-9 0,1-4-6,4-6 4,-1-6-6,3-6 1,0-3-1,1-3-2,1-9-2,0-5-1,0-4 6,-2-2 6,2-6 11,-1-1 6,-1-5 6,1-3 5,-3-1 4,-1 3 1,-2 4-2,-7 11-4,-5 9-2,-4 7-4,-3 5 3,0 4 0,0 16 1,-4 11-3,-5 13-4,2 2-4,-2-3 0,3-1-2,5-6-1,1-5-1,0-2-4,6-5 2,-1-9-4,4-5 3,-3-3 0,1-7-2,6 0 4,-3-7-2,0-8 2,0-4-1,-5-6 4,-4-1 1,-1-1 3,0-2 2,0-2 1,0-3 0,-3-2-2,2 1 3,-1-1-1,2 3 2,0 4-2,2 9 0,4 6-3,-2 7-2,5 4 1,4 3 1,-2 5 1,5 10-1,-1 9 1,-1 7-2,-2 2-1,-1 2-1,1-4 0,-4-2-2,0-2 1,-3-9 0,1-3-2,-3-4 1,-2-7 0,1 0 1,-2-4 2,0 0 0,0 0 0,1 0-1,-1 0 0,2 0-1,-1 0 0,2-10 1,2-7 0,2-3 1,0 1 0,3-1-1,0 1 0,3 4 1,-4 3-1,4 5 0,-6 2 1,3 4 0,-1 1 0,1 0 0,3 8-1,-3 4 0,2 8 0,-5 1-4,-2-4-4,-4 3-12,0 0-26,-1 3-65,0 5-133</inkml:trace>
  <inkml:trace contextRef="#ctx0" brushRef="#br0" timeOffset="11267.1708">20553 6210 588,'0'0'11,"0"0"3,0 0 0,0 0-3,0 0-5,0 0-1,0 0-4,0 0-1,0 0-3,0 0-1,66 153-3,-64-141-2,-2 0-1,0-7-1,1 2-1,-1-7 2,0 0 3,0 0 3,0 0 4,0 2 1,0-2 1,0 1 1,0-1-1,0-1 2,2-10-1,4-2 0,2-6 1,2 2 0,3 4 0,-4 2 4,2 3-1,-2 3 0,1 5 0,-1 0-3,1 0 0,0 8 1,-3 8-1,0 6 1,-4-7-3,0 2 0,-3 2-2,0-6 0,-3 4 0,2-6-1,-1-7 2,1 3-1,1-7 0,0 0 2,0 0 0,0 1-1,0-1 0,0 0 0,-1 0-1,1-1 1,0-13 0,4-4 0,7-7 1,1 4 0,2 1 1,1 1 2,1 3 2,0 3 0,-4 5-1,-3 4-1,0 1-3,-3 3-1,5 0-4,-1 8 2,-2 4-2,0 0-1,-6 5-9,-2 0-14,0 2-23,-2 3-36,1-8-66,1 0-92</inkml:trace>
  <inkml:trace contextRef="#ctx0" brushRef="#br0" timeOffset="11725.0824">21067 6317 477,'0'0'40,"0"0"7,0 0-6,0 0-12,0 0-11,0 0-6,0 0-6,0 0 0,0 0-2,0 0-1,23-28-2,-34 51-4,1 1-3,1 0-4,3-7-9,-1 0-10,6-7-10,-1-4-3,2 0 3,0-3 4,0 2 5,0-2 5,0 1 6,5-4 8,3-2 12,2-6 8,3-6 6,2-1 3,-4 0 1,4-2 7,-4-2 5,4 4 5,-1 0 3,-4 4-4,2 3-7,-3 3-9,-5 2-8,3 3-4,2 0-2,-2 11 3,0 3 1,-2 5-1,-5 3-4,0-7-1,0 2-4,0-5-1,0 0-2,0-1-2,0-6-1,0 1 0,0-6 1,0 0 2,0 0 3,0 1 0,12-1-1,3 0 0,4-5 0,1-6-1,-3-3 5,4 1-1,-2-3 2,2 1-1,1 1 2,1 4-1,-9 3-1,4 3 0,-8 3-2,-1 1 0,2 0 0,-7 2-5,4 10-11,-4 3-21,1-1-48,0 1-99,-2-3-64</inkml:trace>
  <inkml:trace contextRef="#ctx0" brushRef="#br0" timeOffset="12861.6583">22253 5886 701,'0'0'21,"0"0"-6,0 0-6,0 0-8,0 0 2,0 0-5,0 0 0,0 0 0,0 0-2,-171 152 2,167-116-2,2 1 2,2-1 1,6 1 0,6-4-1,1-1 2,1-3-2,1-3 2,-3-4 0,-1-2 1,-4-4-1,-3-8 2,-2 4 1,-2-2 2,-6 4 1,-6 4 1,-5-5-1,-3-1 0,-3-1 1,-2-2-1,2-3 0,5-1-1,3-2 1,4 0-4,6-3 1,-1 2-1,6-2-1,0 0 0,3-12-1,8-4-1,11-7 0,4-1-3,9-2-1,2 1-1,4-1 2,4 2 1,-2 2 3,0 2 0,-1 2 0,-4 3 1,-6 1 1,-9 7 0,-11 2 1,-5 4 4,-7 1 1,0 0-2,0 0 0,-9 8-4,-4 8-3,-9 5 2,1 1-2,3-2 0,1 2-1,5-3 1,4-4-3,5-1 0,3 1-1,0-3-3,8 3-2,7-7-1,4-3-1,4-5 2,-1 0 0,2-3 1,2-5 0,-1-2 2,-1-2 1,0-3 2,0-2 2,2 1 2,-1-5 3,-2 1 1,-1 2 5,-4 0 1,-6 4 3,-4 7-1,-3 4 1,-5 3-1,0-2-5,0 2 0,0 0-3,0 12-1,-3 8-1,-3 2-2,-2 2-1,2-7 0,3-9-2,3 4-1,0-7-2,0 2 1,0-2 0,0-5 0,0 0 0,0 0-1,4 0-1,7 0 1,3-7 1,-1-1 2,0-1 3,-6 4 0,0-2 2,2 1-2,-6 2 2,1 4 0,-4 0 2,3 0 1,1 5 2,1 2 0,-1 10 0,-1-8-3,-1 1-2,0 2-2,-2-7-1,2 1 0,-2-6 0,0 0 1,0 0-1,1 0 0,5 0-1,3 0-4,3-9 2,3-3-2,1-5 2,-2-4-1,7-1 1,1-2-1,2-3 2,4 1 0,2 2 4,2 2-1,1 2 2,0 6 0,-1 6 2,-2 1 0,-4 7 2,-4 3 1,-7 9 5,-3 5 2,-6 4 0,-4 2-3,-2 4-5,-3-3-2,-5-1-3,-1 1 1,-2-6-1,0-2 1,2-4 0,-1-4-1,4-3-1,3-3 0,0 0 1,3-2 0,-1 0-1,1 0-1,0 0-1,1-9-1,10-4 0,4-6-1,3 0 1,3 0-2,4 1 2,1-1 1,0 1 2,0 1 0,0 0 1,-9 6 2,-2 2 2,-8 4 5,-3 2 6,1 1-1,-5 2-1,0 0-6,-13 5-3,-5 12-1,-8 6-1,2 8 2,1 4-3,7 1 1,3 1-2,10-3 2,3-5-3,16-3 1,10-6-2,10-8 1,13-10-11,16-2-16,10-13-28,14-8-61,3-6-170,8-4-18</inkml:trace>
  <inkml:trace contextRef="#ctx0" brushRef="#br0" timeOffset="24861.428">1168 9445 360,'0'0'20,"0"0"4,0 0 1,0 0-7,0 0-3,0 0-3,0 0 1,0 0-1,0 0 1,-7-2-2,7-3-2,11-1-3,5-1-2,3-1 0,-9 5 1,3 0 1,-9 2-2,9-1 1,-1 0-3,-5 2 1,5 0 0,-8 0-1,12 0-1,4 0 1,-1 0 1,7 0 1,-3 0-1,-1 0 2,4 2-2,-3 0 1,0-2 2,6 1-3,-2-1 2,5 0-1,0 0 0,3 0 0,1 0 1,0 0-2,-1 0 0,4 0 0,-3 0-1,0 0 1,5 0-4,-1 0-1,2 0 1,-1 0 0,0 0 3,0 0-1,5 0 2,-1 0-2,1 0 1,2 0 0,1 0-1,-1 0 1,-2 0-1,3 2 0,-4-2-1,4 1-1,-1-1 1,-2 0-1,2 1 2,1-1 1,0 0 0,2 2 0,2-2 0,1 1 0,-1-1 0,-2 0-1,4 0 1,-2 0 1,-2 0-2,4 0 0,1 0 1,-1-1 0,4-1 1,1 0-1,0 0 1,1-1-2,1 0 0,-1 1 0,4-1-1,-3 2 0,-1-2 0,3 1 0,-2-1 0,0 2 2,5-3-2,-1 1 1,0 1 1,1-1-1,1 0 1,1-1-1,2 1 1,-3 0-1,2 2 3,2-2-2,2 0 2,2 1-1,1-3 1,2 3-2,-2 1 0,4-1 0,0 0-1,0 1-1,3-1 1,-2 0 0,5 2 1,-1-3 0,0 3 0,2-2-1,2 2 1,1-2-1,0 2 0,3 0 0,0 0 0,1 0 0,-1 0 0,0 0 0,-1 2 0,1 0 1,0 1-1,0 1 1,0 1 0,1-2 0,2 2-1,-2-2 0,-1 2 1,0-1 0,-1 3 1,-1-3 0,1-1-2,1 0-1,0-2 2,0-1-1,1 0 0,2 0 0,-3 0 0,1 0 0,-1-1-1,2-3 0,-1-1 0,2 0 1,0 1 0,0 0 0,0-3-1,0 2 0,1 0 1,3 0-1,-1 0 1,1 0-2,2-2 1,-2 2 1,0 1-1,2-1 2,-5 2-2,-1-2 0,0 0 0,-2 1 1,-1 1-1,-4-1 0,-5 1-1,-1 1 1,-5-1 0,-5-1 1,-5 1 0,-6 0 0,-8 0-1,-6-1-1,-10 2 0,-2-1 2,-15 1-1,-2 2 0,-8-1 0,-9 1-1,5 0-1,-8 0-2,0 0-4,0-2-9,2 2-19,-2 0-65,-3-2-170,-14 2-11</inkml:trace>
  <inkml:trace contextRef="#ctx0" brushRef="#br0" timeOffset="26503.4935">1205 12187 465,'0'0'0,"0"0"2,0 0 7,0 0 4,0 0 0,0 0-7,0 0-2,0 0-1,0 0 1,53-6 6,-36 3 1,-4 0 1,10-1 2,3-1 0,-3-1 1,6 1-1,0 2-2,0-1 1,1-1-3,3-1-1,2 2-2,4-3 1,3 0-3,0 2 0,7-2 0,-1 0-2,4 0-4,0 2-1,2 2 0,-1-2 0,6 3 4,-1 0 0,1 2 0,2 0 0,6 0 2,-2 0-2,0 0-2,1 0 1,2 0-1,0 0 0,7 0 2,-1-3-2,5 1 2,0-1 0,0-1 0,-1 1-2,0 0-1,-1 1 1,-2 2-2,-4 0 2,4 0 1,-4 0 0,4 0 0,-1 0 0,-2 3 3,0 1-6,-2-1 2,-1 2 2,-1 0-5,0 2 4,-1-2 1,-2 1-2,0 0 1,-3-1 0,6 2-1,-5-3 1,1 1-2,1-1 2,0 0-2,2 1 2,-2 0 0,1-1-1,2 1 0,-3-1 1,2 1-2,-2-1 2,-1 1-1,2 0 0,-4-1 2,2 0-1,-2 0 0,0 0 0,3 0 0,-3 1 0,2 0 0,-2-2 1,-1-1-1,-2 0 0,5 0 1,-5-1-2,5 3 2,-2-3 0,0 1 0,3-2 0,1 4-1,-2-1 0,4 0 0,-1-1-1,-1 3 0,2-5 1,0 3-1,0-3 1,3 2-1,1-2 0,2 0 1,1 0-1,-1 0 2,2 0-1,-2 0 1,5 0-1,-3 0 0,0 0 1,0-2-1,0-1 0,-2 1 1,1-1 0,-1 1-1,-2 2 2,3 0-2,-2 0 1,2 0-1,-3 0 2,-1-2 0,1 2 0,-2 0 0,-2 0-1,-2 0-1,-4 0 1,-1 4-1,-6 1 2,6 0-1,-5-2 1,-1 1-2,-2 3 1,-5-1-1,-2 0 1,-5 0 0,-1 1 1,-4-3-1,-2 2 0,-4-2 1,-4-1-2,1 1 1,-9-1-1,-1-1-1,1-2 2,-7 3-1,7-3 0,-7 0 0,-1 0-1,2 2 2,-7-2-1,6 0 0,-7 0 0,3 0-2,5 0 1,-8 0 1,2 0-1,0 0-2,-6 0-4,0-2-9,6 2-26,1 0-64,-3 0-174,-1-3-14</inkml:trace>
  <inkml:trace contextRef="#ctx0" brushRef="#br0" timeOffset="27564.3701">11583 8356 469,'0'0'-12,"0"0"3,0 0 7,0 0 4,0 0-1,0 0-1,0 0 0,0 0 0,0 0 1,0 0 4,140 39 0,-125 5 5,-4 13-2,-2 9 1,-2 12-1,0 6-4,-4 11 1,2 1 0,-2 8 2,1 1 3,3 6 0,0 3 1,2 2 3,4 4-5,1 2 2,0 1 3,0 0 0,-2 3 0,2-2 2,-2 1 1,-2-6 0,1-2 0,-5-1-4,1-3-3,-4-2-3,0-1 1,-3-6-4,0-2 2,0-8-2,0-4-2,-1-5 3,-5-7 0,-3-6 3,2-8 0,-3-5 2,-2-6 4,0-5-4,-3-3 4,-1-3-4,-2-3-2,-2-3-1,0-3-2,-3-1 0,-3-3 0,-3 0-2,-3-4 0,-1 0 1,-3 0-1,-3-3 1,0-3-1,-2-3 1,-5-3-2,-3-5 0,-5-4-1,-5-1-2,-6-3 1,-7 0 0,-5 0-1,-5-8 2,-1-1-4,2-6-3,2-2-7,5-7-10,7-1-16,8-2-31,13-4-93,14 2-124,11 0 5</inkml:trace>
  <inkml:trace contextRef="#ctx0" brushRef="#br0" timeOffset="28099.7809">12519 10176 610,'0'0'17,"0"0"6,0 0 3,0 0-6,0 0-4,0 0-7,0 0-3,0 0 0,0 0 0,72-10-1,-23 8-1,7-3-1,7-1 0,0-1-3,2-1 3,-4-1-1,-6-1-2,-6 3 0,-10-1-2,-10 5-2,-13 1-8,-5 0-5,-6 2-11,-1-1-11,3 1-16,-7 0-33,0 0-78,0 0-76</inkml:trace>
  <inkml:trace contextRef="#ctx0" brushRef="#br0" timeOffset="28364.3906">13033 9803 598,'0'0'16,"0"0"6,0 0 5,0 0-1,0 0-7,0 0-6,0 0-8,0 0 0,0 0-5,0 0 1,231 198 1,-212-159 0,-6-3 1,-4 0 1,-6 1 0,-3-4-1,-3-1 2,-9-2 0,-5-1 2,-3-3-3,-5-3 0,-2-3-3,-4-2 2,2-4-2,-1-4-2,0-1-1,1-1-3,3-4-12,3 1-22,8-1-63,6 0-172,6-2-7</inkml:trace>
  <inkml:trace contextRef="#ctx0" brushRef="#br0" timeOffset="29280.6161">14635 9244 678,'0'0'24,"0"0"-5,0 0 1,0 0-9,0 0-1,0 0-5,0 0-4,0 0 1,0 0-2,0 0 1,-309 107-2,277-32-1,7 5 3,5 6-3,8-5 2,7-1 0,5-11-5,0-8 3,11-9-3,8-8-1,4-9 3,2-6-1,2-8 1,1-6 0,-1-9 1,-2-5 2,-2-1-1,-1-10 0,-2-6-1,-2-4 1,0-6 0,-2-2 1,-2-4 3,-1-1-4,-3 0 6,-2 2-4,-2 4 1,-2 7 1,-3 8-1,-1 3 3,0 4-2,0 1 0,-1 4-2,-5 3-1,3 17 1,-1 7 3,4 9-3,0 5 4,9 2-7,2-2 1,1-1 1,-1-2-1,1-4 1,-4-4-3,2-4-1,-2-3-6,-4-7-12,0-7-29,-1 1-45,-1-5-90,-1-1-79</inkml:trace>
  <inkml:trace contextRef="#ctx0" brushRef="#br0" timeOffset="29621.2294">14813 9948 595,'0'0'32,"0"0"3,0 0-6,0 0-10,0 0-11,0 0-5,0 0-1,0 0 1,0 0-8,169-79 3,-146 54-4,-1 3 1,-9 1 4,1 0 1,-8 1 1,-6 0 0,0-1 1,-10 3 0,-6-1 3,-3 5-1,-4 2 1,-1 9-2,-2 3-2,1 0-1,3 15 0,-1 9 0,4 6 0,5 8 1,1 3 2,9 2-4,4 1 3,0-5-4,11-2-1,4-7-1,5-6-2,3-4 0,2-5-7,4-4-15,1-8-33,3-3-48,-1-2-97,2-8-41</inkml:trace>
  <inkml:trace contextRef="#ctx0" brushRef="#br0" timeOffset="30380.3498">15283 9685 554,'0'0'5,"0"0"4,0 0-6,0 0-1,0 0 1,0 0-5,0 0-2,0 0-10,0 0-10,14 321-8,-7-296-6,-2-9-2,-1-7 6,-1-5 5,-3-4 10,0 0 9,0 0 3,1 0 7,2 0 7,3-8 7,0-8 7,1-6 3,0 2-1,0-5-6,2 1-4,0-2 3,1 0 4,0 2 7,-4 7-1,5 4-1,-5 6-7,-3 3-4,4 3-3,-1 2 1,3 11 4,-1 7-6,-2 3 3,-3 3-6,2 1-1,-2-4-2,1 1-3,-3-8-1,5 0-1,0-3-1,-2-5-1,5 5-1,-2-7 4,-3-5 0,5 2-1,7-2 2,0-2-2,7-8 0,-7-2 1,4 0 1,-3 0 0,-1-3 1,2-2-2,-2-1 3,2-2 0,-3-2 1,5-5-3,-4 3 4,-4 0-2,-4 7 6,-3 7 4,-2 7 3,-3-2 0,0 0-2,-3-1-2,-3 0-4,-6 6-2,-5 0-3,-1 8-1,-3 7 0,2 2-1,3 2 1,6 5 1,3-2-5,4 2 4,3-1-5,0-2 1,6-1 2,5-5-2,2-2 1,3-1-1,-6-7 1,5 0-1,2-5-1,2 0-3,4 0 1,-1-7-2,-1-1 3,-3-1 1,1-3 2,-1-1 1,-3 0 0,2-4 1,-4-1 2,3-1-5,-4-5 5,-2 0-4,0-1 4,-3 0-1,-1 1-1,-3 6 1,0 7 1,-2 6 1,-1 5-1,0-1-2,0 1 0,2 1 0,-1 15 4,2 9-1,0 8-2,1 1 4,0 2-4,2-5 3,2-2-2,3-3-2,1-6 1,0-3-1,-1-5 1,0-4 0,5-4-1,0-4-5,7 0-9,0-9-11,0-4-11,1-3-22,3 0-28,1-3-75,1-1-94</inkml:trace>
  <inkml:trace contextRef="#ctx0" brushRef="#br0" timeOffset="31383.7818">16619 9636 741,'0'0'13,"0"0"5,0 0 2,0 0-7,0 0-5,0 0-5,0 0-1,0 0-4,0 0 1,0 0 1,-236 221-8,227-195 1,5-7-10,4-2-5,0-1-3,6-6-8,2 2 1,-2-5 0,-3-4 7,6-2 10,-2-1 8,3 0 9,3-3 6,-4-3 5,1-5 5,-1 0-1,-5 3 2,4-6 0,-5 6 2,-1 4-3,2-6 4,-1 7-8,-1-2 0,1 1-7,-3 4-2,0 0 1,2 0-6,7 5 5,-2 7-5,5 3 0,-5-4 0,3 0 0,2-2-1,2 0 0,-1-2-1,3-2-2,0-3-2,1-2-2,1 0-2,-4-2-2,2-4 4,-3-5 1,2-1 2,-7 1 3,-1-1 0,-1-4-1,-3 0 4,0-8-5,0-1 4,-2 0 0,2-4-2,0-6-1,0-6-2,1-8-4,-1-3-1,0-6 4,0 1 2,0 3 10,-2 8 1,-1 16 5,0 13-4,2 9-5,-2 8-4,0-2 0,0 4 1,0 15 2,0 13 3,0 17-2,-2 10 2,-1 8-3,-1-1 3,0 0-4,-2-3 2,3-7 0,2-5-2,-1-7 3,1-10-4,-1-9 1,2-11 2,0-6-1,0-6 3,-1 0 1,1 0-1,0 0-1,-3 2 0,3-2-3,-1-2 2,-1-8-3,2-9 3,0-1-9,2-2 5,5 3-4,4-1 4,1 6 0,-3 4-1,3 3 0,-4 4-1,2 3-2,4 0 2,-2 5 2,5 8 2,-5 6 5,0 0-5,-4 3 3,2-3-3,-4-5-1,0 0-1,-1-7 0,1-1-1,0 0-3,-3-4-2,6-1-4,2-1 1,2 0-1,6-7 3,-4-3 2,0-1 2,0-1 4,1 0-1,0 0 1,1 0 2,2 2-2,-2 3 6,-4 0-1,3 4 4,1 0-1,-6 1-2,9 0-1,-3-1-2,2 3-1,5-4-1,-7 3-1,-2-3 1,1 1 0,-4-1 1,1-2-1,-4 3 2,-6 2 3,2-2-1,-5-1 0,4 0-1,-2 0 1,1 1-1,-3 3-1,0-2 0,0-3 1,0 1 0,0-1-1,0 1-1,0 4-1,-3 0-1,-3 3-1,-2 10 3,-1 10 4,2 7-2,1 7 5,2 6-4,1 2 1,1 4 0,2 0-3,0 0 0,0-2-2,9-5 1,-2-1-4,0-9 1,2-5-2,-3-9-5,-2-9-8,-3-4-20,-1-5-61,0 0-184,0 0-19</inkml:trace>
  <inkml:trace contextRef="#ctx0" brushRef="#br0" timeOffset="31522.7123">17054 9326 838,'0'0'-46,"0"0"-37,0 0-193,0 0-16</inkml:trace>
  <inkml:trace contextRef="#ctx0" brushRef="#br0" timeOffset="32220.6309">18505 9786 644,'0'0'32,"0"0"1,0 0-5,0 0-12,0 0-9,0 0-6,0 0-2,0 0 0,0 0-4,0 0 3,73-371-3,-40 319 2,-1-1 1,-6-1-3,-8 5 5,-7 2-3,-11 5 3,0 4 4,-12 5 0,-7 4 2,-2 7-1,-4 7 1,-1 7-4,0 8-1,0 3-1,0 19-1,3 15 1,4 15 3,3 18-1,6 15 2,5 12-3,5 7-2,0 2 1,8-2-4,1-8-1,1-10-4,1-8-13,-4-11-21,1-7-41,-1-11-78,-1-6-102</inkml:trace>
  <inkml:trace contextRef="#ctx0" brushRef="#br0" timeOffset="32696.1488">18446 9748 644,'0'0'26,"0"0"-3,0 0-9,0 0-8,0 0-5,0 0-1,0 0-1,0 0 0,0 0 2,166-3-1,-147 27 1,-4 2-2,-3-2-2,-1-1-2,-4-6-6,-3 0-4,2-5-17,-5-7-19,1 2-14,-2-7-16,0 0-10,0 0 7,1 0 21,4-5 25,0-9 37,4-6 28,1-6 8,-1-1 0,0-3-5,2-2-2,1 0 4,1 3 9,3 4 4,-3 4-4,0 8-7,-2 4-12,-3 4-10,3 5-3,2 2 0,0 12 2,0 4-1,-3 4-5,-1 0-1,-5 2-2,-1-9-4,-1 4-2,-1-7-1,-1 0-7,1-1-8,-1-7-11,2 2-10,-2-6 1,0 0 3,4 0 11,8-4 13,1-10 6,4-4 11,1-1 6,-1-1 3,-1-1 6,3 4 5,-2 2 6,-6 3 5,1 7-5,-2 0-5,0 5-11,2 0-7,1 5-3,-3 0-1,-1 7-8,-1 0-9,-3-4-30,0 6-58,0-4-128</inkml:trace>
  <inkml:trace contextRef="#ctx0" brushRef="#br0" timeOffset="33685.084">19435 9510 714,'0'0'6,"0"0"3,0 0 1,0 0-1,0 0-5,0 0-1,0 0-2,0 0-2,0 0-1,0 0 0,-56 233-3,71-215 0,3-4-4,-2-3-5,2-7-10,1-4-10,3 0-13,4-6-8,-3-6 1,-3-3 10,-1-3 17,-4 0 15,-1-4 13,-4 0 10,2-2 13,-2-5 9,-1-5 6,2-2 4,-2-7-4,1-4-9,0-4-5,2-6-11,-7-1-6,0-2 2,-4 2 1,-1 6 6,0 6 0,0 18 1,-1 13-3,1 9-7,-3 6-7,-2 9-3,0 14-1,-4 13 3,3 11 4,3 6-4,3 7 4,0-2-3,0 4-2,3-5 1,2-2-2,2-5 1,-1-6-5,-1-7-1,3-8-5,-1-9 3,1-4-3,-2-8-5,3-6-9,5 0-5,0-2-2,6-7 4,-3-7 10,0-1 4,2-6 7,-1 1 3,2-2 5,1 1 2,0 2 6,0 4 2,-6 6 4,1 6 1,-5 3 1,1 7 0,-1 6-2,-3 7 0,-1 2-7,-1 3-2,-1-3-3,1-1-1,3-1-2,1-8-2,-3 0 0,4-7-3,4-3-6,0-2-5,8-2-7,0-10-4,0-1-1,-1-3 3,1-1 10,-1 0 5,-2-3 9,-1 3 5,-1-3 7,-2-1 9,2 2 8,-4-1 4,-1 6 0,-7 5-4,-2 6-6,-4 3-5,0-2-2,0 2 0,0 2-5,0 12-3,-7 7-3,-6 5-2,3-2-1,3-8-2,-1 1-4,4-7-6,3-6-4,1 2-5,0-4-7,1-2-7,9 0-9,5 0-2,-1-4 8,2-9 10,0 2 18,-1-4 12,0 1 10,-2-1 8,2 1 10,-7 6 5,4-2 5,1 3-3,-4 2-4,8 0-6,-7 3-11,0 2-4,8 0-5,-7 7-2,5 4-1,-6 1 0,-2-1-2,-1-1-2,-3-2-1,-1-1-3,1 3 1,-2-7-3,-1 1 1,-1-4 1,0 0 0,0 0 0,2 1 2,-1-1 3,7 0 0,4 0 0,3 0 2,5-7 0,0-4 0,-1 1 1,3-4 0,2 1 1,4-1-2,2 1 3,0 4 0,1 2-1,-4 6 0,-2 1-1,-5 1 0,-4 10 0,-7-3 0,-5 9-1,-4 0 0,-7 5-2,-10 6-2,-8-2-3,-4-1-12,-4-3-15,-3 0-45,-2-5-112,-1-3-87</inkml:trace>
  <inkml:trace contextRef="#ctx0" brushRef="#br0" timeOffset="33840.1784">20681 9106 669,'0'0'-192,"0"0"-84</inkml:trace>
  <inkml:trace contextRef="#ctx0" brushRef="#br0" timeOffset="33980.5736">19493 9476 912,'0'0'-3,"0"0"3,0 0-3,0 0-26,0 0-71,0 0-198,0 0-30</inkml:trace>
  <inkml:trace contextRef="#ctx0" brushRef="#br0" timeOffset="42895.5167">11991 8637 379,'0'0'42,"0"0"3,0 0-5,0 0-7,0 0-9,0 0-3,0 0-3,0 0 2,0 0 0,7-34-4,-7 32-2,0 0-6,0 1-1,0 1-3,3-2 1,-3 2 3,4 7 0,2 10 0,0 6-2,-2 2-3,2 2-2,0 2 1,1-5-1,-1-4 0,-2-6 2,3-2 1,-1-7 2,4-2 2,9-3 4,7 0 0,13-15 1,9-9-6,12-13-2,14-10-2,13-10-5,14-8 4,6-6-3,7-3 2,2-2 1,-2 2-4,-4 4-2,-10 8-13,-5 8-19,-15 14-39,-14 12-132,-12 16-75</inkml:trace>
  <inkml:trace contextRef="#ctx0" brushRef="#br0" timeOffset="44578.8438">10477 11463 582,'0'0'36,"0"0"-7,0 0-7,0 0-11,0 0-8,0 0-4,0 0 2,0 0 0,0 0 3,-4 39 1,8-3-2,9-2 0,-3-3 1,2-4-2,2-4 5,1-5 0,0-8 5,3-3 4,4-7 1,2-2 3,5-13-3,6-12-4,10-11-2,13-10-5,12-13-3,14-8 0,14-7-4,11-3-10,8 3-20,3-2-100,-3 12-161,-13 6-17</inkml:trace>
  <inkml:trace contextRef="#ctx0" brushRef="#br0" timeOffset="59667.2199">1162 14716 219,'0'0'33,"0"0"2,0 0-2,0 0-6,0 0-2,0 0-1,0 0 1,0 0-3,0 0-3,-13 0-1,13 0-5,0 0-2,0 0-1,0 0-2,0 0-2,-3 0 3,3 0-1,0 0 1,0 0-1,0 0 1,0 0-3,0 0 2,0 0-2,0 0-1,0 0 0,0 0 0,0 0-3,0 0-2,0 0 0,0 0 0,0 0 0,0 0 0,0 0 2,0 0 0,7 0 0,5 0-6,10 4 1,-1-1-1,-3 1 1,-7-3 6,-1 2 2,6 0-2,-1 2 1,5-2 2,-7 0 0,7 0-1,-1-1 1,4-1-1,6 2-1,3-3 0,0 1-1,1-1 0,4 0 0,1 0 1,4 0-2,4 0 0,-1-1-1,3-1 1,0 1-4,2-2 0,2 2 0,-1-1 0,4 2 4,-2-2-1,2 2 0,1-1 1,2 1 0,3-2 0,-3 2 1,0-1-1,-3 1 0,1-2-1,0 1-3,2-1 0,0 1 1,3-1 0,-2-1 3,3 2 0,0-1 0,-1 0-2,3 1 1,-5-1-1,3 2-1,-4 0 0,0 0 0,-2 0 0,1 0 2,-1 3 0,-1 1 0,4 0-1,-1 1 1,0-1-1,1 3 1,0 0 0,-1 1-1,3 0 1,-2 2-1,2-1 1,-2 2-2,3-4 2,-1 1 0,3-2-1,-2 2 0,0-3 1,2 2-2,-2 0 1,0 0 1,2 0-1,-1-1 0,1 1 1,1 0 0,1-2 2,1 2-3,-2 0 0,3-1 0,-1 0 1,-1 0 0,-4-1 0,3-2 0,-3 2 1,-1-1 0,3-1 2,-2 0 0,0 0-1,0-1 0,0-2-1,-1 1-1,1-1 0,-1 0 0,3 0 0,-1 0 1,1 0-1,5 0 1,-4 0-2,2 0 0,-2 0 0,0 0 0,-1 0 0,0 0 0,0 0 0,-2 3 0,-1 0 1,1-1-1,2 1 1,-2-1-1,3-1 0,0 0 1,2 2 0,2-1 1,-1 1-1,0-1 0,3-2-1,-2 1 0,2-1 0,0 0 1,1 0-1,-4 0 0,2 2 1,-3-2-2,-2 3 2,-1-2-1,1 1-1,-3-2 2,-1 0-2,1 1 2,-1-1 1,3 0 0,-1 0 2,1 0 0,1 0 1,1-3-1,1-1-2,-1 1 0,1-4 0,1 3 1,1-2 0,2 1-1,-3-1-1,1 2 0,-2-3-1,-5 3 0,2 0 0,-4 0 1,-2 1 1,-3 0-1,0 2 2,-1-1 0,-2 1-1,-2 0 2,-2 1-1,1 0-2,-1 0 3,1 0-1,0 0 0,-1 0 0,1 0 0,-3 0 1,3-2-1,-2 2 1,-4-2 1,-1 2 0,-2-3 0,-5 0-1,-5 2 0,-1-2 0,-11 1-2,-5 2 1,-9 0-3,-4 0 1,0 0 0,0 0 0,3 0 0,-3 0-7,3 0-12,-6-3-22,-10 1-74,-15-6-174,-13-4-17</inkml:trace>
  <inkml:trace contextRef="#ctx1" brushRef="#br0">9624 571,'0'0</inkml:trace>
  <inkml:trace contextRef="#ctx0" brushRef="#br0" timeOffset="115316.3097">18255 16479 674,'0'0'-1,"0"0"3,0 0 2,0 0 1,0 0 6,0 0 4,0 0 2,0 0 5,0 0-8,0 0 4,77 85-9,-71-55-2,-1-3 0,4-4-2,0-4 4,1-4 1,3-3 0,1-3 2,6-9 1,9 0 5,8-9-3,12-11-3,14-12-6,16-12-8,15-10 4,17-12-5,13-1 4,12-6-3,4 0-10,3-1-20,-4 6-45,-9 4-221,-14 12-25</inkml:trace>
  <inkml:trace contextRef="#ctx0" brushRef="#br0" timeOffset="119595.8163">18716 15917 587,'0'0'22,"0"0"5,0 0 4,0 0 0,0 0-7,0 0-10,0 0-7,0 0-5,0 0-4,2-66 4,35 28-5,14-7 3,12-7 2,14-7 0,10-7 1,7-3 0,10-5 2,5-1-3,6-1 0,2 2 1,0 1-3,-4 3 7,-3 5-3,-7 7-2,-9 10 1,-10 9-3,-15 10 1,-13 9-2,-14 8 1,-15 7-3,-13 3 0,-5 2 0,-7 0-4,1 7-3,-3 8-18,0 2-35,-7 3-94,1-6-121</inkml:trace>
  <inkml:trace contextRef="#ctx0" brushRef="#br0" timeOffset="119879.9126">20281 14539 777,'0'0'18,"0"0"-6,0 0 0,0 0-3,0 0-2,0 0-2,0 0-1,0 0-1,0 0-2,112 4 0,-74 10 0,-2 4-1,-4 3 1,-4 3-1,-7 6 1,-6 4 0,-5 5-1,-9 6-1,-1 4-2,-14 4-3,-4 3 0,-3-2-3,-4-1 0,1-3-1,0 0-9,-2-3-2,2-2-10,1-3-7,0-1-13,1-3-37,3-1-82,3-4-87</inkml:trace>
  <inkml:trace contextRef="#ctx0" brushRef="#br0" timeOffset="120685.2094">21483 13789 676,'0'0'38,"0"0"-4,0 0-3,0 0-5,0 0-11,0 0-8,0 0-5,0 0-3,0 0 1,0 0 3,-109 22-2,101 76 1,4 5-3,3 0-5,1-2 4,0-8-9,4-9 5,0-14 6,-2-11-4,-1-12 7,-1-12-2,0-11-1,-1-9 3,-2-6 0,0-6 0,-6 0 1,-4-3-2,-4-4 0,-6-8 0,3-7-1,3-3-1,5-4 0,3-5 0,6-1-3,3 0 3,0 2-3,6 2 3,6 5 1,2 6-2,3 7 0,2 10-1,3 1 2,0 17 0,1 6-1,0 5 1,0 3 4,1 1-6,0-1 2,0-3-7,2-5-4,0-2-3,0-5-7,0-7-1,-3-3-1,2-7 3,-3 0 7,-1-7 4,-3-6 6,-1-3 0,-2-2 5,0-3 2,-2-5-1,2-1 7,-1-2-3,1-1 5,-4 1 2,0 3-4,-3 8 5,-4 7 1,-1 7-1,-3 4-2,0-2-6,0 4-1,0 13-2,0 10 1,0 10 1,-3 2-6,2 0 2,-1-3-4,2-2-3,0-6-3,8-4-9,-4-6-7,1-8-23,-3-3-57,-2-5-167,0 0-10</inkml:trace>
  <inkml:trace contextRef="#ctx0" brushRef="#br0" timeOffset="120821.2861">21758 14238 704,'0'0'-3,"0"0"-5,0 0-10,0 0-34,0 0-71,0 0-133</inkml:trace>
  <inkml:trace contextRef="#ctx0" brushRef="#br0" timeOffset="121695.4438">22011 14447 528,'0'0'68,"0"0"-8,0 0-21,0 0-16,0 0-12,0 0-10,0 0 1,0 0-4,0 0-2,0 0 0,6 144-2,-6-125-1,0-9 0,0-5 0,2 3-2,-1-3 0,1 0 1,0-1 2,-2-4 3,3 0 0,4-2 2,4-6-1,1-6 1,0-2 1,-2-2 2,5-1 3,-4 1 3,4 3 5,-5 4 1,2 4 8,-3 2-5,-4 3 0,7 2 3,-3 0-10,2 0 2,2 0-6,-3 4-3,-5 1-1,3-1 1,-1 0-2,0 3-1,2-4 0,-2 1-3,6-1 3,3 0 0,3-3 0,3 0 1,1-1-2,-2-7 0,-1 0 1,1-3-3,-2-2 3,-2 0-4,-1-3 5,-1 1 1,0 1 1,-3-2 0,-2 7 1,-6 3 1,1-2 1,-4 4 7,1-1 1,-1 2 3,-1 3-4,0 0-6,-9 8-3,-5 7-5,-2 7 4,2 2 0,3 0-4,5-7 0,4 0-10,2 0-3,0-2-6,10 3-2,2-5-4,6-4-7,4-3-4,0-5-11,5-1-12,2-1-13,3-9-7,0 0-1,-2-4 10,0 1 22,-2-3 25,-2 4 36,-3-3 32,-2 1 23,-4-1 22,-5 5-4,-6 3-3,-1 5-11,-5 2-16,0 0-11,0-2-17,-8 1-8,-7 1-7,-5 0-4,0 12-2,0 5 1,4 0-6,0 3 0,8-3-9,2-2-3,3-4-2,3-2-3,0 0-5,0-1-1,6-2-1,3-3 5,5-2 5,0-1 4,4-1 5,-4-8 2,0-2 1,-2-3 4,0-1 0,-1 0 1,-1 1 1,1-3-3,0 5 7,-2 0-1,-3 7 7,0 0 1,-1 3 0,-1 1-1,4 1-3,-4 0-3,2 3-2,2 9 0,-3-2-8,1 2 5,-2 0-9,0-4 1,2 1 0,4-2-1,-3-1 2,4-5-1,6 1 2,-2-2 1,0 0 1,-2-3-3,-3 0 4,1 0 2,-3-1 1,4 3 8,2 1-2,3 0 3,3 1-2,0 4-1,0 1-4,0 2-3,3-2-4,2 0-3,1-5-8,0-1-22,0 0-52,0-7-206,-1-3-19</inkml:trace>
  <inkml:trace contextRef="#ctx0" brushRef="#br0" timeOffset="122295.6385">18930 16724 798,'0'0'6,"0"0"-3,0 0 6,0 0 7,0 0 4,0 0 0,0 0-4,0 0-5,0 0-6,0 0-1,508 240-5,-418-188 3,-2-3-3,-6 2 5,-7-2 1,-4-2-6,-10-1-2,-9-7-16,-4-5-12,-9-2-15,-10-6-38,-9-7-64,-12-11-138,0-8 0</inkml:trace>
  <inkml:trace contextRef="#ctx0" brushRef="#br0" timeOffset="122587.8581">20101 16787 759,'0'0'3,"0"0"9,0 0 3,0 0 1,0 0-2,0 0-7,0 0 0,0 0-3,0 0 1,116 229 0,-97-200-1,-3-2-2,0-1 3,-5-6-1,-2-1 3,-5-5 9,-1 2-6,-3 4 6,-11-2-8,-7 6-3,-5-4-2,-4-3 3,-4-3-6,-1-2 3,1-2-2,0 0-6,4-3 3,4 1-19,7 4-20,4-4-55,11 4-144,1-3-72</inkml:trace>
  <inkml:trace contextRef="#ctx0" brushRef="#br0" timeOffset="123555.7259">21161 17058 784,'0'0'0,"0"0"-1,0 0 2,0 0 0,0 0 0,0 0 3,0 0-4,0 0 2,0 0 2,108 107-6,-100-68 4,-5-2-2,-2-5-4,-1-3-2,0-9 3,0-6-3,0-8 3,0-6-1,0 0-5,0 0 0,0 2-1,2-2 1,1 0 2,4-13-1,4-6 1,1-15-1,2-3-2,1-2 4,1-1-1,-2 3 8,5-1 5,-2 9 2,2 7 1,1 5 2,1 9 0,-1 8-2,0 9-1,-3 14 0,1 8 0,-5 8-1,-2 2 4,-2 2-7,-2-1 1,-1-3-6,-3-3-5,2-6 0,-2-6-1,0-8 0,0-2 1,0-4-2,-1-7-2,1 2-1,2-5 0,8-5 3,5-5 4,5-10-2,-2-5 5,-1-2-3,0-3 4,1 1 3,0 0-9,-1 3 9,0 3-3,-5 9 6,-1 6 1,-2 8 0,-4 8 7,2 11-7,-4 8 9,-5 3-9,-1 6-4,0-2-1,0 1-7,-1-5 2,-2-1-4,2-10 3,-1-4-3,2-11 0,0-4 0,0 0-4,0 0-1,0 0 7,3-7 2,4-9 3,5-6 5,-1 0-2,0-5 3,0-2-3,-2-2-3,1-5 2,3-1-5,-1 5 10,-1 0 0,3 7 1,-5 5-1,2 8-2,-3 7 0,1 3 2,1 2 2,0 10-1,2 7-2,-5 9-2,-3 4 2,2 3-6,-5 3 1,1-4-7,-1-2-4,1-11-4,1 1-1,-2-9-2,-1-5-1,1 0 4,-1-6 1,0 0 5,0 0 3,3 0 1,3-3 6,1-9 0,0-6 6,2 1 0,0-6 3,2 1-1,1-2-3,1 3 5,2 1-2,-5 8 7,4 6 4,-1 6-10,1 3 2,1 10-6,-2 3-6,-4 4-1,-3 2-4,-4 4-12,-2 2-28,-1-4-82,-3-4-151,-1-8-9</inkml:trace>
  <inkml:trace contextRef="#ctx0" brushRef="#br0" timeOffset="123688.4154">22535 17333 848,'0'0'28,"0"0"-1,0 0-9,0 0-15,0 0-19,0 0-29,0 0-79,0 0-180,0 0-19</inkml:trace>
  <inkml:trace contextRef="#ctx0" brushRef="#br0" timeOffset="124316.2752">23036 16699 781,'0'0'14,"0"0"0,0 0 2,0 0-3,0 0-2,0 0-5,0 0 0,0 0-2,0 0 0,5 292-5,1-221 3,1 0 3,3-9-1,0-6 2,3-5-4,-2-6-4,4-11-1,1-7 1,-2-10-1,-1-5 1,2-9-1,2 1 2,1-4-2,5-7-2,0-7 0,0-1-3,-1-4 3,-1-2 0,-1 0 4,-2-4 1,-2 2-2,-6 9 3,-4 2-2,-2 9 2,-4 3 1,0 0 0,1 0 0,1 12 2,1 5 0,-2 6-1,1-6-2,-1 1-2,1-6 1,2 0-4,-1-2 0,4-5-7,2 3-14,-1-8-36,8 0-82,-4-9-149,2-9 8</inkml:trace>
  <inkml:trace contextRef="#ctx0" brushRef="#br0" timeOffset="124450.0896">23405 17001 759,'0'0'-2,"0"0"-4,0 0-12,0 0-20,0 0-57,0 0-89,0 0-88</inkml:trace>
  <inkml:trace contextRef="#ctx0" brushRef="#br0" timeOffset="124925.4177">23604 17120 633,'0'0'69,"0"0"-23,0 0-15,0 0-6,0 0-16,0 0-1,0 0-9,0 0-7,0 0-2,65 242-8,-60-213-2,-1-4-5,-1-4-5,-1-6-7,1-6-2,-3-4 1,1 0 12,-1-5 3,0 0 12,0 0 7,0 0 8,2-12 11,-1-7 2,3-5 3,0-1 1,2 0 2,2 0 1,2 0 5,3 1-1,1 5 1,3 4-3,2 3-1,0 7-8,1 5-5,-2 0 2,0 13-5,-2 3 2,-1 1 1,-3 3-1,2 2-4,-3-3-3,4 1-5,-2-4 0,3 1 1,-6-10 0,3 1-1,-3-4-1,2-4-3,6 0 0,-2 0 0,6-4 1,-5-6 2,-2-5 0,-1 1 4,-2-4-2,-2-2 1,1-5-2,0-4-9,0-5 9,2-2-4,-1-4 3,1 2 6,-3 4-3,-3 8 4,-2 11 2,-3 10 2,-2 5 1,0-2-3,0 2-2,-13 7-4,-5 13-1,-7 11-2,2 7 5,3 6 5,3 0-13,5 2-4,6-4-19,6-7-26,0-6-27,12-7-99,8-8-105</inkml:trace>
  <inkml:trace contextRef="#ctx0" brushRef="#br0" timeOffset="125348.8584">24514 17145 798,'0'0'35,"0"0"-6,0 0-8,0 0-8,0 0 3,0 0-10,0 0 3,0 0-6,0 0-7,0 0 2,-129 197-8,129-176-1,2-3-8,3-8-5,4 2-3,-2-7 2,2-2 7,5-3 3,-2-3 8,4-4 1,-4-8 5,-4 5 3,-1-4 2,-1-1 4,0-3 2,1-7 3,-1 3 3,4-2-3,-1 0-4,0 5 8,-1 3-6,-2 9 6,-3 4-4,-3 3-4,3 0-1,1 6 0,3 4 5,0 9-7,-2 3 3,-1 0-6,-2-5-3,1-3-3,2 2-2,-2-4-3,6 0 1,-3-4-2,-4-7-1,9 2 2,0-3 2,4 0 4,3-7 1,-2-3 2,0-2 4,-1 2 5,1 0 5,-6 0 0,4 5-1,-5 3-4,1-1-4,1 1 0,0 2-3,-1 0-5,0 7-6,0 3-28,-4-3-133,0 1-138,-6-1-43</inkml:trace>
  <inkml:trace contextRef="#ctx0" brushRef="#br0" timeOffset="127695.9366">21148 14907 396,'0'0'31,"0"0"9,0 0 1,0 0-10,0 0-9,0 0-9,0 0-1,0 0 0,-8 0 1,8 0 1,14 0 0,6 0-2,6 0 0,6 0-2,5 4 0,4-2 0,5 1-2,4 0 1,6-1-2,5-2-1,5 1 0,6-1-2,5 0 1,7 0 0,2 0 0,6-1-1,3-2 0,5-2 2,5 3 1,1 0 0,2 0-2,-2 2-2,-4 0 2,-2 0-2,-6 0-3,-6 0 1,-4 0-1,-6 2 2,-6 2-1,-6 1 0,-7-1-1,-8 1-1,-5 1 1,-8 0-3,-13-1-4,-3-1-5,-10 1-13,-6-2-23,-3 4-53,-5 3-169,-11 5-12</inkml:trace>
  <inkml:trace contextRef="#ctx0" brushRef="#br0" timeOffset="128521.5068">21209 17690 589,'0'0'5,"0"0"0,0 0 6,0 0 1,0 0 2,0 0-6,0 0-2,0 0-2,0 0-1,36-5 2,0 2-4,5 0 2,3 3 3,4-2 2,6 2 0,5 0-1,6 0 0,9 0 4,4 0 0,9 0 1,5 0-2,7 0 3,6 0-1,8 0-2,5 0-1,6-4-5,5 1 2,3 2 0,4-1 1,1 2-1,3-2 0,-1-1-3,1-1-2,0-1 2,-2 2 2,-1-2-1,-2 1 4,-6 1-4,-5 3-3,-6-5-5,-8 5 3,-10 0-3,-10 0-1,-12 3-2,-12 1-10,-10 1-16,-19 0-62,-16-3-173,-16-2-28</inkml:trace>
  <inkml:trace contextRef="#ctx0" brushRef="#br0" timeOffset="134668.8976">23737 14483 553,'0'0'17,"0"0"1,0 0 3,0 0 1,0 0-2,0 0 0,0 0 0,0 0-2,0 0-3,0 0-4,258-186-1,-202 147-3,4 2 1,-1 1-2,-3 2-1,-4 5-3,-7 5-2,-9 5-2,-11 7-8,-11 7-14,-8 2-57,-6 3-184,-3 0-23</inkml:trace>
  <inkml:trace contextRef="#ctx0" brushRef="#br0" timeOffset="152340.9341">12235 14265 599,'0'0'25,"0"0"1,0 0 5,0 0 2,0 0-1,0 0-2,0 0-9,0 0-6,0 0-5,0 0-5,0-106 0,0 109 2,0 17-2,0 12 2,3 12-2,1 6-2,2 0-3,4-1 1,2-9 1,2-4 1,4-7 7,2-5-3,3-9 7,4-5-2,2-5-1,6-5 0,3-3-2,7-14-2,5-7-5,12-8 2,9-9-5,10-9 3,12-6 0,10-7-2,6-2 2,4-1-7,2 3 0,-2 2-11,-3 11-20,-7 6-37,-12 9-98,-10 15-139,-20 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4:07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13098 11372 548,'0'0'5,"0"0"5,0 0 6,0 0 6,0 0 2,0 0-4,0 0-5,0 0-5,0 0-3,0 0-1,-53-25 0,69 25 1,14-4-1,15 3 2,11-1-1,12-1-1,17 1 1,14-3 2,13 0 0,17-2 2,14-1 1,21-1-1,13-3 1,16 2-2,16-2 0,16-1-1,12-1 0,11 0-1,11-2 3,14 0-3,9 2 3,10-2-2,10 0-3,6 3 0,5-4 0,2 2 0,-1-3-1,-5 0 0,-5 0-3,-13-1 1,-11 3 0,-17-1-2,-18 4 1,-16 1-2,-16 0 0,-20 5 0,-21 0 0,-17 0 0,-18 3 0,-20-1 0,-18 1 0,-18 1-2,-19-1-1,-23 2-2,-16-1-5,-14 3-8,-9-8-14,-13-4-17,-15-6-30,-18-8-113,-15 3-104</inkml:trace>
  <inkml:trace contextRef="#ctx0" brushRef="#br0" timeOffset="1305.4797">13076 6272 696,'0'0'31,"0"0"6,0 0-2,0 0-13,0 0-10,0 0-7,0 0-4,0 0-1,0 0-3,-76-233 2,102 198-1,4 4 0,2 2 1,1 6-4,-2 5 5,-2 7 0,-2 8 0,-2 3 3,-2 8-3,-4 10 2,-1 6-1,-3 5 2,-1 5 0,-5 3-2,0 2 1,-2-1-2,-3 0 1,-2-4 0,-2 0-1,0-4 1,0-10 0,0-2-1,-2-6 1,1-7 1,1 0-1,0-5 1,0 0 2,0 0 2,0 2-1,0 0 0,0-2-2,0 0-5,0-2 2,0-16 1,0-8-1,4-7 1,3-4-2,2 1 2,4-3-1,-1 2 1,0-2-1,3 2-1,1 0 1,0 6 0,1 4 0,-2 4-4,-4 9 3,-4 6-5,2 7 3,-3 1 4,8 12-3,-2 9 7,-1 7-2,-2 3-1,-2 6 1,1 2-2,-3 3 1,0-2-2,-1 0 0,0-1-1,-1-2 1,0-4-3,0-4 2,-1-9 0,-1-3 1,-1-5-1,0-7 1,2 2-1,-2-7 2,0 0-1,0 0 2,0 2-1,1-1 1,-1-1-1,0 0-1,4 0 0,0-13-1,4-4 2,1-9-2,2-3 2,-1-3-1,2-3-1,2-2 1,1-4 1,2-1-1,-1 1 2,4 2-3,0 3 2,-4 10-2,-1 6 1,-5 8-1,-3 4-1,-4 5 0,5 3 0,0 1 2,1 12 1,2 8 2,-2 4 0,-2 6 1,-1 4-2,2 0 1,-2 1-4,0 1 2,1-3-2,3 0 0,-1-2 1,0-3 1,0-3-2,0-4 1,0-3 0,-3-5-1,0-1-1,-1-6-2,1 2-3,0-1-2,3-1-9,-1 0-11,4-2-26,4-2-41,4-3-121,6 0-73</inkml:trace>
  <inkml:trace contextRef="#ctx0" brushRef="#br0" timeOffset="1519.4721">14502 6157 817,'0'0'29,"0"0"0,0 0-10,0 0-9,0 0-2,0 0-2,0 0-2,0 0 0,0 0-3,201-64 1,-156 57-2,-2 2-1,2 0-3,-6 2-6,-1 3-11,-8 0-18,-4 0-22,-3 1-37,-8 4-88,-5-2-102</inkml:trace>
  <inkml:trace contextRef="#ctx0" brushRef="#br0" timeOffset="1700.0379">14764 6304 658,'0'0'54,"0"0"-4,0 0-8,0 0-15,0 0-9,0 0-5,0 0-2,0 0-1,0 0 0,0 0-3,-32 78-1,61-74-2,6-4-1,6-2 0,4-7-3,3-1-1,-2-2-5,2 0-10,-9 2-18,-3-2-35,-5 2-111,-7 0-122,-1 0-5</inkml:trace>
  <inkml:trace contextRef="#ctx0" brushRef="#br0" timeOffset="2831.2022">15617 6166 548,'0'0'46,"0"0"0,0 0-1,0 0-10,0 0-10,0 0-6,0 0-5,0 0-7,0 0-2,0 0-2,-81-195-1,92 177-1,5 1 0,0 5 0,-3 5 1,3 4 0,3 3-1,-2 1 0,6 10 2,-3 2 0,-3 7 1,-2 3 0,-2 4-2,-1 2 1,-5 3-1,-3-1-1,-1 1-1,-1-1 2,-2-2-1,0-4 0,0-6-1,0-1 2,-2-3-2,-1-5 2,1 2 0,-3-5 1,2-4 0,0-1 0,2 3 1,1-5 0,-3 0 1,3 0 1,0 0-2,0 0-1,0-13-2,0-8-1,0-8 1,4-2-2,4-3 2,2-5-2,1 0 3,1-3-2,1-2 1,3 0-2,-2 0-3,4 9 2,-4 4-2,-2 13 4,-5 6-1,-4 9 0,3 3-2,5 2 3,5 11 5,3 9-1,-3 8 5,-2 7-6,-2 4-1,-2 3 1,-3 1-2,0 0 4,-1 0-5,0-1 2,-2-4-2,2-5 1,-3-4-2,0-11 0,0-1 1,-2-7 1,-1-5 0,2-2 1,-2-5-1,0 5-1,0 2 1,0-4 0,0 4 0,0-7 0,0 0-1,0 0-1,0 1-2,1 1-3,-1 0-6,0-2-11,0 1-15,0-1-29,0 1-92,0-1-136,0 0 4</inkml:trace>
  <inkml:trace contextRef="#ctx0" brushRef="#br0" timeOffset="3081.9018">16572 6089 777,'0'0'21,"0"0"4,0 0 2,0 0-7,0 0-7,0 0-5,0 0-2,0 0-2,0 0-2,211-21 1,-173 17-2,1 1-1,-2 0-1,-3-1-4,-5 4-7,-10 0-17,-5 0-21,-4 0-46,-5 0-170,-1 0-38</inkml:trace>
  <inkml:trace contextRef="#ctx0" brushRef="#br0" timeOffset="3284.0319">16653 6377 768,'0'0'21,"0"0"7,0 0-3,0 0-3,0 0-7,0 0-3,0 0-4,0 0-3,0 0-2,0 0-1,288-60-3,-235 45 0,1 0-3,-2 1-13,0 1-20,-3 0-45,-1 1-129,0-1-97</inkml:trace>
  <inkml:trace contextRef="#ctx0" brushRef="#br0" timeOffset="3778.1708">17656 5904 790,'0'0'14,"0"0"0,0 0 0,0 0-6,0 0-3,0 0-1,0 0 0,0 0 1,0 0-2,0 0 2,83 81 1,-72-55-2,-2 2 0,-3 3 0,-1 2-2,-4 1 3,-1 0-4,0-2 2,-4-4-1,-2-1 2,-2-1 1,0-6 0,1-5 0,1-1 1,1-6-1,3-6-1,0 3 0,2-5 1,-1 0 0,1 0 0,0 2 2,-2-2-3,2 0 0,0 0-1,0 0-2,0-2 0,0-15 0,2-7-2,3-6 1,3-5 0,-1-4 2,3-2-1,0-3 0,3 0-1,-1 1 0,-2 2 0,3 5-3,-4 6 3,-2 10-3,-4 10 4,0 5-1,-3 5 1,0-1-1,0 1-2,1-2-1,2 1 1,-2 1 1,5 0 2,9 0 4,5 0-5,9 3 4,0 0-4,4-3 1,5 0-1,5-6-3,2-7 1,4-2-9,-3-1-10,0-4-31,-8-2-131,-8-2-133,-8 2-27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2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E41DB5F-7113-4CC7-B153-BF34462EC561}" emma:medium="tactile" emma:mode="ink">
          <msink:context xmlns:msink="http://schemas.microsoft.com/ink/2010/main" type="writingRegion" rotatedBoundingBox="12243,1921 20167,1919 20168,2106 12244,2109"/>
        </emma:interpretation>
      </emma:emma>
    </inkml:annotationXML>
    <inkml:traceGroup>
      <inkml:annotationXML>
        <emma:emma xmlns:emma="http://www.w3.org/2003/04/emma" version="1.0">
          <emma:interpretation id="{AB7B1901-9DDD-4D9D-B769-727A6E5E86E2}" emma:medium="tactile" emma:mode="ink">
            <msink:context xmlns:msink="http://schemas.microsoft.com/ink/2010/main" type="paragraph" rotatedBoundingBox="12243,1921 20167,1919 20168,2106 12244,2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CB7086-1DEB-4F67-8C8A-0D53AE6E9732}" emma:medium="tactile" emma:mode="ink">
              <msink:context xmlns:msink="http://schemas.microsoft.com/ink/2010/main" type="line" rotatedBoundingBox="12243,1921 20167,1919 20168,2106 12244,2109"/>
            </emma:interpretation>
          </emma:emma>
        </inkml:annotationXML>
        <inkml:traceGroup>
          <inkml:annotationXML>
            <emma:emma xmlns:emma="http://www.w3.org/2003/04/emma" version="1.0">
              <emma:interpretation id="{91DE3625-D019-4CFE-8E78-01087E7AB167}" emma:medium="tactile" emma:mode="ink">
                <msink:context xmlns:msink="http://schemas.microsoft.com/ink/2010/main" type="inkWord" rotatedBoundingBox="12243,1966 12782,1965 12783,2018 12244,2019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12274 2019 751,'0'0'24,"0"0"6,0 0 1,0 0-6,0 0-8,0 0-6,0 0-4,0 0-3,0 0-3,0 0 1,-30-6 0,33 4 4,14 0-1,12 1 3,10-2-1,3 0 1,3-3 1,-1 1 0,0-1 0,-5 0 0,0 1 0,-16 2-3,-1 2-4,-12 0 0,-2-1 0,-2 2 0,-6 0 0,0-1 0,0 1-3,2 0 2,-1 0-2,1 0 0,-1 0 1,1 0-1,-1 0 2,-1 0-2,3 0-2,-3 0 0,3 0-2,4 0-1,-3 0 0,5 0-7,3 0-9,2 0-18,4 3-23,-6-2-49,7 0-134,0 1-53</inkml:trace>
        </inkml:traceGroup>
        <inkml:traceGroup>
          <inkml:annotationXML>
            <emma:emma xmlns:emma="http://www.w3.org/2003/04/emma" version="1.0">
              <emma:interpretation id="{35A33A71-B206-4D16-8F66-CE26820E630B}" emma:medium="tactile" emma:mode="ink">
                <msink:context xmlns:msink="http://schemas.microsoft.com/ink/2010/main" type="inkWord" rotatedBoundingBox="13205,1978 13758,1968 13759,1988 13205,1998"/>
              </emma:interpretation>
              <emma:one-of disjunction-type="recognition" id="oneOf1">
                <emma:interpretation id="interp5" emma:lang="en-US" emma:confidence="0.5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408.0937">13205 1978 834,'0'0'19,"0"0"3,0 0 1,0 0-5,0 0-5,0 0-4,0 0-2,0 0-2,0 0-2,13 7 1,0-4 2,7 0 0,5 0 2,4-3-3,6 0-1,2 0 1,4 0-1,-1 0-1,2-3-1,-1 0 0,-2 0 0,-6 2 0,0-1-1,-13 2-1,-1 0 1,-6 0 0,-7 0-1,1 0 0,-7 0-1,0 0 1,0 0 0,0 0 0,3 0 1,-2 0-1,1 0-2,-1 0-2,1 0 0,-1 0-3,1 0-2,-1 0-2,1 0-7,-1 0-15,1 0-17,-1 0-29,7 0-72,-2 0-141,9 0-4</inkml:trace>
        </inkml:traceGroup>
        <inkml:traceGroup>
          <inkml:annotationXML>
            <emma:emma xmlns:emma="http://www.w3.org/2003/04/emma" version="1.0">
              <emma:interpretation id="{0FEE6C6E-08F3-4607-86EB-CECBECFDCC1C}" emma:medium="tactile" emma:mode="ink">
                <msink:context xmlns:msink="http://schemas.microsoft.com/ink/2010/main" type="inkWord" rotatedBoundingBox="14062,1963 14703,1994 14702,2016 14061,1985"/>
              </emma:interpretation>
              <emma:one-of disjunction-type="recognition" id="oneOf2">
                <emma:interpretation id="interp10" emma:lang="en-US" emma:confidence="0.5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772.4032">14061 1985 808,'0'0'21,"0"0"1,0 0-1,0 0-5,0 0-2,0 0 1,0 0 0,0 0-2,0 0-4,0 0-2,143 2 0,-101-2-1,4-2 0,-1 2 0,0 0-1,-2 0-1,-1 0-1,-4 0-2,-5 2 0,-3-1 0,-2 2 0,-12-1 1,1 1-2,-8-2 1,-5 1 0,6 1-2,-5-2 0,-1 1 1,0-1 0,-4-1 0,0 0 1,0 0 2,2 0-3,-1 2 0,1-2 0,-1 0-4,1 0 2,-1 0-2,1 1-2,-2-1-2,2 0-5,0 0-6,-2 0-21,1 0-24,5 0-44,-2 0-144,8 0-55</inkml:trace>
        </inkml:traceGroup>
        <inkml:traceGroup>
          <inkml:annotationXML>
            <emma:emma xmlns:emma="http://www.w3.org/2003/04/emma" version="1.0">
              <emma:interpretation id="{5335E7DF-89F2-44F5-A59C-21E24E6A20DA}" emma:medium="tactile" emma:mode="ink">
                <msink:context xmlns:msink="http://schemas.microsoft.com/ink/2010/main" type="inkWord" rotatedBoundingBox="14950,2040 15432,2028 15433,2040 14951,2051"/>
              </emma:interpretation>
              <emma:one-of disjunction-type="recognition" id="oneOf3">
                <emma:interpretation id="interp15" emma:lang="en-US" emma:confidence="0.5">
                  <emma:literal>-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069.029">14951 2041 793,'0'0'19,"0"0"2,0 0 6,0 0-2,0 0-2,0 0-3,0 0-6,0 0-2,0 0-4,177 2-1,-145-5-1,0 1 1,1 0-1,-3 1-2,0 0 0,-3-1-3,-7 1 1,-3 1 2,-5 0-4,-6 0 1,-2 0-2,3 0-2,-1 0 4,0 0-2,0 0 1,-6 0 0,0 0-2,0 0 0,1 0-4,-1 0-4,3 0-6,4 0-20,-1 0-17,1 1-47,3 3-139,-7 0-66</inkml:trace>
        </inkml:traceGroup>
        <inkml:traceGroup>
          <inkml:annotationXML>
            <emma:emma xmlns:emma="http://www.w3.org/2003/04/emma" version="1.0">
              <emma:interpretation id="{AFAC6A77-0EC5-4AED-B4D0-E8B8DCEE3D64}" emma:medium="tactile" emma:mode="ink">
                <msink:context xmlns:msink="http://schemas.microsoft.com/ink/2010/main" type="inkWord" rotatedBoundingBox="15746,2036 16182,1972 16184,1981 15748,2045"/>
              </emma:interpretation>
              <emma:one-of disjunction-type="recognition" id="oneOf4">
                <emma:interpretation id="interp20" emma:lang="en-US" emma:confidence="0.5">
                  <emma:literal>-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285.2886">15747 2036 786,'0'0'24,"0"0"4,0 0 0,0 0-8,0 0-2,0 0-3,0 0-2,0 0-4,0 0-3,0 0-4,217-22-1,-191 17-1,-4 2 1,2-1-2,-2 1-2,-1-2-6,0 2-14,-1-1-23,1-1-38,0 1-121,0 0-101</inkml:trace>
        </inkml:traceGroup>
        <inkml:traceGroup>
          <inkml:annotationXML>
            <emma:emma xmlns:emma="http://www.w3.org/2003/04/emma" version="1.0">
              <emma:interpretation id="{D03621C3-C442-4C6C-95F0-A66E42E360F2}" emma:medium="tactile" emma:mode="ink">
                <msink:context xmlns:msink="http://schemas.microsoft.com/ink/2010/main" type="inkWord" rotatedBoundingBox="16561,1920 17728,1919 17729,2002 16562,2003"/>
              </emma:interpretation>
              <emma:one-of disjunction-type="recognition" id="oneOf5">
                <emma:interpretation id="interp25" emma:lang="en-US" emma:confidence="0.5">
                  <emma:literal>-</emma:literal>
                </emma:interpretation>
                <emma:interpretation id="interp26" emma:lang="en-US" emma:confidence="0">
                  <emma:literal>_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464.4894">16562 2003 797,'0'0'33,"0"0"4,0 0-8,0 0-7,0 0-6,0 0-5,0 0-6,0 0-3,0 0-4,172-15 2,-150 11-8,1-1-23,-1-1-55,2 0-217,-1-2-29</inkml:trace>
        </inkml:traceGroup>
        <inkml:traceGroup>
          <inkml:annotationXML>
            <emma:emma xmlns:emma="http://www.w3.org/2003/04/emma" version="1.0">
              <emma:interpretation id="{69CFBFD3-C0F3-44FE-B7C0-98E8B8D2219D}" emma:medium="tactile" emma:mode="ink">
                <msink:context xmlns:msink="http://schemas.microsoft.com/ink/2010/main" type="inkWord" rotatedBoundingBox="17175,1919 17729,1945 17728,1958 17174,1933"/>
              </emma:interpretation>
              <emma:one-of disjunction-type="recognition" id="oneOf6">
                <emma:interpretation id="interp30" emma:lang="en-US" emma:confidence="0.5">
                  <emma:literal>-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2248.2269">17175 1927 621,'0'0'37,"0"0"4,0 0-6,0 0-8,0 0-7,0 0-3,0 0-6,0 0-3,0 0 0,0 0 1,3-7 2,24 12 3,7 0 1,5 0-2,7-1-2,2-1-4,2-1-1,1-2-1,-2 2 0,-1-2-2,-8 1-1,-3-1-1,-13 2 0,-4-2-2,-8 2 1,-6-2-1,1 0 0,-7 0-4,0 0-4,0 0-9,1 0-17,1 0-19,-1 0-61,4 3-136,-1-1-46</inkml:trace>
        </inkml:traceGroup>
        <inkml:traceGroup>
          <inkml:annotationXML>
            <emma:emma xmlns:emma="http://www.w3.org/2003/04/emma" version="1.0">
              <emma:interpretation id="{D0DBC3CE-120A-414C-8C7D-7A3DE42A826D}" emma:medium="tactile" emma:mode="ink">
                <msink:context xmlns:msink="http://schemas.microsoft.com/ink/2010/main" type="inkWord" rotatedBoundingBox="18376,1925 19337,1924 19338,2106 18377,2107"/>
              </emma:interpretation>
              <emma:one-of disjunction-type="recognition" id="oneOf7">
                <emma:interpretation id="interp35" emma:lang="en-US" emma:confidence="0.5">
                  <emma:literal>-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_</emma:literal>
                </emma:interpretation>
                <emma:interpretation id="interp38" emma:lang="en-US" emma:confidence="0">
                  <emma:literal>,</emma:literal>
                </emma:interpretation>
                <emma:interpretation id="interp3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450.3781">18377 1978 847,'0'0'7,"0"0"0,0 0-3,0 0-2,0 0-3,0 0-3,0 0-4,0 0-10,0 0-18,176-53-47,-146 53-138,1 0-75</inkml:trace>
        </inkml:traceGroup>
        <inkml:traceGroup>
          <inkml:annotationXML>
            <emma:emma xmlns:emma="http://www.w3.org/2003/04/emma" version="1.0">
              <emma:interpretation id="{E557166F-6CE1-484B-80BD-ABD4B1C8C859}" emma:medium="tactile" emma:mode="ink">
                <msink:context xmlns:msink="http://schemas.microsoft.com/ink/2010/main" type="inkWord" rotatedBoundingBox="18972,1961 18987,1961 18987,1976 18972,1976"/>
              </emma:interpretation>
              <emma:one-of disjunction-type="recognition" id="oneOf8">
                <emma:interpretation id="interp40" emma:lang="en-US" emma:confidence="0.5">
                  <emma:literal>.</emma:literal>
                </emma:interpretation>
                <emma:interpretation id="interp41" emma:lang="en-US" emma:confidence="0">
                  <emma:literal>,</emma:literal>
                </emma:interpretation>
                <emma:interpretation id="interp42" emma:lang="en-US" emma:confidence="0">
                  <emma:literal>\</emma:literal>
                </emma:interpretation>
                <emma:interpretation id="interp43" emma:lang="en-US" emma:confidence="0">
                  <emma:literal>`</emma:literal>
                </emma:interpretation>
                <emma:interpretation id="interp4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621.898">18972 1961 801,'0'0'3,"0"0"1,0 0-1,0 0-5,0 0-8,0 0-18,0 0-55,0 0-190,0 0-23</inkml:trace>
        </inkml:traceGroup>
        <inkml:traceGroup>
          <inkml:annotationXML>
            <emma:emma xmlns:emma="http://www.w3.org/2003/04/emma" version="1.0">
              <emma:interpretation id="{127A4BF5-F98F-4C35-92B4-A137F8225DA5}" emma:medium="tactile" emma:mode="ink">
                <msink:context xmlns:msink="http://schemas.microsoft.com/ink/2010/main" type="inkWord" rotatedBoundingBox="19323,2092 19338,2092 19338,2107 19323,2107"/>
              </emma:interpretation>
              <emma:one-of disjunction-type="recognition" id="oneOf9">
                <emma:interpretation id="interp45" emma:lang="en-US" emma:confidence="0.5">
                  <emma:literal>.</emma:literal>
                </emma:interpretation>
                <emma:interpretation id="interp46" emma:lang="en-US" emma:confidence="0">
                  <emma:literal>,</emma:literal>
                </emma:interpretation>
                <emma:interpretation id="interp47" emma:lang="en-US" emma:confidence="0">
                  <emma:literal>\</emma:literal>
                </emma:interpretation>
                <emma:interpretation id="interp48" emma:lang="en-US" emma:confidence="0">
                  <emma:literal>`</emma:literal>
                </emma:interpretation>
                <emma:interpretation id="interp4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765.0992">19323 2092 547,'0'0'-243,"0"0"-5</inkml:trace>
        </inkml:traceGroup>
        <inkml:traceGroup>
          <inkml:annotationXML>
            <emma:emma xmlns:emma="http://www.w3.org/2003/04/emma" version="1.0">
              <emma:interpretation id="{779A2B15-2607-4AE8-949B-01F993F7F41F}" emma:medium="tactile" emma:mode="ink">
                <msink:context xmlns:msink="http://schemas.microsoft.com/ink/2010/main" type="inkWord" rotatedBoundingBox="19993,2039 20167,2039 20168,2065 19994,2066"/>
              </emma:interpretation>
              <emma:one-of disjunction-type="recognition" id="oneOf10">
                <emma:interpretation id="interp50" emma:lang="en-US" emma:confidence="0.5">
                  <emma:literal>..</emma:literal>
                </emma:interpretation>
                <emma:interpretation id="interp51" emma:lang="en-US" emma:confidence="0.5">
                  <emma:literal>. .</emma:literal>
                </emma:interpretation>
                <emma:interpretation id="interp52" emma:lang="en-US" emma:confidence="0">
                  <emma:literal>.</emma:literal>
                </emma:interpretation>
                <emma:interpretation id="interp53" emma:lang="en-US" emma:confidence="0">
                  <emma:literal>\ .</emma:literal>
                </emma:interpretation>
                <emma:interpretation id="interp54" emma:lang="en-US" emma:confidence="0">
                  <emma:literal>: .</emma:literal>
                </emma:interpretation>
              </emma:one-of>
            </emma:emma>
          </inkml:annotationXML>
          <inkml:trace contextRef="#ctx0" brushRef="#br0" timeOffset="3226.2785">20009 2058 922,'0'0'5,"0"0"-1,0 0 0,0 0-5,0 0-8,0 0-8,0 0-15,0 0-21,0 0-33,0 0-88,-15-17-119</inkml:trace>
          <inkml:trace contextRef="#ctx0" brushRef="#br0" timeOffset="3367.3995">20153 2051 809,'0'0'5,"0"0"1,0 0-5,0 0-7,0 0-12,0 0-40,0 0-111,0 0-120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3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D9A5744-D9CD-43A0-AB4A-AEC12845B11D}" emma:medium="tactile" emma:mode="ink">
          <msink:context xmlns:msink="http://schemas.microsoft.com/ink/2010/main" type="inkDrawing" rotatedBoundingBox="11251,2343 23230,2495 23220,3312 11240,3160" shapeName="Other">
            <msink:destinationLink direction="with" ref="{62C4F888-8BD4-497B-B28C-C0441BE922C3}"/>
          </msink:context>
        </emma:interpretation>
      </emma:emma>
    </inkml:annotationXML>
    <inkml:trace contextRef="#ctx0" brushRef="#br0">11297 2344 637,'0'0'15,"0"0"6,0 0 0,0 0-3,0 0-13,0 0-5,0 0-2,0 0 1,0 0 3,-45 62-3,43-30 2,2 4 7,0-1-3,8 0 5,-1-3-4,9-3-4,-3 0 0,4-3 1,2-4 1,3 0 0,2-5 3,4 0 0,2-3 0,5-4 1,2-1 1,4-3-2,7-2 3,5-4 0,5 0-2,5 0-1,7 0-5,8-7 0,6 0 0,7-1 0,10-1 1,3 0-1,9-1-1,1-1 1,9 2 0,3 0-2,4 1 2,6 2-1,1 3 2,5 3-1,-2 0 2,3 2-1,0 6-1,-1 3 0,1 2-1,0 2-1,-1 3 1,0-1-1,1 7 1,0 0-2,-3 1 2,0 2-2,-2 0 1,-1-1 0,-5 1-1,-2-1 1,-5 0-1,-3-2 0,-9 1 0,-3-3 1,-9 0 1,-7-2-1,-9-2 1,-8 1-1,-11-4 0,-8-1 4,-10-1-4,-6-1 3,-12-4-4,-11 0 1,-6-5 2,-9 0-1,-4-3 4,0 0 1,0 0 0,0 0 1,2 2-2,-2-2-6,0 0 3,0-5-4,-3-5 4,-3-4 0,2 2-2,1-7 0,3-2-1,1-3 0,12-11 0,9-4 0,10 1 0,10-7 2,13 1-3,11 2 2,14 3-1,11 3 0,9 7 1,11 7 1,9 5 0,10 3-1,9 7 0,7 2 1,10 4 0,4 1 1,10 4-2,6 5 1,5 2-2,5 3 2,5 1 2,1 2-3,4-2 0,1 2-1,3 0-2,1-1 4,0 0 1,0-2 0,0-2 2,-3 0-1,0-2 2,-6-3 0,-1-1-1,-6-3-1,-4 1-4,-9-3 2,-6-1 0,-10 0 2,-8 0 1,-12 0-4,-10-1 2,-11-4 0,-12-1-2,-14-2 2,-15 0-1,-13 0 2,-12-2 0,-14 1 1,-15 4 0,-7 2 0,-7-6-1,-5 5-1,1-9-1,-2-7 0,0-4-5,-11-5-1,-3-2-6,-3-2-10,-5-2-25,-5-4-62,-5 0-202,-9-3-20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7:0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E8F69CC-C7C6-4705-A9CF-B2A7E6DC3C2D}" emma:medium="tactile" emma:mode="ink">
          <msink:context xmlns:msink="http://schemas.microsoft.com/ink/2010/main" type="writingRegion" rotatedBoundingBox="27460,5070 29791,5091 29790,5171 27459,5150"/>
        </emma:interpretation>
      </emma:emma>
    </inkml:annotationXML>
    <inkml:traceGroup>
      <inkml:annotationXML>
        <emma:emma xmlns:emma="http://www.w3.org/2003/04/emma" version="1.0">
          <emma:interpretation id="{C664BCE0-53B7-464E-A742-F25AA7E9D79E}" emma:medium="tactile" emma:mode="ink">
            <msink:context xmlns:msink="http://schemas.microsoft.com/ink/2010/main" type="paragraph" rotatedBoundingBox="27460,5070 29791,5091 29790,5171 27459,5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50FE14-561A-4AF2-AB3E-15946D564048}" emma:medium="tactile" emma:mode="ink">
              <msink:context xmlns:msink="http://schemas.microsoft.com/ink/2010/main" type="line" rotatedBoundingBox="27460,5070 29791,5091 29790,5171 27459,5150"/>
            </emma:interpretation>
          </emma:emma>
        </inkml:annotationXML>
        <inkml:traceGroup>
          <inkml:annotationXML>
            <emma:emma xmlns:emma="http://www.w3.org/2003/04/emma" version="1.0">
              <emma:interpretation id="{02CD942C-317F-4E64-8463-8D2AD31D8038}" emma:medium="tactile" emma:mode="ink">
                <msink:context xmlns:msink="http://schemas.microsoft.com/ink/2010/main" type="inkWord" rotatedBoundingBox="27459,5101 28000,5066 28002,5093 27461,5129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27541 5124 367,'0'0'44,"0"0"-4,0 0-6,0 0-7,0 0-2,0 0-3,0 0 3,0 0-2,0 0-2,-42-14 1,36 13-2,2 1-2,-3-2-1,3 2-3,-1-3 1,1 3-3,4 0-1,-2-1 1,2 1-3,-1 0 2,0 0-3,-1 0 0,1 0-2,-1 0-1,2 0-2,0 0 0,10 0 0,11 0-3,5 0 2,8 0 0,2-3-1,2 0 1,3 1 1,0-1 0,-1-2 1,-3 1-1,-2 1 0,-2 1 0,-13-1-1,1 3 3,-10 0-4,-5 0 0,8 0 0,-8 0-2,0 0 2,0 0-2,-6 0 1,0 0 0,0 0 0,2 0 2,0 0-2,-1 0 0,1 0 0,-1 0-2,1 0 0,-1 0-1,1 0-1,-1 0-2,1 0-3,4 0-6,-2 0-11,3 0-22,2 0-30,-3 0-93,5 3-102</inkml:trace>
        </inkml:traceGroup>
        <inkml:traceGroup>
          <inkml:annotationXML>
            <emma:emma xmlns:emma="http://www.w3.org/2003/04/emma" version="1.0">
              <emma:interpretation id="{201D2A5A-33C0-4E8A-8079-C4F919ECB770}" emma:medium="tactile" emma:mode="ink">
                <msink:context xmlns:msink="http://schemas.microsoft.com/ink/2010/main" type="inkWord" rotatedBoundingBox="28380,5132 28843,5080 28847,5111 28384,5162"/>
              </emma:interpretation>
              <emma:one-of disjunction-type="recognition" id="oneOf1">
                <emma:interpretation id="interp5" emma:lang="en-US" emma:confidence="0.5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755.592">28418 5159 466,'0'0'53,"0"0"0,0 0-9,0 0-11,0 0-5,0 0-5,0 0-3,0 0-4,0 0-1,0 0 0,-32-21-2,30 19 0,2 2-1,-1 0-3,1-1-1,-2 1-2,2 0-2,0 0-1,0-1-1,3 1 1,13-2-1,6-1-1,5 1 1,2 1 0,-1-1 2,-1-1 1,0 1 2,1 0 0,-1-1-1,-2-1 0,0 1-2,-7 0-1,-1 1 0,-6-1-1,-1 1-1,0 0 0,-4 2-1,0 0 1,-6 0-2,0-3 2,6 3-1,-2 0 0,2 0 0,1 0-1,-7 0 0,0 0-1,6 0 1,-1 0-3,1 0-3,6 0-3,-7 0-10,6 0-12,-1 0-18,-5 0-37,7 0-102,-5 0-85</inkml:trace>
        </inkml:traceGroup>
        <inkml:traceGroup>
          <inkml:annotationXML>
            <emma:emma xmlns:emma="http://www.w3.org/2003/04/emma" version="1.0">
              <emma:interpretation id="{A9D2F1A7-5A8E-4503-8415-127EA80F406A}" emma:medium="tactile" emma:mode="ink">
                <msink:context xmlns:msink="http://schemas.microsoft.com/ink/2010/main" type="inkWord" rotatedBoundingBox="29301,5144 29790,5090 29794,5122 29305,5177"/>
              </emma:interpretation>
              <emma:one-of disjunction-type="recognition" id="oneOf2">
                <emma:interpretation id="interp10" emma:lang="en-US" emma:confidence="0.5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~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77.6091">29327 5157 616,'0'0'38,"0"0"4,0 0-6,0 0-9,0 0-7,0 0-3,0 0-4,0 0-2,0 0-1,0 0-1,-25-8-4,28 6 0,14 1-1,9-1 1,11-1 2,0-2 1,4 3 2,2-3 1,1-1 0,0 0-1,0-1-4,-3 1 0,-4 2-2,-7 1-2,-8 1 0,-11-1-2,-5 3 1,-6 0-1,0 0-1,0 0-1,2 0-3,-1 0-3,1 0-3,-1 0-10,-1 0-15,0 8-39,-9 4-168,-8 2-59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0:39.6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D08AB4-CF03-489D-9EAA-975D3FA160A0}" emma:medium="tactile" emma:mode="ink">
          <msink:context xmlns:msink="http://schemas.microsoft.com/ink/2010/main" type="inkDrawing" rotatedBoundingBox="13420,6375 17043,6354 17058,8947 13435,8968" semanticType="enclosure" shapeName="Other"/>
        </emma:interpretation>
      </emma:emma>
    </inkml:annotationXML>
    <inkml:trace contextRef="#ctx0" brushRef="#br0">10 0 439,'0'0'32,"0"0"2,0 0-7,0 0-6,0 0-10,0 0-6,0 0-6,0 0-1,0 0 2,0 0 4,-18 31 1,25 24 6,4 11 0,2 8 3,2 11 2,-1 7-6,-1 7 2,-3 3-3,-1 1-1,0 2-1,-3-4-1,2-6 0,-4-1-2,1-5 1,1-3 3,-5-6-2,4 2-1,-2-8-1,-2-1-2,2-6 0,-1 1 1,1-4-1,-2-5-2,-1-2 1,3-3-2,-3-5 2,0-3-2,0-7 2,0-10-1,0-2 1,0-6 1,0-3-2,0 0 0,-3-11 0,3 2-1,0-9 1,-1 0 2,1 0-4,0 2 0,0 1-1,0-2-5,0 2-6,0-3-11,0 0-16,0 0-34,5-14-59,0-7-113</inkml:trace>
    <inkml:trace contextRef="#ctx0" brushRef="#br0" timeOffset="1555.5342">5 77 327,'0'0'44,"0"0"-1,0 0-3,0 0-6,0 0-4,0 0-7,0 0-2,0 0-5,0 0 0,-46-60-1,45 60-2,1 0-1,0-4-2,-3 4-3,3-1-2,-2 1-1,2-2 0,-3 2-2,3-4-1,-1 4-1,1 0 0,0 0 0,0-4 0,0 4 0,0 0 2,0 0-1,1 0 1,17 0-1,4 0 1,8 4 0,3 0 0,3-1 0,3 1 0,2 3-1,4-1 1,0-2 0,6-3 0,-1 5 1,5-5-1,2 1 1,0-2 1,2 0-1,0 4 1,2-4-2,-2 0-1,6 0 1,-4 0 0,0-6-1,0 1 0,0 2 1,-1-4 0,-4 3 0,0-2 0,-3 1-1,0-1 1,0 2 0,-1-2-1,-1 2 1,-2-2-1,5 1 1,-2-1-1,0 2 1,1 1 1,0 0-1,-1-1-1,-1 1 1,1 2 0,-1-2 0,-2 3-1,2 0 1,-3 0-2,1 0 1,-1 0 0,-1 0-1,0 0 0,-1 0 0,-3 4 2,-1 2-2,-2-2 0,-1-1 0,1 1 0,-6-1 0,-1 0 1,5-2-1,-15 3 0,6-4 0,-1 2 1,3-2-1,7 1 1,-5-1-1,-10 3 1,6-3-1,-1 1 1,0-1-1,-1 3 0,2 0 0,-6-3 0,-5 1 0,8 1 2,-8 2-2,-1-4 1,7 4-1,-6-2 2,6-1-2,-6-1 0,-2 4 0,10-4 0,-10 0 1,10 3 2,-12-3-2,4 0 0,-1 3 0,1-3-1,0 0 1,-4 0-1,4 0 1,-3 1 0,3 2-1,-12-3 2,9 3-1,-8-3-1,-1 0 1,3 1-1,-9-1 1,0 0-1,0 0 1,3 0 2,-1 3-2,1-3 2,-2 0 0,2 1 0,-1-1 0,-1 0 0,2 0 0,-1 2 2,1-2-3,-3 0 1,1 0 0,-1 0-1,3 0 1,-3 4-3,0-4 0,2 0-3,-2 0 3,0 0 0,0 1 1,3 1-1,-3 9 0,0-3 0,0 13 0,0-4 2,0 3-2,1 8 0,-1-10 0,0 9 0,0 2 0,0-2 0,3 9 3,-1-4-4,1-1 4,-3-7-4,1 2 0,-1 2 1,0 1-1,0 7 3,0 1-2,0-5 1,0-7-1,0 3-1,0 2 1,0 1 0,-1 8 0,1-4 0,0 1 0,-3-5 1,1 5-2,2-3 1,-3 2 0,3-3-1,-1 2 1,-2-1 1,1-9-1,2 3 1,-3 1-1,2 2 1,-2 5-2,1-9 2,2 1-1,-3 1-1,3 1 6,0 7-6,0-12 5,-1 6-5,1-1 1,0 0 0,-2 9 0,-1-4 1,2 0-2,-2-5 1,1 5 0,-1-2 0,2 3 0,-2-2 1,3 2 0,0 1-1,0 0-1,0 2 1,0-3 0,0 3 0,0-6-1,0 3 3,0-2-3,0 0 2,0-9-1,0 1 0,0 5 0,0-11 0,0 12 0,0 1 1,0-5 2,0 2-3,0-1 3,0-2-5,-2-8 3,2 7-1,-3-8 1,3 0-1,-1-2 0,-2 1 0,3 2-1,-2-13 1,0 12 1,2-10-1,-2-2 0,2 4 0,0-9 0,-3 0 0,3 0 0,0 2 0,-1 0 1,1 1-1,0-2 1,-2 2-3,2-1 1,0 0-3,-3 0-5,-1 5-6,-1-1-10,-4 3-20,-1 0-22,-5-4-49,-9-1-142,-3-2-11</inkml:trace>
    <inkml:trace contextRef="#ctx0" brushRef="#br0" timeOffset="2647.3207">156 2229 225,'0'0'27,"0"0"0,0 0-2,0 0-4,0 0 1,0 0-3,0 0 1,0 0-2,0 0 1,0 0 0,-24-2 1,23 2 0,-2 0-1,1 0-3,-1 0-1,2 0-2,-2 0-3,1 0-1,1 0 0,-2 0 2,1 0 2,2 0 2,0 0 0,0 2 1,2 4-3,7 1-1,9 4-2,2-2 2,7 2-4,8 0 4,0-3-6,0 1 1,5 0 0,3 0-1,3-2 0,2-3 0,3 0 0,0-1 0,-1 1 0,-1-4-1,1 0 0,-3 0-1,1 0 0,1 0 1,-1 0-2,0-4 1,2 4-1,1-6 1,1 2 0,4 0 0,0 0 1,2-2-2,5 3 1,0 1 0,1 0 0,-3-2-5,2 4 2,-1-1 2,-1 1-2,-2 0 1,2-2 2,-3 2-7,-1 0 5,-1 0 0,1 0-1,-2 0 1,2 0-1,-2 0 4,-1 3-4,1 1 5,1 0-5,0-2 1,0-1 0,1 3 1,0-4 0,1 0 0,-2 2-1,3-2-1,-4 0 1,2 1-1,-5 2 2,1-3-1,-5 3-1,-2-2-1,-2 2 0,-4-2 0,-3 2 1,-3 0 0,-2-3 0,-8 4 0,-1-3 2,-5-1-3,-1 2 2,4-2-1,-6 4-1,2-4 1,-11 0 0,3 0 0,-3 0 0,3 0-1,0 0 1,0 3-1,-3-3 1,3 0-1,-1 0 0,-1 3-1,-7-3 0,0 0-6,0 0-9,0 1-23,0 5-50,-7 2-204,-19 6-22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5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C3C4C9D-DD9D-49E4-920D-C6767D6EFA3F}" emma:medium="tactile" emma:mode="ink">
          <msink:context xmlns:msink="http://schemas.microsoft.com/ink/2010/main" type="writingRegion" rotatedBoundingBox="23906,2760 27305,2797 27296,3613 23896,3575"/>
        </emma:interpretation>
      </emma:emma>
    </inkml:annotationXML>
    <inkml:traceGroup>
      <inkml:annotationXML>
        <emma:emma xmlns:emma="http://www.w3.org/2003/04/emma" version="1.0">
          <emma:interpretation id="{0C9CB7D9-A4F8-47C7-9FA2-9623B6954652}" emma:medium="tactile" emma:mode="ink">
            <msink:context xmlns:msink="http://schemas.microsoft.com/ink/2010/main" type="paragraph" rotatedBoundingBox="23906,2760 27305,2797 27296,3613 23896,3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026DFF-52D8-4693-B212-0869665B1685}" emma:medium="tactile" emma:mode="ink">
              <msink:context xmlns:msink="http://schemas.microsoft.com/ink/2010/main" type="line" rotatedBoundingBox="23906,2760 27305,2797 27296,3613 23896,3575"/>
            </emma:interpretation>
          </emma:emma>
        </inkml:annotationXML>
        <inkml:traceGroup>
          <inkml:annotationXML>
            <emma:emma xmlns:emma="http://www.w3.org/2003/04/emma" version="1.0">
              <emma:interpretation id="{0C8D2143-31CF-4C8F-95F3-59A65013F2D1}" emma:medium="tactile" emma:mode="ink">
                <msink:context xmlns:msink="http://schemas.microsoft.com/ink/2010/main" type="inkWord" rotatedBoundingBox="23906,2760 25387,2776 25378,3592 23896,3575"/>
              </emma:interpretation>
              <emma:one-of disjunction-type="recognition" id="oneOf0">
                <emma:interpretation id="interp0" emma:lang="en-US" emma:confidence="0.5">
                  <emma:literal>(rt)</emma:literal>
                </emma:interpretation>
                <emma:interpretation id="interp1" emma:lang="en-US" emma:confidence="0">
                  <emma:literal>(rt.)</emma:literal>
                </emma:interpretation>
                <emma:interpretation id="interp2" emma:lang="en-US" emma:confidence="0">
                  <emma:literal>(rt))</emma:literal>
                </emma:interpretation>
                <emma:interpretation id="interp3" emma:lang="en-US" emma:confidence="0">
                  <emma:literal>(TDV</emma:literal>
                </emma:interpretation>
                <emma:interpretation id="interp4" emma:lang="en-US" emma:confidence="0">
                  <emma:literal>(Tar</emma:literal>
                </emma:interpretation>
              </emma:one-of>
            </emma:emma>
          </inkml:annotationXML>
          <inkml:trace contextRef="#ctx0" brushRef="#br0">24115 3152 651,'0'0'31,"0"0"-8,0 0-6,0 0-7,0 0-3,0 0-3,0 0-2,0 0-1,0 0-1,30-127-1,-12 125-2,-4 2 2,5 12-2,-2 5 2,-2 5 0,-3 2 1,-1 3 0,-3 0 0,-2 1 5,0-3-5,-3-6 8,-2-1-7,1-7 3,-2-5 1,0 1-1,0-7 5,0 2 0,0 3 7,0-1 1,0 0 5,0-4-2,-2 0-1,2 0-7,-1 0-5,-2 0-2,-1-10-2,1-8-3,1-6 2,2 0-6,0-5 3,6 4-1,4-2 1,0-1 1,3 2 0,-1 4-1,0 2 0,2 4-1,-5 5 1,1 2-1,-2 5 0,1 3 0,6-1-1,0 2 0,6 0 1,-5 7-3,-4-2-2,2 2-7,1 1-6,0-1-15,7 2-20,-8-2-47,3 1-108,-3-3-62</inkml:trace>
          <inkml:trace contextRef="#ctx0" brushRef="#br0" timeOffset="238.8182">24595 3050 627,'0'0'50,"0"0"-3,0 0-16,0 0-10,0 0-5,0 0-8,0 0-2,0 0-2,0 0-3,0 0 1,82-51 0,-60 40-5,-2 3-2,-5 1-5,-1 2-4,-3 2-3,-6 2-13,1 0-13,-6 1-25,0-3-20,0 3-19,1 0-19,-1 0-21,2 0 2</inkml:trace>
          <inkml:trace contextRef="#ctx0" brushRef="#br0" timeOffset="422.9002">24773 2960 19,'0'0'137,"0"0"8,0 0-17,0 0-22,0 0-25,0 0-18,0 0-16,0 0-13,0 0-11,0 0-10,-39-22-9,39 22-3,0 0-1,0 2 1,0 11 0,1 9 1,5 7 0,-2 1 0,1-1 0,-2 0-1,-2 0-1,-1-2 2,3 0 2,-3 0-3,0 0 1,0-10-6,0 3 0,0-1-3,0-1-4,0-1-8,2-4-20,1-4-35,-1-4-90,4 0-104</inkml:trace>
          <inkml:trace contextRef="#ctx0" brushRef="#br0" timeOffset="656.4809">24999 2958 710,'0'0'29,"0"0"-16,0 0-6,0 0-5,0 0 3,0 0 0,0 0 1,0 0-2,0 0 0,48 138-1,-43-106-1,-1-4 4,2 4-5,-2-6 3,2 1-5,-2-2-2,1-8-1,-2 0-5,0-5-5,-2-1-16,2 1-32,-3-5-92,1-1-117</inkml:trace>
          <inkml:trace contextRef="#ctx0" brushRef="#br0" timeOffset="916.9354">25151 2774 719,'0'0'21,"0"0"-4,0 0-1,0 0 0,0 0-3,0 0-4,0 0-2,0 0-3,0 0-1,0 0 2,214 206 0,-203-163-1,-6 1-3,-3-4 0,-2-1 2,0-1-3,-9-1 5,-5-2-8,-2-3-5,-6-2-4,-2-3-11,-4-2-13,-2-4-26,-2-4-40,-1-5-108,1-5-54</inkml:trace>
          <inkml:trace contextRef="#ctx0" brushRef="#br0" timeOffset="1143.8395">23999 2771 719,'0'0'9,"0"0"2,0 0 1,0 0-1,0 0-3,0 0-2,0 0 1,0 0-2,0 0 0,0 0-3,-99 533-3,127-487 0,7 0 0,5-5-3,3-4-3,1-4-3,4-6-19,2-5-37,4-7-121,-2-6-89</inkml:trace>
        </inkml:traceGroup>
        <inkml:traceGroup>
          <inkml:annotationXML>
            <emma:emma xmlns:emma="http://www.w3.org/2003/04/emma" version="1.0">
              <emma:interpretation id="{2ED7348F-56B4-43FA-A19E-CCA8F5ADD29D}" emma:medium="tactile" emma:mode="ink">
                <msink:context xmlns:msink="http://schemas.microsoft.com/ink/2010/main" type="inkWord" rotatedBoundingBox="25996,2832 27305,2846 27299,3357 25991,3342"/>
              </emma:interpretation>
              <emma:one-of disjunction-type="recognition" id="oneOf1">
                <emma:interpretation id="interp5" emma:lang="en-US" emma:confidence="0.5">
                  <emma:literal>ts</emma:literal>
                </emma:interpretation>
                <emma:interpretation id="interp6" emma:lang="en-US" emma:confidence="0">
                  <emma:literal>-is</emma:literal>
                </emma:interpretation>
                <emma:interpretation id="interp7" emma:lang="en-US" emma:confidence="0">
                  <emma:literal>Is</emma:literal>
                </emma:interpretation>
                <emma:interpretation id="interp8" emma:lang="en-US" emma:confidence="0">
                  <emma:literal>-1s</emma:literal>
                </emma:interpretation>
                <emma:interpretation id="interp9" emma:lang="en-US" emma:confidence="0">
                  <emma:literal>-15</emma:literal>
                </emma:interpretation>
              </emma:one-of>
            </emma:emma>
          </inkml:annotationXML>
          <inkml:trace contextRef="#ctx0" brushRef="#br0" timeOffset="1741.5378">26018 3266 726,'0'0'30,"0"0"10,0 0-5,0 0-10,0 0-8,0 0-7,0 0-4,0 0-2,0 0-1,-26-8 0,38 3-1,6 0-1,8-2 0,3 0-1,0-1-1,1-1-5,2 2 2,0-1-14,-2 1-3,2 0-16,0 2-23,-2-3-47,0 2-117,-1-1-50</inkml:trace>
          <inkml:trace contextRef="#ctx0" brushRef="#br0" timeOffset="1940.8776">26593 2839 829,'0'0'33,"0"0"-4,0 0-14,0 0-8,0 0-6,0 0-1,0 0 0,0 0 2,0 0-2,0 0 2,10 141-1,-1-100 0,-5 0-1,2-1 1,-3-3 3,0-1-5,-2-1 1,-1-4-7,2-1-14,-2-3-19,1-5-46,2-3-160,-2-8-58</inkml:trace>
          <inkml:trace contextRef="#ctx0" brushRef="#br0" timeOffset="2507.7163">27304 2940 811,'0'0'23,"0"0"-5,0 0-11,0 0-5,0 0-1,0 0 0,0 0-1,0 0 1,0 0-1,0 0 1,-157 94-2,145-78 1,6-2 0,-1-1-1,4-5 1,3 3-1,0 0 1,0-2 1,3 5 2,7-2 0,2 0-1,2-2 2,2-1-2,1-1 1,-5-4-1,4 3-1,-3-2 4,-4-2-6,6 2 1,-7-1 0,-4-3-1,2 6 1,-2-5 3,-1 1-4,0 1 1,-3 1 1,-3 5 1,-10 3-2,-1 4 2,-7-3-4,1-4-6,0 1-10,-2-2-19,8-1-22,-2-3-70,9 0-148,-5-3-10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39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EE6B06A-F802-4392-BBDB-56ED59FCC44F}" emma:medium="tactile" emma:mode="ink">
          <msink:context xmlns:msink="http://schemas.microsoft.com/ink/2010/main" type="writingRegion" rotatedBoundingBox="18359,3101 19304,3045 19328,3457 18383,3512"/>
        </emma:interpretation>
      </emma:emma>
    </inkml:annotationXML>
    <inkml:traceGroup>
      <inkml:annotationXML>
        <emma:emma xmlns:emma="http://www.w3.org/2003/04/emma" version="1.0">
          <emma:interpretation id="{788F2B3C-ED7C-47CD-A24B-E11C82FDE3B0}" emma:medium="tactile" emma:mode="ink">
            <msink:context xmlns:msink="http://schemas.microsoft.com/ink/2010/main" type="paragraph" rotatedBoundingBox="18359,3101 19304,3045 19328,3457 18383,3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68D8AE-1A47-4B84-A2A5-49DC7D6E84B3}" emma:medium="tactile" emma:mode="ink">
              <msink:context xmlns:msink="http://schemas.microsoft.com/ink/2010/main" type="line" rotatedBoundingBox="18359,3100 19304,3045 19328,3457 18383,3512"/>
            </emma:interpretation>
          </emma:emma>
        </inkml:annotationXML>
        <inkml:traceGroup>
          <inkml:annotationXML>
            <emma:emma xmlns:emma="http://www.w3.org/2003/04/emma" version="1.0">
              <emma:interpretation id="{087718E6-83CF-4A7D-B41F-1EA394243A08}" emma:medium="tactile" emma:mode="ink">
                <msink:context xmlns:msink="http://schemas.microsoft.com/ink/2010/main" type="inkWord" rotatedBoundingBox="18359,3100 19304,3045 19328,3457 18383,3512"/>
              </emma:interpretation>
              <emma:one-of disjunction-type="recognition" id="oneOf0">
                <emma:interpretation id="interp0" emma:lang="en-US" emma:confidence="0.5">
                  <emma:literal>he,</emma:literal>
                </emma:interpretation>
                <emma:interpretation id="interp1" emma:lang="en-US" emma:confidence="0.5">
                  <emma:literal>h a</emma:literal>
                </emma:interpretation>
                <emma:interpretation id="interp2" emma:lang="en-US" emma:confidence="0">
                  <emma:literal>n a</emma:literal>
                </emma:interpretation>
                <emma:interpretation id="interp3" emma:lang="en-US" emma:confidence="0">
                  <emma:literal>h N</emma:literal>
                </emma:interpretation>
                <emma:interpretation id="interp4" emma:lang="en-US" emma:confidence="0">
                  <emma:literal>he</emma:literal>
                </emma:interpretation>
              </emma:one-of>
            </emma:emma>
          </inkml:annotationXML>
          <inkml:trace contextRef="#ctx0" brushRef="#br0">18778 3363 73,'0'0'159,"0"0"-11,0 0-26,0 0-26,0 0-21,0 0-21,0 0-14,0 0-9,0 0-8,0 0-4,25-51-1,-18 45-1,2 1-3,6-2-1,2 1-3,7-4-4,2 3 0,2-1-5,-2 1-1,0-1 0,0-1-5,-1 0 3,-4 0-4,-6 2 1,-1 2-5,-5 1-6,-5 4-7,1-3-8,-5 3-6,0-2-11,0 2-3,1 0-13,-1 0 5,0-5 13,0 1 17,-3-4 28,-6-4 18,2 7 10,-4-5 8,5 3 8,3 4-3,0 1 2,3 2-3,-2-2-5,2 2-4,-1-3-9,0 3-5,-1-2-7,2 2-5,-1 0-2,1 0 1,0 0 2,0 11 3,0 7 1,0 4 3,0 3-7,3 0 2,-1-1-6,1 0-2,-1 0 2,1-1-1,-2-6 0,1 0-3,-1-4-4,1 3-10,-1-2-10,2 1-19,2 1-33,0-5-80,1 1-124,0-5 4</inkml:trace>
          <inkml:trace contextRef="#ctx0" brushRef="#br0" timeOffset="196.876">19254 3185 798,'0'0'24,"0"0"-4,0 0-6,0 0-8,0 0 0,0 0 4,0 0-6,0 0 5,0 0-8,0 0 1,60 119-2,-56-92-3,1-1-15,-5 1-28,0-1-62,0-6-184,0 2-19</inkml:trace>
          <inkml:trace contextRef="#ctx0" brushRef="#br0" timeOffset="-379.8718">18359 3101 721,'0'0'8,"0"0"-1,0 0-1,0 0-3,0 0-3,0 0 1,0 0 0,0 0 1,0 0 5,0 0-6,38 111 5,-32-82-5,-3-1-1,-2-1 3,-1 0-2,0-9 1,0 0 0,0-6 2,0-2 1,-1 1 4,-1-7 2,1 1 1,1-5 2,-2 0 2,2 0-1,0 2 1,0 0-4,0-2 0,0 0-4,0 0-3,0-9-1,5-6-3,3-4 0,4-2-1,0-2 1,3 0 0,1 1-6,1 0 6,-2 2-4,-2 8 5,-1 2 2,-4 6-1,-4-1 0,1 5-3,1 0 0,2 0 1,7 10 5,-1 6-5,-1 0 3,-4 4-4,0-2-1,-2 0 2,0-1-1,-3-4 0,1 0-1,1 1-1,-2-2-2,4 0-8,0-2-10,-2-3-11,1 0-12,3-1-10,-6-2-11,6-4-19,-4 0-33,6 0-45,2 0-24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0:53.6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CBB599-456E-4B84-8836-378C239A560C}" emma:medium="tactile" emma:mode="ink">
          <msink:context xmlns:msink="http://schemas.microsoft.com/ink/2010/main" type="inkDrawing" rotatedBoundingBox="9072,11222 31585,11463 31583,11600 9071,11358" shapeName="Other"/>
        </emma:interpretation>
      </emma:emma>
    </inkml:annotationXML>
    <inkml:trace contextRef="#ctx0" brushRef="#br0">5 31 130,'0'0'25,"0"0"-5,0 0-3,0 0-7,0 0 0,0 0-4,0 0 1,0 0 2,0 0 3,-18 4 2,18-4 5,-3 0 0,3 0 2,0 0 1,-1 0 0,1 0-2,-3 0 1,3 0-3,0 0-3,0 0-2,0 0-1,0 0 0,0 0-3,0 0-1,0 0-1,0 0-3,0 0 0,0 0 0,0 0-1,0 0-1,0 0-1,0 0 1,4 0-1,4 0 2,-2-1-1,1-2 0,-1 1 0,0 0 0,7-1 2,1-1 0,-1 2 0,1 1 0,-8-3 1,12 2-2,-9 2-1,5-2 0,4 0 1,-1 1-2,-1-2 1,1 3 1,0-3-2,1 3 1,0 0-1,2 0 1,8 0 0,-10 0-1,12 0 0,-3 0 1,-10 0-1,13 0 1,-1 0 1,-3 0-1,12 0 1,-14 0-1,4 0 2,3 0 0,-1 0-1,10 0 1,-5 0-2,0 0 0,-2 0 0,0 0 0,0 0 0,0 0 0,1 0 1,2 0-2,1 0 1,2 0-2,0 0 2,1 0-1,-1 0-1,-2 0 3,3 0-3,-1 0 2,-2 0 0,5-1 0,-3 1-1,1 0 1,-1 0 0,3 0 0,-1-3 2,6 3-1,-1 0-1,-3-1 1,0 1-1,2 0 0,-2 0 1,-1 0-1,1 0-1,2 0 1,1 0-1,2 0 1,0 0-1,2 0 0,-2 0 0,3 1 1,0-1-1,1 0 1,0 0 1,0 0-1,3 3-1,2-3 0,-2 1 1,0 2-1,-1 0 3,1-2-4,0 1 1,2-2 0,0 2-2,-1 4 2,0-5 0,3 1-1,-2 0 1,0 0-1,-1 1 0,1-1 1,-2 0 0,5 2 0,-3-1-1,-1 1 0,4-2 1,-3 0-1,1 2 1,0-1 0,0 1-2,2 0 1,-1-1 0,-2-1 0,0 2 0,-2 1 0,-1-1 0,1 1-1,1-3 2,1 2-1,-2 1 0,2-4 0,-2 3 1,-3-1-1,3 1 0,-2-1 0,-1-2 1,3 2-1,0 0 0,-1-3-1,4 4 0,-4-2 1,-4 0 1,7-2-1,-5 2 0,4-2 0,-1 1 1,-3-1-1,3 0 1,-3 0-1,0 0-1,1 0 1,0 0 0,0 0 0,-1 4 1,-2-4-1,6 2 0,-4-2 0,0 0 0,3 0 2,-4 0-4,1 0 4,-1 0-2,-2 0 1,2 0 0,1 0 0,2 0 1,-2 0-2,0 0 1,3 0-1,2 0-1,-2 0 2,-1 0-1,2 0 0,0 0 0,3 0 0,-2 0 0,0 0 0,-1 1 1,1 2-1,1-2 1,-1 2-1,1-3 0,5 3 0,-5-3 0,3 0 0,0 1 0,2 2 0,-2 0 1,2-2-1,1 2 2,1-2-2,1 1 1,-1 2-1,1-4 2,1 0-1,3 0 0,0 0 0,4 0-1,0 0 2,1 0-2,1 0 1,3 0 0,0 0 0,1 0 0,1 0 0,2 0 0,1 0-1,-1 0 1,1 0 0,-2 4 1,1-2-2,1-1 0,0-1 0,1 4-1,0-4 2,3 2-1,0-1 1,-2-1-1,2 3 0,-3-3 2,3 0-2,0 0 1,-2 0 0,7 0-1,-4 0 0,5 0 0,-1 0 1,1 0 1,0 0-1,1 0 2,-1-3-2,0 0 0,-3-1 1,5 1-1,-2-1 0,-1 0-1,3 1 2,1-1-1,1 1-1,4-1 2,-2 1-2,1 0 0,-1 2 1,1-2 0,2 3 0,2 0 0,1 0 0,1 0 1,-3 0-2,2 0 0,-3 0 0,-1 0 1,3 0 1,0 3-1,1-2 0,1 2 1,0-3-2,2 0 1,-1 0 0,-2 0-1,1 0 1,-3 0 0,4 0 1,1 0 0,3 0-1,-1-3 0,3 3 0,-4-1-1,-1 1 0,-2-3 0,1 3 1,-1 0-1,2 0 1,3 0 1,0 0-2,-2 0 1,-1 0-1,0 0 1,-2 0-1,4 0 0,0 0 2,0 0-2,4 0 1,-2 0-1,0 0 1,2 3 0,-2-2-1,1 2 1,2 0-1,0-2 0,2 5 0,3-5 1,0 3 1,-3-2-1,-2 2-1,0-4 1,-2 6-2,-1-5 1,2 5 0,1-5 0,-2 2 1,-1-2-1,2 2 1,-5 0-1,2-3 1,0 1-1,4-1 2,0 3-1,1-3-1,1 3 1,-2-2-1,-1-1 0,1 3 1,5 0 0,0 1 0,2-1 0,3 1-1,-1 2 1,-3-2 0,-1 0 1,0 0-1,-6 2 0,1-2-1,0-1 2,-4 1-1,-3 3 0,-3-3 0,-8 2-1,-7-3 1,0 2 1,-9 1-1,0-1 2,-7-1-3,-8 1 1,-6 1 5,-6 0-5,-7 1 5,-16-3-5,-13-1 0,-4-1-2,-8-2 2,-1 0-2,3 2-2,-9-2-2,-6 2-19,-27 3-86,-31-3-168,-33-2-28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3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2C4F888-8BD4-497B-B28C-C0441BE922C3}" emma:medium="tactile" emma:mode="ink">
          <msink:context xmlns:msink="http://schemas.microsoft.com/ink/2010/main" type="inkDrawing" rotatedBoundingBox="22354,1926 23447,1952 23446,1980 22353,1954" semanticType="callout" shapeName="Other">
            <msink:sourceLink direction="with" ref="{2D9A5744-D9CD-43A0-AB4A-AEC12845B11D}"/>
          </msink:context>
        </emma:interpretation>
      </emma:emma>
    </inkml:annotationXML>
    <inkml:trace contextRef="#ctx0" brushRef="#br0">22529 1959 489,'0'0'66,"0"0"-8,0 0-14,0 0-6,0 0-6,0 0-2,0 0-3,0 0 0,0 0-3,0 0-1,-168-29-6,163 29-1,5 0-7,-2-3-3,2 3-3,2 0 0,13 0 1,14 3 1,12 4-1,11-2 0,10 0-1,6-1 1,10-1 1,6-1 0,1 1-1,3-3 3,-1 0-2,-3 0 2,-9 0-3,-9 0 0,-10 0-2,-10 0 1,-17 0-1,-8 0 0,-8 0 2,-8 0-4,1 0 0,-6 0 0,0 0-2,0 0 0,0 0-4,1 0-6,-1 0-24,-12 0-57,-8 0-215,-5 0-34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2.7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6BCDB9-131C-4001-85FB-F914B97A6707}" emma:medium="tactile" emma:mode="ink">
          <msink:context xmlns:msink="http://schemas.microsoft.com/ink/2010/main" type="inkDrawing" rotatedBoundingBox="1365,6368 11351,6083 11412,8219 1426,8504" semanticType="enclosure" shapeName="Other">
            <msink:destinationLink direction="with" ref="{18D0B040-6EA3-4D1A-A3F7-7F6C2269FC1F}"/>
            <msink:destinationLink direction="with" ref="{69A95589-C964-4BAA-8E70-325935EAD6D0}"/>
            <msink:destinationLink direction="with" ref="{0A9CE21F-C12B-4661-99D6-64F9594BB85C}"/>
            <msink:destinationLink direction="with" ref="{2EEE4C7C-49D7-4940-A6F7-5BDA5313095B}"/>
            <msink:destinationLink direction="to" ref="{16AE09AC-BD82-434A-9C7D-558DDA392FC3}"/>
          </msink:context>
        </emma:interpretation>
      </emma:emma>
    </inkml:annotationXML>
    <inkml:trace contextRef="#ctx0" brushRef="#br0">120 396 378,'0'0'31,"0"0"3,0 0 5,0 0-2,0 0-6,0 0-8,0 0-2,0 0-2,0 0-4,0 0 0,-113-57-5,110 56-3,3 1-1,0 0-3,-2-3 0,2 3 0,-3 0-1,3 0 2,0-3 0,0 3 0,0 0 0,3 0-1,3 0-1,12 0 1,4 0-1,-7 3 0,12 1 0,-3-1-1,-9 1 0,12 0 0,-3 2 0,0-5 0,8 5 1,-3-2 0,4-3 0,-1 1-1,1-2 1,4 3 0,5 1 1,0-3-2,4 2 0,-3 0 0,10-3 0,-3 1-1,3-1 2,3 0 1,4 0 0,4 0 1,3-1 0,6-2-2,5-1 0,1 0 0,4-2 0,7 2-2,-2-2 1,9-1 1,1 3-2,2-3 2,6 0-2,-2 2 0,8-1 0,-3 0 0,6 2 1,-2 0-1,4 0 0,-1-2 1,2-1 0,-2 3 0,2-2 2,-2-2-2,1-2 0,-3 3 0,1 0 0,-1-3 0,-3 3 0,-2-1 0,-1 0-1,-2 1 1,1 1-1,-3-3-1,-1 2 2,3-2 0,-6 3 0,3 1-1,-5 1 1,4 0-1,-4-3 0,1 3 0,-1-1 0,-4-1 0,7 1 0,-2 1 0,-4 0 0,-1 1 2,3-1-2,-3 3 1,0-2 0,-1 0-2,1-1 2,0 2-2,-1-3 1,4 5 1,-3-4-1,5 2 1,-2-2-1,3 0 1,1 1 0,2-1-1,1 1 1,2-1-3,2 3 3,-4-1-1,-1-2 0,0 3 2,0-1-2,4-2-1,-4 0 1,1 2 0,-1 1 0,3-2 0,-3 2 0,-3-5 0,1 5 1,-2-2-1,-5 0 0,-2 2 0,-2-3 0,-5 2 2,-3-2-2,-5 3 1,-4 1 0,-2 0-1,-9-2 2,-2 2-2,-8 0 0,-1-3 1,-5 2-1,-7-3 1,-11 2 0,0 2-1,-10-1 2,0 1-1,0-3 0,-12 3 2,3 0-1,-9 0-1,0 0 2,0 0-1,2 0 0,1 0 2,-2 0-3,2 0 0,-1 0-1,0 0 0,0 0 0,1-1-2,-2 1 2,2 0 0,8-3-1,-2 3 3,0 0-2,6 0 0,-6 0 0,-3 0-1,10 0 0,-9 0 0,2 0 1,9 0 0,-9 0 0,0 0 2,6 0-2,-6 0 0,0 0 1,0 0-1,-9 0 0,6 0-2,3 0 3,-3 0-1,3 3 0,-9-3 1,0 0-1,0 0 0,3 0 0,-2 1 0,2-1 1,-1 0-1,1 0-1,-2 0 1,-1 0 0,5 0 0,-4 0 0,2 0-1,-1 0 1,1 0 1,-2 0 0,2 0-1,-3 0 1,2 0 0,-2 0-1,3 0 2,-3 0-1,0 3 1,1-3-2,-1 0 1,0 0-2,3 0 2,-3 0-2,0 0 1,0 0 0,0 0 0,0 1 0,0-1-2,0 2 4,0 9-2,0-1-2,0 11 4,0 11-2,0-1 0,0 9-3,0 2 2,0-1 0,0 4 2,0-1-1,-3 2 2,2-1-3,-2-1 1,1 1 0,-1-1 0,2 1 4,-2-2-5,-2-1 3,4 2-3,-4-5 0,1 0 2,2-4-2,-1 3 3,2-6-3,-2-5 1,3 2 0,-2-3-1,2-7 1,0 12 0,-3-6 0,2-7-2,-2 12-1,-2-5 2,-1-1-5,2-2-1,-2 0-6,-6 0-14,0-5-15,-9 8-34,0-5-110,-1-2-87</inkml:trace>
    <inkml:trace contextRef="#ctx0" brushRef="#br0" timeOffset="1711.2022">466 1881 213,'0'0'18,"0"0"-4,0 0-5,0 0-2,0 0-1,0 0 1,0 0 0,0 0 5,0 0 3,0 0 5,-70-28 3,70 28 0,0-3 2,0 3 0,-2 0-1,-1 0-2,2 0-2,-2 0-4,2 0-1,-2 0-6,1 0-1,-1 0-1,2 0-2,-2 0-1,3 0 0,-2 0-4,2 0 4,-4 0 0,4 0 1,0 0 0,0 0-1,0 0 1,0 0-1,0 0-1,6 0 1,3 0-1,4 3 3,2-3-1,1 4 1,8-1 1,0 0-1,9-3 2,0 1-2,-1-1-2,6 0 0,3 0-2,1 0 3,4 0 0,-1 0 0,6 0 0,1 0 0,3 0-2,5-1 1,1-2-1,2 0-1,1-1 1,1 4-1,6-3-1,-1-1 2,6 0 1,-2 1 0,1-1-1,2-2 2,-1 1 0,4-1 1,-1 3-1,1-1-1,-1-1 1,0 1-2,2-1 1,-2 1 0,0 0-2,1 1 1,-1-1 0,0 0-2,2 0 0,-2-1 0,0 1 1,0-1-2,-1 3 2,-1-2-2,-2-1 0,1 3 1,3-2 0,0 0 1,-3-1-1,2 3 0,-2-2-1,-5 0 1,2-3 0,-3 2 0,2 0-1,-2 1 1,0 1-1,0-1 1,0 0 1,3 1-1,-1 0-1,3 2 0,-4-5 0,-1 5 0,3-5 2,-3 2 0,1 1-2,-1-1 0,-3 1 0,3-1 0,0 0 2,0 1-2,0 0 2,0 2-2,0-2 0,0 0 0,0 0 0,1-1-3,-1 0 3,0 2-4,0 1 5,-5-3 2,6 4-3,-1 0 1,-5 0-1,5-3-4,-1 0 4,-2 2 1,3-5 0,-1 5-1,-2-2 1,3 0-1,-1 2 0,-4-2 1,1 2 1,1-1-2,-3-2 1,2 4-2,-1-6 2,-2 5-1,3-2 0,-1-1 1,-1 0-1,2 1 2,3-1-2,-7 1 0,4 0 0,-2-1 1,-3 3 0,0-1-1,0 0 0,-1 2 0,-2-2 1,-3 2-1,5-4 0,-6 4 1,1 0-1,0-1 0,-3-1 0,3 0 0,-7 0 1,7-1 1,-7 2-2,3-2 0,0 3 0,-7-2 0,5 2 0,-5 0 0,3-2-1,-2 2 2,-2-3-1,1 3 2,-4-1-1,-1-2 0,-2 1 0,0 2-1,-1-2 0,-2-1 1,-1 2 0,3 1 1,-3-3 0,0 1 1,-10 0-3,1 2 1,5-2 0,-11 0-1,7 2 1,-7 0 0,-9 0-1,9-3 1,-9 3 0,0-2 1,5 0 0,-5 2 0,0-2 0,-1 2 1,-1-2-1,2 2 0,0 0-1,6-3 1,-6 3-2,0-2 1,6 0-1,-6 2 0,0-2 1,7-1-2,-7 3 2,8-1 0,-1-2 0,-3 1 0,2 2-1,-7-2 1,7-1 0,-6 3 0,-3-1 2,3 1-2,-2-3 2,0 3 1,2 0 0,0 0 0,-9 0-1,0-2-2,0 2 2,3 0-1,-1-2-1,1 2 3,-2 0-3,2-3 0,-1 3 0,-2 0-2,4-1-4,-2 1-10,1 0-14,-3 0-47,1 0-184,-1 0-45</inkml:trace>
    <inkml:trace contextRef="#ctx0" brushRef="#br0" timeOffset="7251.7593">5480 431 145,'0'0'56,"0"0"-2,0 0-2,0 0-7,0 0-1,0 0-3,0 0-3,0 0-2,0 0-4,-10-99-2,10 92-3,0-11-3,0 8-2,0-7-2,0 2-3,0 5-1,0-4 0,0 7-3,1 0 0,-1-8-4,5 9 0,-5-1-1,1 1-2,-1-3 0,3 2 1,-3-1 0,2 1-1,-2 7 1,0-2-1,0 2-1,0-2-1,0-1-2,0 2 0,0-2-2,3 1-2,-3 2 1,1-2 0,4 2 0,2 11 2,-1 15-1,4 9 1,-1 8-1,-1 6 1,-2 3-1,3 5 3,-3 3-3,1-2 2,-1 5 2,2-5-4,-7 1 4,5-2-4,-2-2 0,1-2 1,-2-6-2,1 2 2,-2-2-2,1-1 2,-2 3-1,-1-3 1,3 0-1,-3-3 1,0-1-1,0-3 1,0-1-1,0-11 1,0-2-1,0-7 1,0 1-1,0-1 1,0-9-1,0 9 1,0-10-1,0 1 1,0 0-2,0-9 1,0 0 1,0 0-1,0 2 1,0 0-1,0 0 0,0-1 0,0 3-1,0-2-1,0 0 0,0 0-2,0-1-5,0-1-9,0 0-18,0 4-25,0-4-66,0 0-152,-4 0 5</inkml:trace>
    <inkml:trace contextRef="#ctx0" brushRef="#br0" timeOffset="48732.0724">5593 1962 53,'0'0'35,"0"0"1,0 0-2,0 0 1,0 0 0,0 0-2,0 0-1,0 0-2,0 0-3,12-19 0,-10 17-3,-2 2-4,0-4-3,0 4-7,0-1-4,4 1-5,-4-3-1,0 3 1,0 0-1,5 0 1,-5 0 2,1 0 1,4 0 2,-1 4 2,4 10 0,-2-3 1,-2-1-1,5 4 1,-3-3 1,2 0-1,0-3 1,4 8 0,-3-8 0,5 6-1,5-3-1,-1-3 1,10 1-2,-8-2 0,4-5 0,2-2-2,6 0-1,7 0 0,-2-2-2,0-7 2,5-5-2,0 2 1,1-3-2,3-1 2,0-4-1,2 3 0,0-1 0,1 1-1,-1 2-1,-1-1 2,0 5-2,-4 3 1,-3 1-1,-2 7 0,-1 0 1,-4 0-2,1 7 1,-1 4-1,0 3 1,-2 3-1,-3 1 1,-1-2-1,-6 4 1,-3 2 0,1-2 0,-5-4 0,-4 2 0,-2-8-1,-3 7 1,3-2 0,-7-1 1,5 3 0,-6-10 1,0 7 0,0-4 1,0-5 1,0 4 1,0-5 1,0 3 1,-1-3 3,-4 3 3,5-7 1,0 0-2,0 0-2,0 0-4,0-1-2,0-20-3,6-6 0,8-4-2,8-2 0,7 4 0,3 5 0,6 2 0,5 5 0,3 3-1,5 3 2,1 5-2,5 1 2,2 5-1,7 0 1,4 0 0,6 5 0,2 1 0,2 4 0,4-3-1,4 1 2,-2-2 1,8 1 0,3-3 1,6-2 0,0-2 0,0 0 1,4 0 0,-2-8 1,-4-3-2,-3-3 4,-8 3 1,-7-6 5,-6-1 1,-9 3 2,-8-2 0,-13 0-2,-5-1-2,-7 0-2,-9 1-2,-8 3-1,-3-1-1,-4 4-1,-4 1-3,1-1 0,-5 4-1,1 3-4,-4 4-9,0-3-23,-15 3-48,-10 3-209,-5 12-24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5:39:34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 9822 709,'0'0'19,"0"0"-1,0 0 4,0 0-7,0 0-5,0 0-2,0 0-1,0 0 6,0 0 3,0 0-3,22 129 1,2-66-9,5 2-1,1-8-1,1-5-1,-1-9 2,2-11-1,1-10 3,2-13 1,7-9 3,4-21-2,5-17-2,12-19 1,8-13-5,13-19 1,7-11 2,6-9-4,4-4-2,-5-5 3,-5 6-4,-6 4-2,-7 10 5,-10 6-4,-6 15-1,-11 12-3,-12 14-9,-12 15-12,-12 16-15,-4 10-23,-8 10-56,-3 9-165,-4 16-7</inkml:trace>
  <inkml:trace contextRef="#ctx0" brushRef="#br0" timeOffset="1510.9206">6691 8378 636,'0'0'43,"0"0"-4,0 0-3,0 0-7,0 0-7,0 0-7,0 0-6,0 0-2,0 0-5,0 0 0,-185-108-1,163 150-1,0 7 0,5 10-2,5 2 5,3-2-5,4 4 2,5-9-2,4-6-4,6-5 1,5-9-2,2-3 3,5-8-1,-2-5 2,3-8 0,0-5 1,2-5-1,-3-2 1,2-8-1,1-7 0,-1-2-1,1-5-3,0-3 0,2-4 1,-1-3 1,0-1 3,-3 2 3,0 2 0,-4 4 0,-6 9 1,-6 7 0,-4 8-1,-3 3-2,3 0 3,0 13 2,4 8 0,-1 11 2,-3 4-5,-2 2-2,2-1-1,3-1-2,1-6-1,3-3-2,0-5 0,2-5-1,-2-7 1,2-2-2,-5-6-3,4-2-3,1 0-3,1-4 3,0-8 0,-1-5 5,-4-1 1,-5-5 5,1-1 3,-4-1 3,0-4 0,0 0 1,-4-1 1,-3 2 2,0-3 5,1 2 0,0 9 2,3-2-6,3 10 1,0 0-6,0 1 1,0 7-1,6-1 0,6 5 1,6 9 1,5 7 3,-2 11-6,-1 2 3,0 2-5,-4 1 1,0-2-2,-3 0-2,1-3 1,-3-3-2,-3-2 2,-2-8 1,0-6 0,-5-4 1,-1-4 0,0 0 2,0 0-1,0 0 1,2 0-2,-2 0-2,0 0 1,0-9 1,0-8 0,0-7 1,0-1 0,0-1-1,0-2 1,7 3 2,0 3 0,1 7 3,0 2-1,-1 7 1,2 4 0,4 2 0,0 0 0,4 11 0,-2 6-1,-1 3-1,-2 2-1,-3 2-1,-1 2-1,-1-4-1,-2-3 0,-2-2-1,0-7 1,-3-5-1,1 2 2,-1-7 0,0 0 0,0 0 0,0 0-1,0 0-1,0 0 1,3-10 0,-3-6 0,3-8 2,4 2-1,-1-3 2,0 1 0,2 3 4,-2 6 0,-2 5 2,2 5 0,-3 1-2,0 1-2,3 3 0,1 3 0,3 9-1,0 8-3,-2 5-5,-4 2-7,-4 0-27,0 0-55,0-1-162,-3-2-37</inkml:trace>
  <inkml:trace contextRef="#ctx0" brushRef="#br0" timeOffset="2019.7977">7629 8610 719,'0'0'22,"0"0"-2,0 0-6,0 0-9,0 0-3,0 0 0,0 0-1,0 0-1,0 0-2,53 60-2,-47-35-3,0-1-1,-2-2-1,-1-7 1,0 1 0,1-6 0,-2-7 1,-1 4 2,-1-7 2,0 0 3,0 0 2,2 0-1,-2 0 0,1 0-2,1-10 1,1-7-1,-2-2 1,6-3 2,-1 1 0,1 2 3,-1 0 3,1 7 3,3 2 2,-4 4 0,-3 2-2,7 2-4,0 2-2,3 0-1,3 7-2,-3 5 1,-4 3-2,-1 2 0,-2 1-2,-3-4-1,0 1-1,-3-4 0,3-7-1,-3 3 1,0-2-1,3-1 1,-3 1 1,0 0-1,0-5 0,0 0-3,0 0-2,3 0 0,-2 0 2,5-12 3,0-5 3,1-5-1,2 2 2,2 2-1,-1 1 3,-2 6 2,3 3 3,-4 3 1,2 2-1,7 3-2,-3 0-1,7 8-1,-5 5-3,-1 4-1,-1 1-3,0 3-4,-1 1-8,-2 0-13,4-3-25,-1-2-46,-1-7-103,1-1-73</inkml:trace>
  <inkml:trace contextRef="#ctx0" brushRef="#br0" timeOffset="2510.1197">8317 8574 704,'0'0'56,"0"0"-13,0 0-18,0 0-15,0 0-7,0 0-1,0 0-3,0 0-1,0 0-2,0 0-4,-58 104-5,57-87-7,1 0-12,1 0-5,2-5-12,2 0-1,-1-5 3,0-4 4,-1-1 4,0 3-4,-3-5 2,1 0 5,4-9 13,-1 1 15,-1-9 10,3-2 8,-2 1 6,0-6 5,2 2 6,-3 7 8,3 2 7,-2 3 5,-2 6 1,6-1-7,-5 5-9,7 0-7,2 0-7,-2 14-2,2 4-4,-5 4-3,0 2-5,-4-1-2,1 1-4,-2-7-1,1 0-1,-2-7 1,-1-5-2,0 0 1,0-5 1,0 0-1,0 0 2,3 2-1,-3 0 2,0-2 0,4 0 1,1-4 1,2-11-1,0-2 0,3-2 2,2-1 2,-2-1 3,2 0 3,3-1 7,0 3 3,1 3 3,-5 7-1,5 2-4,-3 7-2,3 2-5,0 7-1,0 6-3,-3 1-3,0 1-2,-3 0-2,0 0-7,-1-4-13,-5-6-23,5 0-46,-3-6-156,5 3-63</inkml:trace>
  <inkml:trace contextRef="#ctx0" brushRef="#br0" timeOffset="3191.7838">9387 8632 745,'0'0'5,"0"0"-2,0 0 5,0 0 3,0 0 0,0 0-2,0 0-4,0 0-4,0 0 1,192-379 5,-140 287-2,-1 0 3,-6 4-1,-5 7-4,-5 10 0,-11 12-2,-6 15-1,-8 17 2,-6 14-1,-1 8-3,-3 5 0,0 19-2,-6 16 2,-2 18 3,2 16-3,2 8 1,4 7-5,1-1 0,15-2 0,3-9-1,7-8 5,3-11-3,-2-10 4,2-8 4,-6-7-5,-4-6 6,-6-8-3,-6-7 3,-4-4 1,-3 2 0,0 7 0,-7 5-3,-6 2-2,-3-1 0,-6-1-1,-1-3-1,0-1-1,0-4-5,6-3-12,-1-4-23,10-2-34,0-5-89,1-14-115</inkml:trace>
  <inkml:trace contextRef="#ctx0" brushRef="#br0" timeOffset="4192.3965">10166 8515 667,'0'0'26,"0"0"-3,0 0-1,0 0-9,0 0-9,0 0 0,0 0-9,0 0 6,0 0-3,33-42 2,-14 18 1,-3-3 0,1 2 3,-5-1-3,-2 9 3,-3 0 1,-4 7 0,-3 4 1,2 2-1,-2 4 2,0-2-6,0 2-1,-9 5-1,-4 11 1,-2 9-2,4 4 2,2 5-2,5 1-1,1 2 3,3-2-4,3-2 2,4-6-2,5-3-2,4-6-1,1-4 1,-5-4-1,5-7-2,2-3 0,2 0-1,4-11 1,-3-5 5,-1-2-1,-2-4 5,-3-4 2,0-3-3,-3-3 6,3-1-5,-6 2 5,2 3 4,-4 9 1,-5 6 0,0 9 0,-3 4-1,0-2 0,0 2-2,4 2-2,-1 10-2,0 13 1,2 6-1,-2 0-4,-2 0 1,3-1-7,0-6-1,-1-5-1,3-6-2,-1-4 2,-2-6 0,-2 2 0,6-5 2,2 0-2,1-5 3,6-7 0,-5-5 3,1-3 2,-2-6-4,-1-1 5,0 0-4,0 0 4,0 3 4,0 3-1,-2 6 4,-3 7 3,-1 4 0,-3 4 1,3 0 1,3 8-3,6 8-2,-1 4-2,1 0-5,-2 3 1,-2-3 1,1-1-4,0 0 2,1-7-7,-1-4 1,-2-4 0,3-4-2,3 0 0,0-2 2,6-12 2,-6-1-2,1-1 6,-5-2-3,4 0 4,-6 0 1,-1-1 0,-2 7 2,1-3 0,2-2 3,-1 2 2,2-4 1,1 2-2,-2 6 0,3 2-2,-2 4-1,4 4-1,5 1 1,-2 1-2,6 10-3,-4 3 3,-4 3-2,0 3 1,-4 1-1,-3 3 0,-5-7-2,2 1 2,-3 0 3,0-2-4,0 2 5,-3-3-4,-1-5 2,-2-1-1,0-1 2,3-6 0,0 3 0,3-5 2,0 0-1,0 0-2,0 0-1,0 0-4,0-10-1,3-9 4,12-5-5,5-2 6,3 1-3,2-2 1,4-2 1,-2 0-1,3 3 5,-4 0-3,-3 5 3,-8 7 1,-7 7 3,-3 3 3,-5 4 3,0-1-1,0 1-4,0 0-3,-3 8-1,-10 7-3,-2 4-1,1 2 2,1 3-4,6-9 1,4 3-2,3-3 0,1-1 0,11 2 1,8-7 2,9-6-1,9-3-1,5-15-6,11-6-14,2-6-20,2-7-32,-2-1-82,-2-1-149,-2 5-4</inkml:trace>
  <inkml:trace contextRef="#ctx0" brushRef="#br0" timeOffset="4262.8194">11930 8295 731,'0'0'-285,"0"0"-37</inkml:trace>
  <inkml:trace contextRef="#ctx0" brushRef="#br0" timeOffset="6202.5204">21067 7047 573,'0'0'34,"0"0"-5,0 0-5,0 0-8,0 0-4,0 0-4,0 0-1,0 0-1,0 0-2,0 0-1,-3-133-3,11 126 1,0 3-1,2 4 0,2 0 2,1 13 1,-2 7 1,0 5-1,-1 5 0,-5 4-2,0 0 0,-2 0-1,0 0 1,-3-4 2,1-3-3,-1-7 3,0 0-4,0-8 2,0-7-1,0 2 2,0-7 0,0 0 1,0 0 2,0 0 2,0 1 4,0 0-2,0-1 0,0 3-5,0-6-2,0-9-5,2-9 4,3-7-4,2-4 5,4-1-2,-1-5 0,3 1 0,0-4 0,3-2 1,-2 2-1,5 4 2,-4 4 0,-3 13 1,-4 9-2,-5 6-1,-3 5 1,4 0 1,7 6 1,1 13 2,5 9 0,-5 10-3,0 5 1,-3 4-3,0-1 1,-3 0 3,0-3-5,-2-3 4,0-5-3,-1-6 0,0-9 0,-1-1 0,-2-9-1,0-3 2,1-2-1,-1-5 1,0 0 1,0 0-1,0 3 1,2-2 1,-2 0 0,0 1-2,0-1 0,0 0 0,0 2-3,0-3-3,0 0-5,0 2-9,0-2-21,0 2-64,1-1-174,-1-1-20</inkml:trace>
  <inkml:trace contextRef="#ctx0" brushRef="#br0" timeOffset="6971.3609">21611 7986 714,'0'0'17,"0"0"-2,0 0-2,0 0-5,0 0-7,0 0 1,0 0-1,0 0 0,0 0 0,0 0 1,66 13-1,-55 8 1,-2 6-1,-3-2 0,0 1-1,-1 0 2,-2-9 0,-2 0 3,0-5-1,-1-7 2,0 2 2,0-7 3,0 0 6,0 0 2,0 0-2,0 0-2,0 0-7,0-3-5,0-13 1,0-7-2,0-7 3,3 1-1,1-1-1,1-1-2,1 0 0,1 0-1,1 1-2,0 4 3,-4 6-5,2 6 5,-3 4 0,-2 5-1,1 2-2,-2 3-1,0-1-1,0 1-1,1 0-2,5 0-4,2 1-6,1 5-16,5 1-18,1 2-42,-5-4-127,9-1-68</inkml:trace>
  <inkml:trace contextRef="#ctx0" brushRef="#br0" timeOffset="7654.4801">21436 7444 721,'0'0'34,"0"0"3,0 0-6,0 0-8,0 0-5,0 0-4,0 0-5,0 0-3,0 0-2,0 0-2,-255 81-1,245-50 0,8-2-2,2 1 2,1-2-2,12-2 1,1-6-1,7 0 1,3-5 0,3-4-1,2-3 0,3-5-3,1-3-6,1 0-9,2-5-13,0-3-19,-1-4-33,2-1-85,-3-2-112</inkml:trace>
  <inkml:trace contextRef="#ctx0" brushRef="#br0" timeOffset="8044.0772">22435 7507 839,'0'0'14,"0"0"2,0 0-7,0 0-4,0 0-3,0 0-1,0 0 1,0 0-1,0 0-1,108-61-5,-84 56-10,-1 0-21,-6 1-35,-7 4-106,-3 0-121,-7 10 11</inkml:trace>
  <inkml:trace contextRef="#ctx0" brushRef="#br0" timeOffset="8183.3436">22394 7761 784,'0'0'13,"0"0"3,0 0 1,0 0-6,0 0-7,0 0-5,0 0-13,0 0-33,0 0-89,0 0-159,382-143-9</inkml:trace>
  <inkml:trace contextRef="#ctx0" brushRef="#br0" timeOffset="8980.5971">23235 6677 677,'0'0'5,"0"0"3,0 0-2,0 0-2,0 0-1,0 0 3,0 0 0,0 0-2,0 0-1,95 100-2,-95-63 0,-7-1-1,-1 1 2,0-5-2,0-5 2,1-9-1,3-7 1,2-5 0,2-6 1,-1 0 1,1 0 2,0 0 1,0 1-1,0-1-3,0-12 1,3-9-1,4-9-1,5-4 2,-2-1-2,3-1 2,0-1-1,1 5 5,2 2 1,-1 7 0,1 3-1,-6 10-1,4 3-5,-1 7 0,1 5 1,4 12 0,-2 9 4,-2 9-5,1 4 0,-2 7-6,0 1-6,-3 0-19,-1-1-45,0-6-203,0-1-31</inkml:trace>
  <inkml:trace contextRef="#ctx0" brushRef="#br0" timeOffset="9400.0152">24145 7029 825,'0'0'20,"0"0"4,0 0-4,0 0-9,0 0-4,0 0-3,0 0 0,0 0 3,0 0-5,0 0 1,-367 299-2,354-247-3,7-4 0,6-2 0,9-5 0,9-6-1,7-8 1,7-5-3,5-10-6,6-8-11,4-4-14,1-13-22,4-10-40,-2-3-157,0-2-41</inkml:trace>
  <inkml:trace contextRef="#ctx0" brushRef="#br0" timeOffset="9943.7845">24259 8092 792,'0'0'20,"0"0"4,0 0-2,0 0-8,0 0-10,0 0-3,0 0-3,0 0 1,0 0-1,0 0 0,77-163 0,-61 174 0,6 9 2,-6 6-1,-2 3 0,-5 5-1,-3 0-2,-2 1-1,-4-2 2,0-2-1,-4-5 3,-1-6 1,-1-5-1,2-4 2,1-7 0,2 1 1,1-5-1,-2 0-2,2 0-1,-3 0 0,2-13 0,-1-6 0,2-9 1,2-3 2,8 2-2,3-1 2,3 3 0,1 1 3,1 5 0,0 4 0,-6 8-1,-5 3 0,5 6-1,-2 0 0,3 6 1,4 9 0,-5 6 1,-2 1-3,-4 3 0,-2 4-4,-1 2 0,0 0-6,-3 0-8,0-2-20,0-2-34,0-7-97,0-1-126</inkml:trace>
  <inkml:trace contextRef="#ctx0" brushRef="#br0" timeOffset="10096.6962">24779 8141 862,'0'0'18,"0"0"0,0 0-8,0 0-6,0 0-3,0 0-2,0 0-5,0 0-11,0 0-19,0 0-43,264-138-117,-247 135-108</inkml:trace>
  <inkml:trace contextRef="#ctx0" brushRef="#br0" timeOffset="10395.1094">25117 7943 760,'0'0'16,"0"0"3,0 0-1,0 0-1,0 0-2,0 0-2,0 0-3,0 0 2,0 0 0,0 0-1,214 60-2,-210-34-2,-4 1-4,0-2 2,0-3-1,-4-6-1,2-7 2,1-4 1,1-5 1,-1 0 3,1 0-4,0 0-1,-2 0-2,2-2-3,0-13 0,8-11 0,6-8 1,4-4-2,6-6 2,2-2-3,4-1-1,-1-1 3,-2 5-4,-2 8 2,-5 4-4,-8 13-7,-5 8-14,-3 7-34,-4 3-156,-8 4-104,-11 13 0</inkml:trace>
  <inkml:trace contextRef="#ctx0" brushRef="#br0" timeOffset="14980.4154">21770 6806 224,'0'0'35,"0"0"7,0 0 6,0 0 2,0 0-2,0 0-8,0 0-9,0 0-6,0 0-4,0 0 1,7 5-1,-7-5-1,2 0-1,-2 0-3,0 0-2,2 0-2,-2-2-2,0 0 0,0-3-3,0-3 0,0-2 0,-2 0-2,-4 1 0,-3-3 0,0 1-1,-5-3 0,2-1 1,0 1 0,-2 1 0,-1 1 0,0-2-1,-1-1-1,0 2-1,-3-3 0,3 3 0,-2-1 2,2 3-1,0-1 0,4 4 0,-2-1-4,1 4 5,1 0-6,-2-2 4,3 4-1,-3 1 0,3 0 0,-5 2 0,-3 0 0,6 0 0,-6 0-1,2 0 1,5 0 4,-7 4-5,2-1 4,1 4-3,-5 0-1,7-2 1,-1 2 0,0 0-1,1-1 0,-4 4-1,1 1 1,1 0 0,-1 2-1,-2 1 1,1 3 0,0-1 0,-1 3 0,-1 2 0,0 0-1,1 2 0,0 0 1,0-2 0,3 2 0,0-1 2,3 1-3,0 1 2,0 0-2,3 2 0,0-3 0,1 2-1,2 0 2,1 1 1,-1-1 0,1 2 1,1-1-3,0-2 3,2 2 0,-1 1-3,1 0 4,0-1-6,-1 1 3,3 0 0,-1-2-1,2 2 3,0 1-3,0 1 2,0 0-1,0 4 0,2 0 0,0 2-1,2 2 0,-1-3 2,2 2-3,-1 1 4,2-5-3,0 2 1,2-4 0,1 1 0,0-2 5,1 3-3,-2-4 1,3-1-2,-2 0-1,2 0 0,-1-2 1,0-1-1,2 2-1,-1-3 1,2 1 0,-1-1 2,0-1-2,2 2 0,-2-3-1,2 0 0,-2 0 1,2-1 1,-1-1-2,1-1 1,-1-2 0,2 0 1,-1-1-1,1-2 1,-1-1-1,1 2 0,1-3 0,-2 2-1,3-1 0,0-2 1,0 0 0,0-1 1,-5-1-2,-1-1 2,4 1 0,-2 0-1,0-1 0,0 1-1,2-2 1,-6-3 0,6 2 0,1-1 1,-2-1 2,2 0-3,0-1 5,1 3-4,0-4-1,1-1-1,1 0 0,0 0 1,-5 0 1,7 0-2,-1 0-2,-2 0 3,0 0-3,0-1 5,0-1-2,-7-1 1,8 3 0,-7 0-1,1-2 0,4 0 0,-5 1 0,5-1 0,-1 0 0,-5 0-1,5-1 2,0-2 0,-1 1-1,3-4 1,0-1-1,-2 2-2,1-3 2,-5 5 0,-1-2 1,2-3 0,-1 1 0,2-4-1,-4 4-1,-1 1 1,1-1 1,-3 1-1,2-4 1,-3 7-1,-2-2 1,3 0 0,-1-3 0,-1 3 0,-1-1-1,2 0 1,-1-3 0,0 2-1,-2-2 2,2-4-1,-2 5-1,2-7 2,-2 0-1,2 1-1,0-5 1,-1-1-1,-1 8 1,0-2 1,0-1 0,-2 5-2,2-8 0,0 3 0,-1 4 0,-1-6-3,0 7 6,-1-1-3,3 0 2,-3-2 3,0-3-3,0 4 0,0-4-1,-3 2-2,1-1 2,-1 0-1,0-1-4,0 1 5,1 5-4,-1-6 5,0 1-2,0 5 0,1-6 0,0 0 0,-1 5 2,1-5 0,-1 0-1,1 1 0,-1 1 0,0-1-1,0 0 2,1 7 0,-3-9 2,1 2-2,1 7 0,-4-7 2,2 1-2,1-1-1,-2-4 1,2 7-5,-3-3 5,3 3-2,-1-3 1,-1-7 0,0 4 0,1 1 1,-4-1-1,3-1 0,-1-1 1,0-2-4,-2 0 4,0-5 0,-1 4-4,-3-2 7,2 1-3,-5 0 2,3 1-1,-4-1-1,2 2 0,-4 0-1,2 0 0,-2 0 1,-1 1-2,1 2 0,-3-1 0,1 0-2,-3 2-5,-2 3-9,-1 2-19,-5 6-50,-1 2-208,0 7-26</inkml:trace>
  <inkml:trace contextRef="#ctx0" brushRef="#br0" timeOffset="29779.4663">22496 7515 17,'0'0'39,"0"0"8,0 0 1,0 0-4,0 0-4,0 0-1,0 0-4,0 0-2,0 0-4,0 0-4,-18-5-2,14 2 0,-2 0 2,2 2-1,1 0-2,3 1-3,-2-2-1,-2 0 1,0-1-1,-2 3 0,-1-5-1,2 3-2,1 0 0,-5-1-1,4 2 0,0 0-1,1 1-2,-2 0 1,0 0-2,0 0-1,0 0 0,-2-3 0,2 3 0,0 0-2,-6 0 0,7 0-1,1 0-3,-1 0 2,5 0-2,-1 0-2,1 0 1,-1 0-1,-1 0-3,2 0 3,0 0-2,0 0 2,0 0 2,10 0-2,9-4 1,2 0-2,2-2 0,1-1 1,1-1-2,-1 1 2,2 0-1,-1 1 1,-2 2 1,-2-1-2,-4 2 1,-2 1-2,-4 2 0,-7 0 2,2 0-2,-6 0 2,0 0-1,0 0-1,1 0 1,1 0-1,0 0 0,0 0-2,-1 0-3,1 0-6,-1 0-6,1 0-15,1 0-25,-1 5-56,1 0-141,-3 5-13</inkml:trace>
  <inkml:trace contextRef="#ctx0" brushRef="#br0" timeOffset="30145.4089">22426 7827 553,'0'0'21,"0"0"-1,0 0-4,0 0-5,0 0-4,0 0 2,0 0-2,0 0 2,0 0 2,80-71 0,-57 62 0,0 2 2,1-1 0,1 4-4,-2-3-2,0 3-2,-7 0-2,-1 0 1,-5 1 0,0 3-1,0-4-1,-5 2 0,-1 2-2,-4 0 0,0 0 1,0 0-1,0 0 0,0 0 0,1 0-1,1-1 1,0 1-1,0 0-5,-1-2-8,1 2-13,-1 0-24,-1-1-53,0-1-151,2 1-12</inkml:trace>
  <inkml:trace contextRef="#ctx0" brushRef="#br0" timeOffset="30663.0292">22476 7432 540,'0'0'49,"0"0"-4,0 0-9,0 0-10,0 0-4,0 0-7,0 0-5,0 0-3,0 0-2,0 0-3,-61-4 1,59 4-3,2 0 0,0 0 1,3-1 0,13-2 0,7-1 2,4-1-3,1 2 1,-2-2-1,0 2-1,-1-1 1,-5 4-2,-3-2 0,-2 0-1,-4 2-5,2 0-6,-4 0-10,0 0-22,-3 7-33,2-2-74,-5 7-109</inkml:trace>
  <inkml:trace contextRef="#ctx0" brushRef="#br0" timeOffset="30925.8832">22496 7715 504,'0'0'35,"0"0"0,0 0-4,0 0-8,0 0-7,0 0-2,0 0-1,0 0-2,0 0-2,37 2-3,-8-6 1,-1-3-4,-2 0-1,0-3-2,-3 3-4,-7 2-1,-1-1-4,-4 4-10,-5 0-25,-1 2-48,-5 0-106,0-2-60</inkml:trace>
  <inkml:trace contextRef="#ctx0" brushRef="#br0" timeOffset="31162.4017">22382 7471 597,'0'0'19,"0"0"1,0 0-1,0 0-4,0 0-5,0 0 0,0 0-1,0 0-1,0 0-4,0 0-2,122-35-2,-91 27-4,-2 4-5,-8 0-11,-1 4-17,-4 0-29,-4 4-64,1 8-108</inkml:trace>
  <inkml:trace contextRef="#ctx0" brushRef="#br0" timeOffset="31352.4846">22445 7744 570,'0'0'40,"0"0"-3,0 0-8,0 0-11,0 0-3,0 0-5,0 0-3,0 0-5,0 0-1,0 0-6,90-4-16,-61-1-63,-2 2-180,-5 2-18</inkml:trace>
  <inkml:trace contextRef="#ctx0" brushRef="#br0" timeOffset="36914.9678">25136 7632 237,'0'0'18,"0"0"6,0 0-2,0 0-2,0 0-4,0 0-3,0 0 0,0 0-2,0 0 4,7-8 6,-6 8 4,-1-1 2,0 1-1,2 0-2,-2 0-2,0 0-4,0-2-2,0 2-3,0 0-2,0 0-2,0 0-2,0 0-2,0-1 0,0 1-2,0 0 3,-2-2-1,1 2-2,-1 0 1,1-2 0,0 1 0,-4-3 0,1 0 1,-1 1 1,-3-2-3,5 5 0,-1-3 0,-5-2-2,4 3 1,-4-1 0,0 0-2,-1-1 3,0 2-1,-1 1 0,1-3 1,-3 3-1,3 0 1,-3-1-1,0 1 0,0-1-1,0 1 0,0-1 0,-1 2 0,1 0 0,-8 0 0,10 0-1,-8 0 1,2 0 0,4 0 1,-8 0 0,1 2-1,0 1 0,-3 0 2,0-2 0,1 2 0,0-1 1,2-1 0,-2 1-2,1 1 0,0 0 1,0-1 0,-1 2-1,1 1 0,0 1 0,1-1-2,2 2 1,-2-1-1,0 2 0,3-1 1,-2 1 0,0-2 0,3 2-1,-1-1 1,2 0-2,0 3 1,-2-2 0,2 2 0,-1 0 0,-2 2 1,1 0-1,0 2 2,2 0-2,-2 0 1,0 1 0,1-1-1,-2 2 6,2 0-4,1 4 2,0-4-3,-1 0 1,3 3 0,0-3-2,2 1 1,-1 0-1,1 0 1,2-1-2,0 2 2,1 1-1,0-1 0,2 1 1,2 1-1,1 0 0,2-5 1,-1 5-1,2-1 1,0 5-1,0 5 1,0-4 0,0-1-1,5 1 1,-1-1-1,2-1 0,0-3 1,2 2-1,-1-3 1,2-2-1,0-1 1,2-3 0,0 1 0,1-2-1,1 0 0,1-1 5,1 1-3,1 1 3,3-3-5,0 0 2,0 2-2,2-4 1,1 3 0,0-1 0,2-2-1,2 1 1,2-1 0,-1 1-1,1-2 0,-1 0 0,2-1 1,-2-1 0,0 0-1,0 0 0,1-1 1,1-1-1,-1 0 1,3-3 2,-1 0-3,1 0 1,-1 0 0,0 0-1,1-1 0,0-2 1,3-1 0,-1-3-1,3 2 0,-1-2 2,-1 1-2,1-1 0,0 0 1,1-1-2,0-1 2,-3-1 0,2 3 1,-3-3-1,1 1 0,-3 1-1,-1-2 1,-1-1-5,-2 1 4,-1-1-4,-1 2 4,2 0 0,-1 0 1,1 1-1,-2 1 0,-2-3-1,3 3 1,-2-2 0,0 0 1,-1 2-1,1-2 0,-2-1 1,1 0-1,-2 1 2,-1-4-2,0 1 1,0-4 0,-1 1 0,-2 0 0,3-3 0,-3 0-1,0-2 1,-3 1 0,0-2 1,-4 1-2,-2-1 2,-1 8-1,-1-2 1,-2-2-1,-1 7 2,-1-9-2,-1 3 2,0 4-2,0-8 0,-1 1 1,-2 2-2,-4-7 1,1 5 0,0 1-1,-1-2 1,1 1 0,-1 0-5,1 0 2,0-1-2,3 6 5,-3-1 1,1-1 0,-2 3-1,1-3-1,0 3 0,-1-1 1,-2 1 0,-1-2 0,-2 0 1,-1 1-1,0 1 1,-4-2 0,1 1-1,-4 2-1,-5-5 2,-1 4-1,-2-3 1,-3 2-1,-1 0 0,-1-1 0,-2 0 1,-1-1-2,-2 3 1,-2-1-2,-2 2 1,-1 1-1,-4 1-1,1 2-3,-6 4-7,-3 3-9,-4 1-21,-3 4-45,-3 10-192,-2 8-22</inkml:trace>
  <inkml:trace contextRef="#ctx0" brushRef="#br0" timeOffset="38356.2522">23425 6483 240,'0'0'32,"0"0"-3,0 0 0,0 0-3,0 0-3,0 0-4,0 0-3,0 0-5,0 0 1,0 0-1,-24-46 3,22 45-2,2 1 0,-1-2-1,-1 1-3,1-1 1,-1 2 0,1-2-1,-1 2 2,-5-1-1,0 0-1,-3 1 1,-3 0-2,1 0 1,-3 2-1,0 5-1,-4 0 1,3 1-1,3-2 0,2 0-2,-3 0 0,5-1 1,-6 2 0,2 0-1,4 0 2,-4 1 4,0 1-5,6-1 5,-5 4-8,3 0-1,0 2 1,-1 6-1,0-3 0,4 4 0,0 3 1,0 1-1,3 2 0,2 2 1,1 2-1,0 1-1,0-2 1,0-1-2,4-1 1,0 0-2,2-3 2,2-1 0,0-1 2,1-1-1,0-1 0,-1-3 0,4 0-1,-2 1 1,0-2-1,2 0 1,-2-3-1,1 1 0,-4-5 1,4 0 0,-1 1-1,1-2 5,4 3-3,-4-4 4,2-3-3,2 0 1,-5-1-2,6-3 2,0-1 0,1 0-4,2-3 4,1-4-4,-2 2 1,-1-3 2,1-1-1,0 0 0,1 0-1,-2-3 1,2 1 0,0-3-1,0 2 2,-1-3-1,-2 1 0,3-3 1,-2 2 0,-2-1 1,1-1-1,-5 0 2,0-1 0,-2-1-2,-1 0 1,-2-2 1,-3-2-1,-1-1 2,0-3-3,-2 1 0,0-2 0,0-2 0,-6 0-2,-1-3 3,-2 1-3,-2 3 3,0 0 1,-3 1-3,-1 3 6,-2 3-5,1 3 3,-2 4 0,0 5-3,-2 3-1,-3 2-3,-2 5-2,0 0 0,-2 8-3,-2 4-2,2 3 0,-2 4-14,3 0-17,3 3-38,0-3-142,7 2-65</inkml:trace>
  <inkml:trace contextRef="#ctx0" brushRef="#br0" timeOffset="51757.0529">26899 6394 218,'0'0'54,"0"0"-3,0 0-2,0 0-5,0 0-5,0 0-4,0 0-2,0 0-4,0 0-2,0 0-4,-14-70-1,12 65 0,1-7-2,1 7-3,-3-5-1,2-2-2,-1 7-1,1-7-3,1 4 1,0-5-1,0-1-1,0 2 0,0-1-2,0 1 3,0 0-4,0 7 1,0 0 0,0 5 0,0-2-1,0 2-3,0-1-1,0-1-2,0 0-2,0 1-1,0 1 0,0 0 1,0 15 1,0 12 2,0 15 0,-2 3-1,1 3 0,-2 1-1,2-2 1,-1-1 5,2-6-5,0-1 2,0-5-2,0-3-1,0-2 1,2-3 0,-1-9 1,2 0-2,-2-5 2,1 1-2,-1-1 1,-1-5 1,2 3-1,-1-6 1,2 2-2,-2-1 1,-1-5 0,0 0 0,0 0 1,0 2 0,2-2-1,-2 1 1,0-1-1,1 1-1,-1-1-3,2 0-9,-2 2-7,1-2-10,-1 0-6,5 0-10,-2-3-20,1 0-43,0-5-84,-1 5-56</inkml:trace>
  <inkml:trace contextRef="#ctx0" brushRef="#br0" timeOffset="52323.6948">27103 6583 442,'0'0'39,"0"0"2,0 0-8,0 0-6,0 0-4,0 0-7,0 0-1,0 0-5,0 0-3,0 0-2,-3-24 0,3 23-3,-1-1-1,1 2-1,0-2 0,-2 2 1,-1 0 0,-4 9 3,2 6-2,-3-3 1,4 4-1,1-6-1,1 1 1,1 1 0,0-1 0,1-1 0,0 0-2,0-1 0,1-1 1,2 1-2,1-1 1,1-1 1,-1 0-1,2 0 1,0 0 0,2-1 1,0-2 0,0 1 0,-3-3 0,5 1-2,-5-3 2,7 0 2,-1 0-1,0 0 1,-1 0 0,1 0-1,-2-2 2,0-3 2,5-2 0,-7 1 0,5-3 1,0-3 0,-4 0-2,1 2 0,1-2 0,-3 0-2,1-1 1,-3 0 0,1-2-2,-2-3 3,-2 0 0,-1-9-3,-1 5 4,0 0-6,0 8 3,-4-1-1,-5 1 0,4 6 1,-7-2-2,2 3-1,-3 6-1,-9 1-3,2 3 1,-11 10-2,2 6-7,1 5-9,-1 5-31,3 1-55,1 4-174,2-6-12</inkml:trace>
  <inkml:trace contextRef="#ctx0" brushRef="#br0" timeOffset="53659.0602">27554 7224 237,'0'0'36,"0"0"2,0 0-1,0 0-3,0 0-3,0 0-1,0 0 1,0 0-4,0 0 6,25-49-8,-25 38 2,0 6-4,0-7-5,0 2 1,-6 0-1,2 0 1,-2 1-2,0 0-3,-1 1-2,-2 1-7,1 1-1,-1-1 0,-2 5-3,0-1 2,0 3-3,-8 0 1,0 8 0,-4 8-3,1 4 4,1 4 2,2 3-4,-1 2 6,2 0-6,4 0 0,-1-2 2,4 0-3,2-4 2,1 2 1,3-9-2,5 3 1,0-1 0,0-1-1,9 2 0,1-2-1,2-2 3,3-4-3,1-1 3,3 0 1,0-5-1,0 0 2,2-2-2,1-3 0,0 0 0,-1 0-1,1-3 0,-3-3-1,-5 2 0,1-1 2,-1-2-2,-4 5 2,5-4-3,-8 2 0,-3 4 0,1-3-2,-5 3 1,0-1-3,0 1-3,1 0-8,1-1-11,-1 1-19,-1 0-27,2 0-59,4 0-122</inkml:trace>
  <inkml:trace contextRef="#ctx0" brushRef="#br0" timeOffset="54251.1719">27647 7799 585,'0'0'42,"0"0"-2,0 0-8,0 0-10,0 0-7,0 0-7,0 0-3,0 0-2,0 0-4,0 0 2,1-66-2,15 57 0,-1 5 1,1 1 0,-5 1 1,1 2-2,3 0 1,-6 5-2,3 6 1,-5 4 0,-6 3 2,-1 8 4,0 1-1,-5 2 2,-5-2-4,-4 2 4,-1-3-4,-4-4 2,1 2 0,-3-4-2,2-1 6,-3-3 0,4 0 3,0-3-2,5-3-1,2-3-1,5-1-2,0-4 2,3 1-1,3-3 1,-1 0 1,1 0-4,0 0-2,-2 1 0,2-1-3,0 0 2,2 0-1,14 0 0,5 0 1,7-4 0,2-1 1,2 1-1,-3-1 0,0 0 1,-9 2-1,0 2-1,-8-1 1,-6 2-2,5 0 2,-5 0 2,0 0-3,0 0 1,-6 0-2,0 0-1,0 0 2,1 0-1,1 0 2,-1 0 0,2 0-1,-2 0 3,0 0-3,1 0-1,-1 0-2,1 0-11,-2 0-12,0 0-25,0 0-58,0 6-177,-7 2-14</inkml:trace>
  <inkml:trace contextRef="#ctx0" brushRef="#br0" timeOffset="69174.2743">28767 6350 431,'0'0'41,"0"0"-3,0 0-1,0 0-4,0 0-1,0 0-3,0 0-3,0 0-5,0 0-1,-11-95-2,11 83-5,0 0 0,0 6-1,0-6 1,0 6-1,0-1-2,0 2-1,0 5-1,-2-2 1,2 2-5,0-2-2,0 2-3,0-3-2,0 3 1,0 0 0,0 3 2,0 13 2,0 6-2,0 9 0,0-4 0,2 0-3,-1-3 3,1 1 0,2-2 1,-3-8 1,2 3-2,0-1 1,-1-5 0,0 4-1,0-5 0,-2-2 3,1 2-3,-1-6 6,2 0-6,-2 0 0,0 0 0,0 0-2,1 2 0,-1-2-2,2-1-7,-2 1-10,1 0-16,-1-5-26,0 5-49,2 0-128,-1 0-30</inkml:trace>
  <inkml:trace contextRef="#ctx0" brushRef="#br0" timeOffset="69510.8839">28882 6353 567,'0'0'1,"0"0"3,0 0 0,0 0 0,0 0 4,0 0-5,0 0 2,0 0-3,0 0-1,0 0-1,10 200 2,-3-192 2,-1 1 1,5-1 3,-4-5-3,-2-1 0,5-2 1,1 0 0,4-2 1,4-6-2,-6-4 3,1-3 0,-4-2-2,1-2 7,-3-3-4,-2 2 2,-2-5-2,-2 3-3,-2-3-1,-2 1-2,-7 2-1,-3 3-1,-2 2-1,-1 3-1,2 6 0,-3 3-6,3 3-16,-2 4-26,-1 8-65,5 7-151,-1 2-1</inkml:trace>
  <inkml:trace contextRef="#ctx0" brushRef="#br0" timeOffset="70191.848">29160 6940 572,'0'0'26,"0"0"1,0 0-6,0 0-3,0 0-4,0 0-4,0 0 0,0 0-5,0 0 1,-137-72 1,108 86-2,0 4 5,-1 6-3,1 2 3,2 3-2,3 3-3,1-1 1,5 1-2,4 1-2,3-3 1,5 0 2,5-2-3,1-2 4,3-4-3,4-2 1,4-4-3,1-1 1,2-3 0,2-3-1,3-1 3,3-4-2,-2-3-1,5-1-7,1 0-13,4-1-15,3-3-31,2-4-65,3 1-131,0-2-14</inkml:trace>
  <inkml:trace contextRef="#ctx0" brushRef="#br0" timeOffset="70629.7542">29399 7331 653,'0'0'30,"0"0"8,0 0 0,0 0-11,0 0-7,0 0-9,0 0-5,0 0-2,0 0-1,0 0-1,49-42 0,-44 32 0,-4 6 0,1-8-4,-2-1-1,-5-1-2,-5-5 2,-6 6 1,-1 4 0,-3 3 2,-3 3-1,-1 3 0,-2 0 0,2 7-2,2 4-1,4 1 0,3 1 1,5 4 3,4-5-2,4 7-1,2 0 2,0 3-1,8 5 0,2-1 3,5-2-1,2-4 0,0 2 1,0-2 0,1 1 0,-4-2-1,-1-1-1,-3 0 2,-2-6-1,-3 0 3,-2-2 3,-2-6 1,-1 4 4,0-2-1,-1 1 4,-4 3 3,-4-8-1,0 2-3,-5-1-3,-4-3-3,4 0-2,-4 0 0,7-3-1,5-3-2,0-9-1,6-2 0,9-11-2,14-4-7,10-3-17,10-1-23,5 0-76,6 2-175,-1 1-19</inkml:trace>
  <inkml:trace contextRef="#ctx0" brushRef="#br0" timeOffset="71399.5787">28021 7139 671,'0'0'28,"0"0"0,0 0-7,0 0-8,0 0-3,0 0-5,0 0 2,0 0 2,0 0-4,0 0-1,37-24-4,-17 19 0,-7 1-1,3 1-2,-6-1-6,-4 3-9,6 1-15,-6 0-21,0 0-30,0 0-53,-6 0-105</inkml:trace>
  <inkml:trace contextRef="#ctx0" brushRef="#br0" timeOffset="71564.8344">27997 7267 650,'0'0'20,"0"0"5,0 0 1,0 0-2,0 0-10,0 0-5,0 0-3,0 0-11,0 0-25,0 0-68,114 11-178,-95-15-17</inkml:trace>
  <inkml:trace contextRef="#ctx0" brushRef="#br0" timeOffset="77203.8566">26821 8851 693,'0'0'17,"0"0"4,0 0 7,0 0 2,0 0-6,0 0-6,0 0-7,0 0-4,0 0-5,-30-9 0,31-4-1,12-3 1,9-8 0,8-4-2,8-1 2,4-1-3,6 0 3,-2-1-1,-1 4 0,-8 4-1,-5 6 0,-7 0-4,-10 7 0,-7 3-5,-4 7-14,-4 0-17,0-2-54,0-3-118,-1-4-82</inkml:trace>
  <inkml:trace contextRef="#ctx0" brushRef="#br0" timeOffset="77460.8008">26988 8342 682,'0'0'11,"0"0"1,0 0 2,0 0-5,0 0-4,0 0-2,0 0 0,0 0 1,0 0-2,0 0-1,169-95-1,-139 91 0,-7 4 1,-1 4 2,-5 9-1,-4 5 2,-2 7 1,-3 7-3,-5 4 3,-2 5 0,-1 3-5,-1 1 1,-5-1-11,-4-3-23,1 1-56,2-6-183,3-5-18</inkml:trace>
  <inkml:trace contextRef="#ctx0" brushRef="#br0" timeOffset="77922.3708">28451 8736 688,'0'0'27,"0"0"2,0 0 1,0 0-8,0 0-10,0 0-3,0 0-3,0 0-3,0 0 2,66-91-3,-25 60 3,2-2-1,3-3-3,1 4 5,-4-2-4,-3 2 5,-5 4-1,-4-1-2,-4 4 2,-5 4-4,-5 2 1,-4 9-1,-6 2-1,-4 7 0,-3 1-4,0-2-6,0 2-15,0 0-21,2-1-26,-2 1-49,0 0-128,-2 0-31</inkml:trace>
  <inkml:trace contextRef="#ctx0" brushRef="#br0" timeOffset="78150.9167">28786 8192 712,'0'0'33,"0"0"5,0 0-7,0 0-12,0 0-11,0 0-5,0 0-2,0 0 0,0 0 2,0 0 0,48-19-1,-25 19 0,-9 0-2,4 0 0,-10 2 2,-3 0-2,2 3 2,-5 8 0,-2 10-1,-5 12-8,-14 12-14,-18 14-32,-13 14-98,-16 13-144,-12 14-10</inkml:trace>
  <inkml:trace contextRef="#ctx0" brushRef="#br0" timeOffset="122130.9797">20211 13830 433,'0'0'56,"0"0"-1,0 0-4,0 0-8,0 0-8,0 0-8,0 0-1,0 0-5,0 0-2,0 0-3,-7-92-2,7 92-5,0-1-4,0 1-2,0 1-1,4 18 1,2 11 1,0 13 4,0 5-6,-3 3 4,1 3-5,-1-3-1,0-1 2,0-2-3,-1-6 2,1-1-2,0-5 2,0-5-2,0-4 0,0-10 1,-1 0 1,2-8-1,-4-4 1,1 0-3,-1-5-1,0 0-1,0 0-3,0 2-5,2-1-6,-2 1-13,1-1-11,-1 1-32,0-2-70,0 0-126</inkml:trace>
  <inkml:trace contextRef="#ctx0" brushRef="#br0" timeOffset="122670.5052">20068 13896 443,'0'0'33,"0"0"5,0 0-2,0 0-9,0 0-9,0 0-4,0 0 0,0 0 1,0 0-1,-58 74 1,57-69-2,-1-3 0,1 3-2,1-5 0,-1 0-2,1 0-1,0 1 0,0-1 1,0 0-1,0 1 1,0-1-3,0 0-2,0-9-2,5-8 1,4-7-2,2-1-4,0-1 5,2-3-5,-2-3 4,2-1 3,2-2-2,-1-1 3,4 0 0,-1 3 0,-1 1 2,-1 5 0,-4 8-1,-4 9-1,-4 5-3,-3 5 2,4 0 0,6 5 0,2 10 0,5 9-4,-2 2 2,1 5-3,-2 1 1,2-3-4,0 0-4,3 3-10,-3-4-18,1-1-37,-2 2-102,-4-2-112</inkml:trace>
  <inkml:trace contextRef="#ctx0" brushRef="#br0" timeOffset="124259.543">19283 15240 561,'0'0'49,"0"0"-8,0 0-3,0 0-13,0 0-4,0 0-7,0 0-6,0 0 3,0 0-7,0 0 4,-95-12-4,79 43-2,0 7 1,3 5-2,0 0 1,4 6-2,3-5-2,3-1 1,3-4 2,0-3-2,0-5 4,6-8-3,-1-6-2,0-5 1,0-3-2,-2-6 3,4 3 3,-3-4 0,0-1-3,7-1 2,0 0-3,2-11 2,6-4 0,-4-5 0,-3 0 0,0-7 1,0-1 0,1-4-1,-3-2-1,-1-1 1,0 0-3,0-6 4,-1 4-2,0 0 2,-2 2-2,1 6 1,0 5-1,-1 7 0,-3 8-1,1 6 0,1 3 0,5 3 1,6 11 0,0 7 1,-1 9 0,-1 7-2,-3 6 1,1 0 0,-4 2 1,1-3-3,0-1 2,-4-4-3,1-4 2,0-4-2,-3-9 2,-1-10-2,-1-4 0,-1-6-1,0 0 3,0 0 0,0 0 1,3 0-1,-3 0-2,0 0 1,0-13 0,1-9 2,2-8-1,1-3 1,4-4 0,1 2 1,3-1-1,3 1 0,2 3 0,1 3-1,2 6 0,-2 7 2,-4 6 0,0 7 0,-1 3 2,-1 11 0,3 9 1,-1 6 0,-3 3-2,-2 5-2,0 0 2,-1 1-3,-2 0 2,1-3-1,0-2-1,3-2 0,-1-6 1,0-2-3,-3-6-1,2-4 1,-2-2 1,-3-5-1,4-1 2,-2 0 0,6-2 0,2 0 0,1-6 0,2-6 0,0-3-1,-1-2 2,1-3 0,-2-3 0,3-4-1,-2-2 3,1-3-2,-5-1 1,0 1-1,-4 0 1,-3 8-1,-3 2 3,-1 11-1,0 5 1,0 0 1,-1 4 2,-9 2-1,-2 0 0,-5 8-1,1 12 1,3 2 1,0 7-1,4 3 1,5 0-4,3-2 2,1 0-4,2-2 1,7-3-2,3-4-1,2-3 1,1-3-1,2-3 0,-4-5-2,3 0-5,3-6-5,-2-1-14,6 0-20,-1-1-42,-3-7-97,-2-3-91</inkml:trace>
  <inkml:trace contextRef="#ctx0" brushRef="#br0" timeOffset="124464.1792">20276 15473 728,'0'0'9,"0"0"2,0 0 0,0 0-4,0 0-6,0 0-2,0 0-9,0 0-16,0 0-33,0 0-81,213-71-136</inkml:trace>
  <inkml:trace contextRef="#ctx0" brushRef="#br0" timeOffset="125602.9637">20811 15250 622,'0'0'13,"0"0"5,0 0 1,0 0-4,0 0-5,0 0-4,0 0-2,0 0-3,0 0-2,-141 203 1,141-172-5,0 0 2,1-4-1,5-3-3,1-4 1,0-5-5,0-4-2,-1-5 3,-3-4 1,6 1 4,-4-3 2,4 0 0,4-10 2,-1-5 1,1-4 1,-3-3-1,0-2 1,-1-1-1,-2 0 3,2-1-2,-2-2 2,2-1 0,-1 0 2,2 4 3,1 2 3,-6 8-3,0 6-2,-1 6-2,-4 3-1,3 0 4,4 5 2,0 10-1,2 7-3,-2 3-3,-4 5-2,0 1 0,0-2-3,-2-2-1,1-2-3,-2-2-1,1-6 2,-1-8-1,2 2-1,-1-7 2,1 1-5,-1 0 1,-1-5 0,0 0 2,0 0 2,3 0 3,4-12 3,0-3-1,2-7 1,0-3 0,1 0-1,0-2 2,3 0 2,-1 3 1,1 0 6,1 4 0,-5 5 2,1 6 0,-2 4-3,1 5 0,1 0 2,0 12 2,-1 8-1,-2 2-5,-1 7-3,0-3-1,0 1-3,-1-2 0,1-4-3,2-2-1,-1-6-2,0-2 1,-1-3 1,-3-5 1,1 1 2,3-4 0,5 0 1,1-7-1,6-5 2,-6-2-2,-2-3 4,-1-1-2,-1-2 0,2 0-1,0-4 1,-1-1 0,1-4 3,-2 0-2,-3 1 1,-2 7 1,0 9 6,-2 6 4,-2 1 5,0 0-2,0 2-3,-7 1-6,-3 4-1,-4 11 1,-3 8-2,4 3 0,3 3-1,6 1-3,4-3-3,0 1 2,9-3-4,5-8 3,2-1-4,3-4-1,4-5-2,0-3-7,-1-2-5,1 0-12,0-6-4,0-3-13,-6-2-22,2 0-45,-7 4-110,-1-2-27</inkml:trace>
  <inkml:trace contextRef="#ctx0" brushRef="#br0" timeOffset="127231.1069">22474 15041 671,'0'0'12,"0"0"-5,0 0 3,0 0 2,0 0 0,0 0-5,0 0 1,0 0-7,0 0-1,-126 276 0,125-230-3,1-2 1,0-6-4,11-7-1,1-6-1,2-6-1,-2-9 2,2-3 2,4-7 2,-2 0 0,5-9-2,-2-4-1,-3-6 1,0-2 0,-5 0 4,0-4 0,-1 0 3,-5-3-1,1-2 1,-3-2-1,-1 0 2,-2-5-1,0 1-4,0-1 3,-8 6 1,1 5 6,0 8 2,-2 7 3,3 3-3,4 5-1,-1 1-5,3 2-3,-5 0-2,2 0-3,0 3-1,2 4 1,1-2 1,6 1 2,7 0 0,4-3 1,2-1 0,6-1 0,-1 1 0,-1 1 0,-4 3 0,-2 3 1,-2 5 4,-2 4-4,-3 4 3,-1 2-6,-1 2 2,-3 1-1,-2-5-1,-2-4 0,-1-1-1,2-5 1,-2-6-1,0 5-4,0-5 0,0 0-2,0 0 0,0-6 2,0 0 4,0 0 1,1 0 2,0 0-1,4-4 1,2-10-1,0-4-1,0-2 0,1-1-1,2-1 1,-2 3 2,0 4 2,1 3 3,-3 5 2,2 6 2,3 1 1,1 4 2,-1 10 0,0 5-5,-3 6-3,-2 2-3,0 1-1,0-2-5,0-2-3,0-4-6,0-3-1,3-5-2,-3-4-1,-3-6-6,8 1-9,0-3-16,4-4-16,4-9-7,-2-3 7,-3-5 20,-3 1 20,-1-5 17,-2 1 8,-3-2 2,2-3-3,-1-1 5,0-5-3,1-4 2,2-7 3,1-6-2,2-10 3,2-4 8,-2-5 8,0 2 9,0 3 10,-3 9 11,1 12 8,-4 18 4,-3 11-10,-2 11-16,-1 5-16,-3 13-12,-7 11 1,-3 13-4,0 12-1,0 7-3,4 7-3,2 1 0,0-1 1,6-1-4,1-5 2,0-6-1,1-4-2,5-6 2,-1-5-3,1-7-1,-1-12-1,-1-2 0,-1-5-4,-2-6-2,1 1 1,-2-5 1,0 0 0,7 0 4,3 0 0,3-8 1,4-4 3,-3-2 1,0-1 1,-5 5 1,2-2 1,-4 7 3,-2 2 2,-1-1 5,1 4 1,0 5-1,5 7 0,2 7-4,-5 0-5,0 1-4,0 0 1,-1-2-3,0-5 1,0-1-3,1-4 2,-1-1 1,1-2 2,-4-3 0,8 0 1,0-2 2,3-4 0,5-7 3,-3 1-1,-6-3 2,-3 2 1,-1-1 2,-3 3 0,1-4-3,-3 3-1,-1-2-2,0-4-4,-3 1-3,-6-4-5,-4 4-7,-5 1-8,-1 2-14,-1-3-11,-3 1-12,0-1 10,0 0 13,-2-2 28,1-1 31,-2 1 19,0 0 16,4 0 4,0 0-1,5 0-7,8 5-12,5-5-11,4-3-10,9-3-8,9-9-3,10 3-3,6-3-2,6 1-2,6 0 1,0 0-4,5 0 4,-6 3-4,-4 4-2,-7 3-8,-15 8-12,-1 6-22,-7 2-81,-5 5-168,-6 0-21</inkml:trace>
  <inkml:trace contextRef="#ctx0" brushRef="#br0" timeOffset="129815.1512">24240 15027 581,'0'0'35,"0"0"6,0 0 0,0 0-10,0 0-12,0 0-12,0 0-2,0 0-2,0 0 3,0 0 1,152-91 0,-150 120-1,-2 6-5,0 2 1,-4 4-1,-1-4-4,2-2 5,0-5-8,2-9 2,0-6 1,1-10 0,0 0-1,0 2 0,0-3-1,0 2 3,0-6 1,0 0 2,5-10 1,7-10-2,1-6 0,-1 1-3,2-4 4,-1 2-5,3 4 4,-2 1 2,2 3-2,-4 7 1,-6 7 1,4 0-1,0 5 4,0 10 0,4 7-1,-5 6 0,-3 4-1,-1 3 3,-3 2-6,-2-1 4,0-5-6,0-4 0,0-3-3,0-9 1,0-3 1,0-2-2,0-5 2,0 0-3,0 0 1,0 0-4,0 0 2,0 0 2,3-12 0,6-5 4,4-10 1,1-2-6,1-3 6,2-3-7,-1 1 5,3-2 2,-1-1 0,-2 8 4,3 3 1,-4 6 2,-3 8 1,-6 6 0,2 6 2,-2 5-1,2 11 1,-1 10 0,-4 3-5,-3 1-3,0 3-1,0-4 1,0-1-3,0-10-1,0-1-7,0-7 1,2-6-1,2 3 1,-1-4 4,0-2 0,5-1 2,2-3-5,5-10 5,5-6-5,-1 1 3,-3 0 3,3 1-1,-2 2 2,2 4 1,-1 0-1,-4 4 1,1 6 1,2 1-1,1 0 1,5 0-1,-2 7 0,-1-3-1,0-2-2,-7 1 0,4 0-3,1-3 0,0-3-1,4-4-1,0-3 2,-5-5 2,-1 1 3,-1-1 3,-5 1 2,-3 2 1,-2-2 1,-1-3 1,-3-1 1,-1-5-2,0 0 2,0 9-2,-3-2 4,-2 5 1,2 7 0,-3-3-1,3 4-6,-2 0 0,-3 3-3,-2 8-2,-2 9 1,-4 9-1,5 4-2,2-1 2,2 0-3,4-1 1,3-3-3,0-3-1,0-8 0,3-2 0,2-2 0,-3-7 0,1 1-2,-3-4 0,4 0 3,1 0-2,3 0 7,5-8-2,-4-4 2,3-2 0,0-1 0,-4 6 0,1-4 1,-2 6 1,-2 0 4,3 2 3,-5 0 2,0 5 0,1 0-2,6 0-3,2 7-2,3 2-1,0 2-2,1-1 0,0-1-2,1 1 2,2-4 0,-5-2-2,4-1-1,2-3 0,-1 0-1,3-7 0,-4-1 3,-6 0-2,-2-1 0,-1-4 0,-2-3 2,0-1 0,-1 3 0,-3-3 1,-2-1-2,-1-3 1,0-6 0,0 0 0,0 1 2,1 1-2,-1 8 3,3 0 1,0 7-1,-1 4 1,-1 2-2,-1 4 0,5 0 5,3 12-1,2 13 2,4 17 2,-5 12-4,0 11 5,-3 9 1,-2 6-4,2 2 1,1 6-4,0-5-4,2-1 2,3-8-4,-2-6 1,2-14-3,-3-10 2,-1-15 1,-4-8-1,-1-10 3,-1-5-1,-1-2-1,-1-4 0,0 0-3,-1-14-1,-5-8 3,-3-10-1,2-4 0,1-9-2,3-4-1,0-9-2,2-5 0,1-8-1,0-5 0,7-2 5,6 0 0,3 2 3,6 9 2,-1 10 0,1 10 2,0 9-1,-1 14-2,-8 9 2,3 10 1,-1 8 1,-1 13 4,2 9-4,-3 9-2,-6-2-1,1 2-3,-4-2 2,-1-5-2,0-7 1,-1-10-1,0-3-1,-2-7 2,0 0-1,0 0-1,0 0-3,1 0-3,-1 0-1,2 0-2,-1-12 1,4-10 1,-1-8-2,2-5 0,1-2-1,5-2 2,-2-2 3,4 3 4,2 5 1,1 3 6,1 11 0,-4 7 4,2 9 2,0 3 1,-1 18 3,2 14 1,-5 12 2,-1 12-8,-4 8 0,-1 7-4,1 5-3,0 0 1,-1 0-1,3-1-1,-2-6 0,5-5 0,-4-6 0,1-10-2,-2-9 1,0-12 0,-4-15-1,-1-5 1,-2-7 2,0 0-4,0 0 3,0 0 0,0-14-2,0-8 4,0-10-5,0-2 5,0-5-4,0-6-1,0-4-1,1-3-3,4-7 1,-1-6-2,3-5 4,3-1-1,2 1 3,4 7 2,0 8-2,1 13 2,1 12-3,-6 12 2,1 10 1,3 8-1,-4 5 2,5 10 2,-5 9 0,-2 6-1,-3 3 1,-4 1-3,-3-1 1,0-2-1,-2-3-1,-4-5-1,-3-2 1,3-4 1,-3-8 0,1-1-2,0-1 0,1-2-2,3-5 1,1 3-1,-3-3-4,2 0-2,-1-10-3,1-5 0,4-6-2,2-8-2,8-2 2,6-1 1,2 0 6,0 3 5,0 5 2,-4 7 3,-2 7 2,-3 3 2,0 7 4,5 0-1,-2 0-1,4 10-1,-6 4 0,-3-2-2,-4 2-1,0-3-3,-3 0 0,2 1-3,-2-6-1,1 1-1,-1-7-1,0 0 0,0 0 1,0 1 0,0 1 2,0-1-3,0 1-1,0-2-3,0 1-1,0-1 3,1 0 0,2-4 5,0-7-1,3 0 1,-2 1 1,1 3 2,0 0 2,0 6 1,-1-1 1,0 1 0,1 1 0,-1 0-1,3 1-2,3 6-2,-3-2 1,4 3-2,-5-1 1,2-3-1,-1-2-1,-1 0 0,6-2-1,4 0 0,-3-4 0,2-7 0,-4 3 2,-1-2 0,-3-2 1,-1 4 0,0-4-1,-2 3 1,-1 1 1,2-1 3,-3 4 2,-2-7 2,0 6-1,0-5 0,0 1-1,0 5-1,0 0-1,0 5-2,-7 0-2,-2 0 0,-4 13 1,-4 6 2,5 11 2,-1 8 0,6 8 2,1 6-1,2 5 2,2 4 2,1 0-5,1-1 3,0-5-6,1-3-1,4-7-1,1-4-1,-1-8 1,1-11-3,-2-9 3,-2-8-2,-2-5-1,0 0-6,0 2-14,-13 1-33,-5-1-137,-9-2-130,-1-10-12</inkml:trace>
  <inkml:trace contextRef="#ctx0" brushRef="#br0" timeOffset="129943.9531">26535 14434 1004,'0'0'-4,"0"0"-11,0 0-83,0 0-223,0 0-47</inkml:trace>
  <inkml:trace contextRef="#ctx0" brushRef="#br0" timeOffset="132326.0165">22154 16409 366,'0'0'48,"0"0"3,0 0-2,0 0-8,0 0-11,0 0-7,0 0-6,0 0-4,0 0-1,0 0-2,-6-43-4,-2 43-1,-2 0-1,-5 2 1,-3 5 0,0 5 0,4 3 1,-2 3-1,1 7 7,1 2-8,-2 4 5,0 3-7,0 1 1,-1 4 2,2-2-2,1 2-1,2 7 1,2-5 0,-1 7-3,3-4 3,1 2-2,1-3 3,1 0-2,2-5 1,0 3-2,2 0 0,1 1 12,0 0-8,0 0 3,0-1-4,0 1-4,4-4 3,2 1 0,1 1 1,0-5-2,2 1 0,1 2 3,-2-1 0,1 1-2,1-1 3,3-2-2,-2-4 1,0-3-3,-1-1 1,0-6 0,3-4-6,-3 3 6,2-3-2,1 1-4,-1-1 9,-4-5-8,5-1 5,-1 3 2,2-2-4,2 1 2,-3-2-4,2-8 4,0 2-1,0-3 2,5 5 0,-2-2-3,-4 2 2,1-4-3,2 0-1,1-1 1,6-2 0,-1 0 4,-2 0-4,1-2-1,-1-4-1,0-1-1,1 0 6,-2 0 0,2-1 0,-2-1-3,0-1 0,1 2-1,-1-3 1,-1-1 1,1-1 2,1 2 1,-2 3-3,0 0 1,1 1-1,-4-4-2,3 2 1,-3-4-1,0-2 1,-2 2-3,2 0 2,-3-4 0,1 5 1,0-3 3,0 1-3,-1-4-1,-1 1-2,2-1 4,-2 1 0,-1-1 0,1-3-3,-2 2 1,0-1-1,0 1 3,-2-1-2,1 0 1,0 0 0,-1 1 1,-1-2-2,1 0-2,0-4 0,-1 1 2,0 2 2,0-3 3,0 2-6,-2-3 1,1 4-5,0-5-4,-1-2 6,-1-2-5,-1 2 8,0 0 2,-1 2-2,-2-4 1,0 6-1,0-3 1,0 3-1,-3 2 2,-2-4-1,-2 2 0,0-2 0,0-1 2,-3 3-3,0-2 1,1 2 1,0 2 0,-1 2 0,2 4 1,-1-3-3,0 3 0,-1-2 1,1 1 2,0 0-2,0 0 1,0 0 0,0-1 0,-2 2 0,0-1 1,0-3 1,-1-1-7,1 0 8,-3 0-8,2 3 3,-1-1 2,-3 4 1,3 1 2,-4 0 1,2-1-1,-4 3-1,1 1-1,-3 0 0,-1-1 1,-1 2 2,0 1-1,0 1 0,-2-1-2,1 3-1,-3 1 0,-1 1-1,-1 1 1,0 2-1,-1 1 0,1 1 1,0 0-2,1 0 0,1 3 0,-1 1-1,2 1 0,2 1-2,0 0-1,0 0-4,5 1-5,1 0-2,5 0-7,-2-1-5,2 3-11,0 3-12,-3 0-33,3 8-57,-1-1-122</inkml:trace>
  <inkml:trace contextRef="#ctx0" brushRef="#br0" timeOffset="133079.8663">21424 16254 513,'0'0'12,"0"0"9,0 0 7,0 0 4,0 0-9,0 0-7,0 0-5,0 0-2,0 0 0,0 12-2,9-20-4,3-9-1,3-5 0,0-6-1,2-1 1,0 0 0,0-4 0,-2 2 3,-2-3 2,-1 1-1,-2 0 0,-3-3-1,-2 1-5,-2 2 5,-3 4-3,0 5 6,0 12 2,0 6 0,0 6-1,0-2-3,0 2-4,0-1 0,0 1 2,0 3-1,4 19 6,3 7-6,3 16 3,2-2-4,2 2-3,1-1 1,1-5-2,-3-3 1,1-2-3,-2-3-1,-2-7-7,-2-6-4,-2-4-10,-1-6-19,-4-3-41,2 0-74,-3-5-112</inkml:trace>
  <inkml:trace contextRef="#ctx0" brushRef="#br0" timeOffset="133256.9197">21489 16133 674,'0'0'8,"0"0"4,0 0 3,0 0-4,0 0-5,0 0-9,0 0-6,0 0-23,0 0-73,305-86-163,-260 66-8</inkml:trace>
  <inkml:trace contextRef="#ctx0" brushRef="#br0" timeOffset="134526.2516">25465 16266 316,'0'0'40,"0"0"1,0 0-1,0 0-5,0 0-5,0 0-4,0 0-3,0 0-3,0 0 0,0 0 1,-156-58-2,137 58-2,-4 1-2,4 8-3,-1-1 0,1 6 0,0 2-2,-1 6-2,-3 5-1,0 9 0,-3 9 2,-3 8-5,-1 9 5,-2 6-3,1 8-1,1 5 5,4 5-8,3 2 2,4 0-3,5 1-1,4-4 3,4 2-5,3-6 8,3 0-2,3-1-4,7-8 5,2-4-4,5-5 4,0-5-3,5 0 0,2-7-3,2-1 1,3-4-1,2-4 2,1-6 4,1-1-4,-1 1 4,-1-1-2,1-6-4,-1 0 4,0-2-3,3-8 0,-1-6 0,-1-3-1,1-1 1,-1-3 2,-2-1-2,3-5 2,1-5-2,-1-4-2,2 0 4,1-3-4,0-3 4,4-4-2,-2-1-2,-2-2 2,0-2-1,-2-5 2,-1 3 1,-1 2-1,1-3-4,-2-4-1,1-1 1,-3 1 1,0-3 1,-4-1 5,1-1-3,-3-2-1,-1-8 3,-2-2-5,-1-7 3,-2-7-1,-1-1 0,-2-2-3,-3-2 3,-1 5-2,-3 0 1,-1 4 4,-5 1-2,-1 7 6,0 2-2,-1 6-1,-6 3 0,-2-1 0,0-1 1,-2 0-2,-1 0 0,0 1-3,-2 2 3,-1 2 1,1 4-1,-2-2 1,0-5-1,0 4-4,-2-6 0,1-1 3,-3 0-5,0-1 5,0 3 0,-2-2-2,-2 6 0,-2 2 1,-2 7-1,-2 4 2,0 5 1,-4 3-4,0 4-3,-3 6-4,0 0-4,-4 5-6,5 0-8,3 5-13,1 2-32,3 3-76,3 2-137</inkml:trace>
  <inkml:trace contextRef="#ctx0" brushRef="#br0" timeOffset="134995.8981">25136 15468 602,'0'0'43,"0"0"-1,0 0-3,0 0-8,0 0-10,0 0-9,0 0-7,0 0-2,0 0-3,0 0 1,-37 80-2,37-40 2,0 4-6,2-4 1,2-3-10,2 0-7,-2-5-17,3-1-44,-4-7-105,2-4-92</inkml:trace>
  <inkml:trace contextRef="#ctx0" brushRef="#br0" timeOffset="135369.5936">25133 15445 686,'0'0'13,"0"0"3,0 0 2,0 0 0,0 0-2,0 0-7,0 0-1,0 0 0,0 0-3,0 0 5,121-79-2,-111 106 2,-5 6-6,-4 6-1,-1-2-3,-3 3 1,-4-5-3,0-4 2,-2-2-2,2-12 1,4-6-1,2-7-1,1 1 0,0 0 1,0 2-2,12 2 3,6-4 0,6 1 0,4-3 2,-1-3-1,-1 0 0,-8 3 0,-3 0 1,-4-2 0,-4 5 1,1-1 1,-6 4-1,-2 8 2,-2 0 1,-10 7-6,-6 1-2,-2-1-10,-3-2-11,2 1-22,0-2-61,1-2-172,-2-3-18</inkml:trace>
  <inkml:trace contextRef="#ctx0" brushRef="#br0" timeOffset="136140.7339">22490 16794 570,'0'0'14,"0"0"5,0 0 3,0 0 1,0 0-4,0 0-4,0 0-4,0 0-3,0 0-1,94 0 2,-54-4 0,9 1 1,6-5-2,6 2-2,7-4 0,10 0-1,6 0 2,9 0 0,6-4 0,7 1 4,4 4-2,5-3 0,4 4 0,3-3-2,1 7 1,2-2-1,1 4-5,-2 2 1,-1 0-2,-2 8 1,-2 0 1,-2-1-1,-7 3 1,-2 0-3,-8 0 0,-6 2 0,-9-2 1,-5-3-1,-11 2 0,-6-4 1,-9 1-3,-9-2 0,-6-2 0,-14-1-2,-3 3 0,-10-4-1,-6 0-2,0 1-2,-6-1-8,0 0-24,-10 0-42,-12-5-132,-10 2-77</inkml:trace>
  <inkml:trace contextRef="#ctx0" brushRef="#br0" timeOffset="136559.6557">22316 16993 688,'0'0'-16,"0"0"13,0 0 4,0 0 0,0 0 3,0 0-2,0 0-2,0 0 2,0 0 0,0 0 1,711 16 3,-582-24 1,6-2-1,8 1 3,7-3 1,3 1 1,5-1 0,1 0 2,3 1-1,0 2 1,-3-1 1,0 3-4,-4 0-1,-7 4-3,-6 1-2,-6 2-3,-10 0-1,-10 7 2,-11 2-2,-11 1-3,-11-2-1,-17 3-7,-11-2-9,-20 0-24,-15-4-52,-11-3-168,-9 1-34</inkml:trace>
  <inkml:trace contextRef="#ctx0" brushRef="#br0" timeOffset="136942.4001">22099 17362 769,'0'0'-9,"0"0"9,0 0 8,0 0-2,0 0-3,0 0 0,0 0-2,0 0 0,0 0-1,862-15 0,-706 7 1,8 0 0,4 1 0,6-1 0,6-1-4,0 1 2,2-4 3,1 2 3,-4-1 0,-3 3 4,-5-1 0,-8 1 4,-10 4 1,-8-4-3,-13 3-2,-12 3-7,-15 2-1,-12 0-2,-15 0-2,-16 7 0,-15-2-7,-15 2-9,-13-4-24,-16 2-106,-9 4-141,-28-2-21</inkml:trace>
  <inkml:trace contextRef="#ctx0" brushRef="#br0" timeOffset="139654.6896">17513 17143 570,'0'0'25,"0"0"-3,0 0-7,0 0-3,0 0-3,0 0-4,0 0 0,0 0 0,0 0-1,9-105 2,1 103 3,-1 2 1,4 0 2,-2 14-2,4 6-1,-5 8-4,-1 2 0,-3 7 4,-2 0-7,-3-2 5,-1 1-3,0-7-2,0-1-1,0-10 0,0-1-2,0-6 1,-1-6 6,-1 5-6,2-5 3,-1 0-1,1 2 1,0-7 0,-1 0-1,1 0-1,0 0 1,0 0 1,0-14-2,1-6-1,5-7-4,1-4 3,2 0-2,-1-5-2,3 2 4,0-6-5,-1 5 6,0-4 1,2 5-2,-2 3 4,4 4 0,-3 8 3,-3 5-1,-2 7 1,-3 4-4,-3 3 3,6 0 1,2 3 1,4 10-1,2 7-2,-3 6-1,-3-1-2,-1 4 0,-1 0-3,-3-3 4,1 2 4,-1-3-5,0 1 5,0-1-11,0-8 0,1-2-4,-2 2-6,-1-8-9,2 7-18,-3-1-23,3-4-64,-2-1-109,1-4-31</inkml:trace>
  <inkml:trace contextRef="#ctx0" brushRef="#br0" timeOffset="139918.619">18110 16760 721,'0'0'12,"0"0"3,0 0 0,0 0-2,0 0-3,0 0-4,0 0 1,0 0-2,0 0-1,0 0-1,-103 302 1,98-263-3,4-3 3,-1-1 4,2 0-6,0-3 4,0-1-7,0-4-5,3-3-7,2-3-6,-1-1-19,0-6-46,0-6-87,-2-3-118</inkml:trace>
  <inkml:trace contextRef="#ctx0" brushRef="#br0" timeOffset="140259.0802">18184 17258 664,'0'0'24,"0"0"-1,0 0-6,0 0-5,0 0-9,0 0 2,0 0-7,0 0 5,0 0 5,71-176 1,-58 146 2,-3-2 0,-2 2 0,-1 1-1,-3 0-2,-3 0 0,-1 2 0,0 0-4,0 7 1,-1 2-1,0 6 0,-1 7-3,2-1-1,0 6-2,0-1 2,0 1 3,0 0 1,6 7 2,6 11-3,3 11 2,-1 8-2,-2 0 0,-1 3-4,-3-2 2,-2 0-2,1-4 0,-1 0-5,-3-3-3,0-1 2,-2-10-12,2-1-4,-3 1-20,2-7-31,-2 1-47,0-7-114,0-7-29</inkml:trace>
  <inkml:trace contextRef="#ctx0" brushRef="#br0" timeOffset="140428.2896">18348 17130 670,'0'0'21,"0"0"1,0 0-5,0 0-7,0 0-7,0 0 0,0 0-7,0 0-4,0 0-8,123-166-27,-105 141-51,-2-2-145,-3-4-35</inkml:trace>
  <inkml:trace contextRef="#ctx0" brushRef="#br0" timeOffset="140643.7989">18535 16704 739,'0'0'38,"0"0"-4,0 0-9,0 0-10,0 0-6,0 0-4,0 0-1,0 0-4,0 0 0,0 0-1,122 426-4,-122-384 2,-2 2-12,-6 1-7,-2 1-20,-2 1-49,-4-6-93,-2 1-103</inkml:trace>
  <inkml:trace contextRef="#ctx0" brushRef="#br0" timeOffset="141170.3196">19243 16919 729,'0'0'4,"0"0"-2,0 0 2,0 0-3,0 0 0,0 0 0,0 0-5,0 0-4,0 0-9,63-53-25,-50 43-51,-1-1-137,-6 3-42</inkml:trace>
  <inkml:trace contextRef="#ctx0" brushRef="#br0" timeOffset="141322.448">19274 17058 627,'0'0'17,"0"0"5,0 0-6,0 0-5,0 0-9,0 0-4,0 0-10,0 0-18,0 0-50,0 0-95,203-136-89</inkml:trace>
  <inkml:trace contextRef="#ctx0" brushRef="#br0" timeOffset="141694.9135">19598 16692 588,'0'0'20,"0"0"10,0 0 1,0 0-7,0 0-8,0 0-7,0 0-4,0 0-2,0 0-3,96 142 0,-89-115 0,-3 0 0,-1-8 0,-1 1-2,-1-8 1,-1-7 1,0 5 1,0-5 1,0 0-1,0 1-2,0-6 2,0 0-2,0 0-1,0 0-1,-1 0 1,-1-14 2,2-3 1,0-14 0,0 1-2,6 1 2,2-3 1,3 3 3,-1 3 1,4 4 4,-1 1 1,3 6 0,-6 5-1,-2 3-1,3 7 0,-2 0 1,4 5-1,3 7-2,-5 8-2,-2 4-3,-3 1 0,-3 4-5,0-1-2,-1-1-7,1 2-7,0-3-15,0-6-23,1-5-58,2 0-103,-1-4-58</inkml:trace>
  <inkml:trace contextRef="#ctx0" brushRef="#br0" timeOffset="141948.9645">20146 16373 742,'0'0'46,"0"0"-5,0 0-10,0 0-10,0 0-10,0 0-6,0 0-3,0 0 0,0 0 5,-64 145-6,60-98 3,4-1-1,0-4-3,4-5 2,4 1-2,-1-5-1,2 0-1,-1-4 1,1-3-3,0-4-7,-2-2-13,2-6-18,-5-7-36,-1 0-72,-3-7-147,4 0 2</inkml:trace>
  <inkml:trace contextRef="#ctx0" brushRef="#br0" timeOffset="142403.7745">20381 16988 584,'0'0'44,"0"0"4,0 0-11,0 0-18,0 0-8,0 0-2,0 0-1,0 0 4,0 0-1,0 0 5,-34-83-2,28 57 2,2-1-3,0-3-2,-1-1-6,2 0 2,-1-5-4,1-1-1,2 0-1,-1 0 0,2 5-1,0-2-2,0 12 6,0 8-3,0 9 5,0 5-3,0-2-2,0 2-7,0-1 3,2 1 5,-2 0-5,0 15 8,3 4-6,1 8 1,0-2 1,5-1-2,0-1-2,4-1-1,-2-3 0,4-6 2,-1 1 2,-3-7-3,3-2 1,-5 0 2,1-2-1,1-1 1,-2 0 2,1-1-2,-1 3 1,-1-1 3,-2 2-2,0 2 2,-2 1 1,-1 9 0,-3 4 1,0 2-4,-5 2-1,-4-1-2,0 1 2,-1-4-2,-2-1-3,2 2-5,-1-9-8,3 1-10,1-5-14,1-3-41,3-1-120,-5-5-92</inkml:trace>
  <inkml:trace contextRef="#ctx0" brushRef="#br0" timeOffset="142636.4517">20521 16208 778,'0'0'26,"0"0"4,0 0 5,0 0-5,0 0-9,0 0-7,0 0-5,0 0-6,0 0 3,0 0-3,218 373 2,-215-303-2,-3-2-3,-3 3-1,-9-2-4,-6-1-7,-7 3-14,-8 3-16,-9 2-54,-12 5-179,-12 2-44</inkml:trace>
  <inkml:trace contextRef="#ctx0" brushRef="#br0" timeOffset="162906.9542">1710 13634 597,'0'0'27,"0"0"1,0 0-5,0 0-8,0 0-4,0 0-1,0 0-1,0 0 1,0 0-1,-6 67-1,19-21 1,0 3-3,3-5 2,-3-4-2,2-4-1,-1-9 3,-5-8 1,2-9 2,-2-4 3,4-6 2,9 0 3,5-16-4,15-17-6,10-16 0,16-20-7,17-21 2,22-24 3,25-18-6,18-14-6,15-7-10,10-1-33,10 4-113,0 6-143,-1 12-23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1.2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D0B040-6EA3-4D1A-A3F7-7F6C2269FC1F}" emma:medium="tactile" emma:mode="ink">
          <msink:context xmlns:msink="http://schemas.microsoft.com/ink/2010/main" type="inkDrawing" rotatedBoundingBox="1581,6578 1650,7874 1588,7877 1518,6581" semanticType="callout" shapeName="Other">
            <msink:sourceLink direction="with" ref="{6C6BCDB9-131C-4001-85FB-F914B97A6707}"/>
          </msink:context>
        </emma:interpretation>
      </emma:emma>
    </inkml:annotationXML>
    <inkml:trace contextRef="#ctx0" brushRef="#br0">213 484 515,'0'0'35,"0"0"-5,0 0-7,0 0-11,0 0-8,0 0-3,0 0 1,0 0 1,0 0 3,0 0 2,-38 243-2,38-164 6,0 6-1,2 0-3,5-1 0,-1 0-4,-1-6 1,-1-5-2,2-3 3,-1-4-1,-1-13 1,0-5-1,1-9 0,-2-4 3,-2-11-5,4 4 3,-5-14-6,0 4 1,0-1 0,0-7-1,0-2 0,0 1-2,0 0 0,0-1-2,0 1-3,0-9-3,0 0-7,0 0-7,0 0-12,4 0-24,1 9-27,-1-3-68,1 1-77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6.2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8AC42F-90D4-4EA5-9924-648499F5EE7F}" emma:medium="tactile" emma:mode="ink">
          <msink:context xmlns:msink="http://schemas.microsoft.com/ink/2010/main" type="inkDrawing" rotatedBoundingBox="2488,6526 2598,7937 2563,7940 2453,6529" semanticType="verticalRange" shapeName="Line">
            <msink:sourceLink direction="with" ref="{09F1CDD0-18F6-41F7-A42F-606A46FD6E43}"/>
            <msink:sourceLink direction="with" ref="{8549CBC3-6DD0-4BCF-B31A-3CB8DEB8D995}"/>
          </msink:context>
        </emma:interpretation>
      </emma:emma>
    </inkml:annotationXML>
    <inkml:trace contextRef="#ctx0" brushRef="#br0">1131 573 162,'0'0'51,"0"0"-11,0 0-3,0 0-6,0 0 0,0 0-1,0 0-1,0 0-1,0 0-1,-10-14-2,5 10 1,5 4-2,0-4-2,0 2 0,-1 1-2,1-2-3,-3 2-1,3-2-1,-2 0 0,2 2-2,0-2 1,0 0-2,-3 2-1,3-2-1,0 0 1,0 3-1,0-4 0,0 3-1,-1-1-2,1-2 2,0 4 0,0-4-1,0 2 0,-3 1-2,3-2-1,0 2 0,0-2-1,0 0-1,0 2 0,0-1 0,0 0 1,0-1-1,0 0 0,0 2 0,0-1 0,0 0 1,0-1-2,0 1 1,0 0-1,0 0 1,0-2 0,0 4-2,0-3 2,0 1-1,0 0-1,0-1 1,0 2-1,0-2-1,0 1 1,0 0-1,0-1 0,0 2 0,0-2 0,0 2-1,0-2-2,0 1 0,0 0-2,0 2 1,0 0 2,0 0-1,0 15 3,0 11 0,0 12 0,3 8 1,1-1 0,1 4 3,-4-2-5,4 2 5,1-3-4,-3 0-1,1-4 1,1 1-1,-4-1 1,4-1-1,-1-2 2,1 2-2,-5-3 2,4-3-1,1 1 0,-4-10 0,2 1 0,-3-1 0,2-9 1,0 8-2,-2-8 1,2-3 0,-2 4 0,0-11 0,3 8 1,-2-5-1,2 4 0,-1 3 1,-2-10-1,3-2 0,-3 1-1,1 1 1,-1 0 1,0 1-1,0-8 1,0 0-1,0 0 0,0 3 0,5-2-1,-5 2 1,0-1 0,0 0 0,0 0 0,4 1 0,-4-1 1,0 0-1,0 0-1,2 0 0,-2 9 0,0-2 0,0 11 0,0 8 0,0-10 0,0 13 5,0-6-5,0-4 4,0 7-3,0-11-3,0 4 1,0-5-3,-2 2 0,2-1-4,0-7-4,0 7-7,0-6-14,0-2-23,0 5-50,5-8-158,-4-2-15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8.5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830D10-08F9-4017-B7A1-510A518950B2}" emma:medium="tactile" emma:mode="ink">
          <msink:context xmlns:msink="http://schemas.microsoft.com/ink/2010/main" type="inkDrawing" rotatedBoundingBox="4354,6449 4422,7985 4354,7988 4286,6452" semanticType="verticalRange" shapeName="Other">
            <msink:sourceLink direction="with" ref="{EBFF58D4-9E72-4447-A5CC-C3FF7B8C71F3}"/>
            <msink:sourceLink direction="with" ref="{8549CBC3-6DD0-4BCF-B31A-3CB8DEB8D995}"/>
            <msink:destinationLink direction="with" ref="{3A2E178D-28B6-445E-B832-123E45FBC43A}"/>
          </msink:context>
        </emma:interpretation>
      </emma:emma>
    </inkml:annotationXML>
    <inkml:trace contextRef="#ctx0" brushRef="#br0">58 37 337,'0'0'59,"0"0"-8,0 0-6,0 0-6,0 0-6,0 0-2,0 0-6,0 0-4,0 0-6,0 0-3,-28-37-5,26 37-4,2 0-3,-3 0 1,2 0-1,-4 11 3,1 10 1,-5 13 0,7 3 0,-1 5 0,3 4 1,0-1 0,0 5 2,5 3-3,-1 0 1,1-3 0,-1 0-2,1-1 0,-4-3 1,4 0-1,-2 1 1,-2-1 1,4-2-2,-5 2 0,4-6-3,-4-1 3,0 1-1,5-6 2,-5-6-1,0 0 1,0 0-1,0-7 2,0 6-1,0-7 1,0-3-2,0 3 1,0-4-1,0 1 0,0-8 0,0 8 0,0-9-2,1 8 1,-1 2 2,3-4-4,-1 0 5,-2-8-5,2 5 0,-2-6 0,2 1 1,-2 1-1,3 3 0,-3-3 3,1-2-3,-1 1 0,3 4 0,-3-3 0,0 1 0,0 0 0,2 8-2,1-7 2,-3 0 0,1 6-1,-1-7 0,0-1-1,5 7-1,-5-7 1,0 0-2,4 0 1,-2 0-3,1 0 0,-2-1-3,2-1-2,-3-5-3,0 0-6,2 7-12,2-1-14,-1-1-26,2 2-32,-5-7-74,4 3-59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2.4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A95589-C964-4BAA-8E70-325935EAD6D0}" emma:medium="tactile" emma:mode="ink">
          <msink:context xmlns:msink="http://schemas.microsoft.com/ink/2010/main" type="inkDrawing" rotatedBoundingBox="1896,7591 1907,7196 1928,7197 1917,7592" semanticType="callout" shapeName="Other">
            <msink:sourceLink direction="with" ref="{6C6BCDB9-131C-4001-85FB-F914B97A6707}"/>
          </msink:context>
        </emma:interpretation>
      </emma:emma>
    </inkml:annotationXML>
    <inkml:trace contextRef="#ctx0" brushRef="#br0">25 0 649,'0'0'40,"0"0"-5,0 0-13,0 0-11,0 0-6,0 0-1,0 0-1,0 0 1,0 0-1,0 0 0,-24 112-3,23-76 1,1-13-1,0 4 1,0-2 0,0-7-1,0 9 0,0-12-1,0 1-1,0 2-1,0-13-3,0 12-3,0-10-5,0 2-9,0 0-26,1-1-50,-1 1-120,9 5-53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7.5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851343-EB46-450C-87F9-9AB71E360F3F}" emma:medium="tactile" emma:mode="ink">
          <msink:context xmlns:msink="http://schemas.microsoft.com/ink/2010/main" type="inkDrawing" rotatedBoundingBox="3495,6446 3581,7930 3525,7934 3438,6450" semanticType="verticalRange" shapeName="Other">
            <msink:sourceLink direction="with" ref="{09F1CDD0-18F6-41F7-A42F-606A46FD6E43}"/>
            <msink:sourceLink direction="with" ref="{8549CBC3-6DD0-4BCF-B31A-3CB8DEB8D995}"/>
            <msink:destinationLink direction="with" ref="{3A2E178D-28B6-445E-B832-123E45FBC43A}"/>
          </msink:context>
        </emma:interpretation>
      </emma:emma>
    </inkml:annotationXML>
    <inkml:trace contextRef="#ctx0" brushRef="#br0">2141 591 150,'0'0'61,"0"0"-11,0 0-3,0 0-7,0 0-5,0 0-2,0 0-1,0 0-3,0 0-3,0 0 0,-11-96-2,8 86-2,3 5-3,-1-4-2,-2 2-3,1 0 0,-2 1-2,4-3 0,-4 3 0,4-1-2,-5-6 0,4 7 0,-2-1 1,1 0 0,-2 0-2,1 2 0,1-2 1,-1 0-2,3 7 1,-1-2-3,1 2-1,-3-1 2,3-3-3,-2 4 0,2-4-2,-4 4-2,4-2-1,0 2-2,0-1 0,-5 1 2,5 0-3,0 0 4,0 17 0,0 6 0,0 12 1,5 1-1,1-1 1,-2 4-1,4 0 2,-2 3 2,-2 4-4,1 0 5,-1 0-5,0 1 1,-2 2 1,2-1-1,-1 0 0,2 3 0,-1 0 1,-2 2-1,2-1 1,-4 0-1,5-4 0,-5-2 0,0-3 2,4-5-3,-2-3 2,1-8-1,-2-1 0,2-9 2,-3 1-2,2 1-1,1-1 2,-3-1-2,0-9 1,1 9 4,-1-7-5,0-2 4,0 10-4,0-12 0,0 1 2,3 3-2,-3-10 0,0 0 1,0 0-2,0 1 0,2 1 0,-2 2 1,0-3-1,0 2 2,0 5 0,0 1-1,0 1 0,0 5-1,0-8 1,0 3 0,0 5 0,0-7-1,0 1 0,0 0 1,0 0 0,0-1-1,0 2 1,0-2-1,0-8 0,0 0-1,0 0-1,0 3 0,3-2-3,-3 8-1,0 0-1,0 0-4,1-1-4,-1-8-7,0 0-10,0 0-18,0 3-32,0-2-71,0 2-103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33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EC5AAA7-A4D4-4391-9D04-554B810EA099}" emma:medium="tactile" emma:mode="ink">
          <msink:context xmlns:msink="http://schemas.microsoft.com/ink/2010/main" type="inkDrawing" rotatedBoundingBox="20529,2063 20544,2063 20544,2078 20529,2078" shapeName="Other"/>
        </emma:interpretation>
      </emma:emma>
    </inkml:annotationXML>
    <inkml:trace contextRef="#ctx0" brushRef="#br0">20529 2063 848,'0'0'12,"0"0"-4,0 0-7,0 0-6,0 0-6,0 0-13,0 0-20,0 0-45,0 0-121,0 0-82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2.8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1E48FB-E3CD-42D1-B9B2-90C7DC014F13}" emma:medium="tactile" emma:mode="ink">
          <msink:context xmlns:msink="http://schemas.microsoft.com/ink/2010/main" type="inkDrawing" rotatedBoundingBox="3025,6958 3088,7322 2795,7371 2733,7008" shapeName="Other"/>
        </emma:interpretation>
      </emma:emma>
    </inkml:annotationXML>
    <inkml:trace contextRef="#ctx0" brushRef="#br0">828 1408 672,'0'0'27,"0"0"4,0 0-7,0 0-7,0 0-10,0 0-3,0 0-2,0 0-1,0 0-1,112-90-1,-97 90 2,3 0 0,-8 5 1,10 5-1,-8 0 0,0 2 1,-5-1-1,-5-6 1,2 8 1,-1-4-1,-3 9 1,0 3 1,0-6 0,-4 6 0,-5 0-1,4-10-1,-5 9 0,5-9 1,1-7-3,-4 7 1,7-5 0,-4 1-1,1 7 1,-1-7-1,5 0 1,0 0-2,0 0 1,0 0 0,0 3 0,5 1-1,4-4 0,0 1-3,1-3-1,13-1-8,-9 1-13,10-5-21,5 0-32,-1 0-85,9-5-112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3.6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2E178D-28B6-445E-B832-123E45FBC43A}" emma:medium="tactile" emma:mode="ink">
          <msink:context xmlns:msink="http://schemas.microsoft.com/ink/2010/main" type="inkDrawing" rotatedBoundingBox="4030,7012 4045,7533 3854,7539 3839,7018" semanticType="callout" shapeName="Other">
            <msink:sourceLink direction="with" ref="{46830D10-08F9-4017-B7A1-510A518950B2}"/>
            <msink:sourceLink direction="with" ref="{D6851343-EB46-450C-87F9-9AB71E360F3F}"/>
          </msink:context>
        </emma:interpretation>
      </emma:emma>
    </inkml:annotationXML>
    <inkml:trace contextRef="#ctx0" brushRef="#br0">1969 1426 641,'0'0'33,"0"0"0,0 0-8,0 0-8,0 0-7,0 0-5,0 0 0,0 0-2,0 0-1,0 0 0,43-79 1,-37 79-1,2 11 0,-2 0-1,-6 4 0,0 9-1,0-6 0,-2 6-1,-2-6-2,4-3 1,-3 2-2,3-3 1,4 4 1,4-4 1,7 2 1,0-5 0,-3-4 2,4 4-2,-4-8 1,-8 1-2,2 3 0,0-3 1,-6 10-1,0 7 1,-1 4-2,-14 8-4,-7-2-5,-5 1-12,-3-4-29,-1 0-62,1-3-152,3-1-9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6.6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567C03-FC65-4A53-A39F-4C1C77EF7906}" emma:medium="tactile" emma:mode="ink">
          <msink:context xmlns:msink="http://schemas.microsoft.com/ink/2010/main" type="writingRegion" rotatedBoundingBox="1917,5544 6245,5527 6248,6154 1919,6171"/>
        </emma:interpretation>
      </emma:emma>
    </inkml:annotationXML>
    <inkml:traceGroup>
      <inkml:annotationXML>
        <emma:emma xmlns:emma="http://www.w3.org/2003/04/emma" version="1.0">
          <emma:interpretation id="{F2D720A2-C990-4B84-B1CC-F6038EC59E3D}" emma:medium="tactile" emma:mode="ink">
            <msink:context xmlns:msink="http://schemas.microsoft.com/ink/2010/main" type="paragraph" rotatedBoundingBox="1917,5544 6245,5527 6248,6154 1919,6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850105-583A-49D7-B67D-3F2166CF0655}" emma:medium="tactile" emma:mode="ink">
              <msink:context xmlns:msink="http://schemas.microsoft.com/ink/2010/main" type="line" rotatedBoundingBox="1917,5544 6246,5527 6248,6154 1919,6171"/>
            </emma:interpretation>
          </emma:emma>
        </inkml:annotationXML>
        <inkml:traceGroup>
          <inkml:annotationXML>
            <emma:emma xmlns:emma="http://www.w3.org/2003/04/emma" version="1.0">
              <emma:interpretation id="{9D9746F4-D70C-40F4-A6BF-88127F2F13AB}" emma:medium="tactile" emma:mode="ink">
                <msink:context xmlns:msink="http://schemas.microsoft.com/ink/2010/main" type="inkWord" rotatedBoundingBox="1917,5669 1939,5668 1941,6025 1918,6026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-5287-1181 464,'0'0'50,"0"0"-3,0 0-10,0 0-8,0 0-9,0 0-7,0 0-7,0 0-6,0 0-3,-13-29 0,10 29 1,2 0 4,1 7-2,0 11 0,0 10 2,0 1 1,0 7-3,4-4 4,1-8-6,-1 0 2,-3-6 1,2-4-1,-1 4 0,-2-2-1,4 0 1,-4-9-2,0 11-1,0-9-6,0-1-7,0 1-18,0 0-34,0-1-123,0 1-54</inkml:trace>
        </inkml:traceGroup>
        <inkml:traceGroup>
          <inkml:annotationXML>
            <emma:emma xmlns:emma="http://www.w3.org/2003/04/emma" version="1.0">
              <emma:interpretation id="{39DBFA29-41BC-4310-8B3F-D2934EEBF744}" emma:medium="tactile" emma:mode="ink">
                <msink:context xmlns:msink="http://schemas.microsoft.com/ink/2010/main" type="inkWord" rotatedBoundingBox="2913,5622 2945,5621 2947,5948 2914,5948"/>
              </emma:interpretation>
              <emma:one-of disjunction-type="recognition" id="oneOf1">
                <emma:interpretation id="interp5" emma:lang="en-US" emma:confidence="0.5">
                  <emma:literal>l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920.5004">-4308-1257 423,'0'0'14,"0"0"-3,0 0-3,0 0 1,0 0 2,0 0 1,0 0-3,0 0-3,0 0 1,0 107-4,0-77 0,4 1-3,1-2-1,-4-5-4,4 1-8,-1 3-16,1-7-41,4 10-133</inkml:trace>
        </inkml:traceGroup>
        <inkml:traceGroup>
          <inkml:annotationXML>
            <emma:emma xmlns:emma="http://www.w3.org/2003/04/emma" version="1.0">
              <emma:interpretation id="{BD4F8686-D8DA-45BE-A740-855B77EBC9B2}" emma:medium="tactile" emma:mode="ink">
                <msink:context xmlns:msink="http://schemas.microsoft.com/ink/2010/main" type="inkWord" rotatedBoundingBox="3822,5729 3826,5728 3828,6163 3823,6164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|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743.9108">-3400-1150 464,'0'0'31,"0"0"-14,0 0-12,0 0 0,0 0-1,0 0 4,0 0 3,0 0-4,0 0 0,0 0-5,5 167 0,-5-129-2,0 2-2,0-3-5,0 0-9,0-1-16,0-8-33,0 3-72,0-10-82</inkml:trace>
        </inkml:traceGroup>
        <inkml:traceGroup>
          <inkml:annotationXML>
            <emma:emma xmlns:emma="http://www.w3.org/2003/04/emma" version="1.0">
              <emma:interpretation id="{CC63FDD4-5824-40FE-A3B9-13F63DDE3081}" emma:medium="tactile" emma:mode="ink">
                <msink:context xmlns:msink="http://schemas.microsoft.com/ink/2010/main" type="inkWord" rotatedBoundingBox="5002,5885 5016,5884 5017,5899 5002,5900"/>
              </emma:interpretation>
              <emma:one-of disjunction-type="recognition" id="oneOf3">
                <emma:interpretation id="interp15" emma:lang="en-US" emma:confidence="0.5">
                  <emma:literal>.</emma:literal>
                </emma:interpretation>
                <emma:interpretation id="interp16" emma:lang="en-US" emma:confidence="0">
                  <emma:literal>,</emma:literal>
                </emma:interpretation>
                <emma:interpretation id="interp17" emma:lang="en-US" emma:confidence="0">
                  <emma:literal>\</emma:literal>
                </emma:interpretation>
                <emma:interpretation id="interp18" emma:lang="en-US" emma:confidence="0">
                  <emma:literal>`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00.3523">-2220-994 476,'0'0'-8,"0"0"0,0 0-7,0 0-24,0 0-22,0 0-66,0 0-65</inkml:trace>
        </inkml:traceGroup>
        <inkml:traceGroup>
          <inkml:annotationXML>
            <emma:emma xmlns:emma="http://www.w3.org/2003/04/emma" version="1.0">
              <emma:interpretation id="{0F105891-85FD-4D67-AAD6-9A7CF9B1BAC3}" emma:medium="tactile" emma:mode="ink">
                <msink:context xmlns:msink="http://schemas.microsoft.com/ink/2010/main" type="inkWord" rotatedBoundingBox="6141,5527 6246,5526 6247,6008 6143,6009"/>
              </emma:interpretation>
              <emma:one-of disjunction-type="recognition" id="oneOf4">
                <emma:interpretation id="interp20" emma:lang="en-US" emma:confidence="0.5">
                  <emma:literal>,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'</emma:literal>
                </emma:interpretation>
                <emma:interpretation id="interp23" emma:lang="en-US" emma:confidence="0">
                  <emma:literal>)</emma:literal>
                </emma:interpretation>
                <emma:interpretation id="interp2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2696.9997">-976-1352 695,'0'0'23,"0"0"0,0 0-3,0 0-7,0 0-10,0 0-5,0 0-1,0 0-1,0 0 3,0 0 0,-5 113-1,-8-51-2,-2 11-19,-9 2-98,5 8-153,-8-7-20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12.4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9CE21F-C12B-4661-99D6-64F9594BB85C}" emma:medium="tactile" emma:mode="ink">
          <msink:context xmlns:msink="http://schemas.microsoft.com/ink/2010/main" type="inkDrawing" rotatedBoundingBox="6793,5542 10752,5190 10803,5769 6845,6121" semanticType="callout" shapeName="Other">
            <msink:sourceLink direction="with" ref="{6C6BCDB9-131C-4001-85FB-F914B97A6707}"/>
          </msink:context>
        </emma:interpretation>
      </emma:emma>
    </inkml:annotationXML>
    <inkml:trace contextRef="#ctx0" brushRef="#br0">59 641 240,'0'0'42,"0"0"-6,0 0-5,0 0-3,0 0-3,0 0 0,0 0-2,0 0 4,0 0-2,-25 0-1,16-2-4,1 0-2,2-1-3,5-3-3,-2 1-2,-2 0-1,4-1-1,1-5-1,0-6 1,0-7-1,0-6 0,9 0-4,1 5 3,4-1-6,0-3 4,6 3-2,-1-3-1,7 3 1,-1 1-1,3-3 1,4 4-2,-4 4 0,2 2 0,-3 6 1,-4 3-2,1 5 0,5 4-1,-3 0 0,12 0 1,-5 11-1,-2 2 0,-6 2 1,2 1 1,-2 3 1,1-2-1,-2 1 0,-3 2 0,-1-2-1,0-1 1,-1-2 1,1 3-1,-4-7 0,-1 0 2,3-3-2,-6-1 0,10 2 6,0-2-4,-1-2 2,5 1-3,2-5 0,2-1-1,6 0-4,7-8 4,-1-5-4,-1 2 4,1-4 1,1 1-1,1-1 2,2-2-2,-1-1 3,-7-1-2,4-4 0,-8-1 1,2-1-1,-7 0 1,3-2 0,-5 1 0,-3 2 0,-4 2 0,-6 7 2,0 0 0,-5 6-2,-5 2 0,2-1-2,-1 4 0,-1-1 1,1 0 0,-5 5-1,0 0-2,0 0 1,3 0 0,-3 0 1,1 0 1,-1 0-1,5 0 1,5 11-1,-2 3 1,0 3 1,3 1-1,2-1 1,2 5 1,8-2 0,0 0-1,6-3-1,4 1 2,5-4 0,7-3-1,1 0 0,4-2 0,0-5 0,5 0-1,4-4 1,5 0-2,4-4 0,5-7 0,5-2 1,6-1-1,1-7 2,3 2-1,5-5-1,1 0 1,0-2 0,3-1 0,-3 1 1,-3 2 1,-3 2 1,-4 4 2,-8 5 2,-3 5 0,-10 8-3,-7 0-2,-2 8-2,-11 9-1,-6 8 0,-4 3-1,-6 3 0,-6 2 1,-3 6-2,-12 4-2,-6 6-13,-11 6-83,-21 4-170,-15 7-23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05T05:42:46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11162 6970</inkml:trace>
  <inkml:trace contextRef="#ctx0" brushRef="#br0" timeOffset="2954.1266">446 9897</inkml:trace>
  <inkml:trace contextRef="#ctx0" brushRef="#br0" timeOffset="167058.4281">15205 1910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04.8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49CBC3-6DD0-4BCF-B31A-3CB8DEB8D995}" emma:medium="tactile" emma:mode="ink">
          <msink:context xmlns:msink="http://schemas.microsoft.com/ink/2010/main" type="writingRegion" rotatedBoundingBox="7278,6204 10175,6416 10091,7568 7193,7356">
            <msink:destinationLink direction="with" ref="{DE717E56-F151-41E4-8B39-DFE695F29680}"/>
            <msink:destinationLink direction="with" ref="{46830D10-08F9-4017-B7A1-510A518950B2}"/>
            <msink:destinationLink direction="with" ref="{488AC42F-90D4-4EA5-9924-648499F5EE7F}"/>
            <msink:destinationLink direction="with" ref="{D6851343-EB46-450C-87F9-9AB71E360F3F}"/>
          </msink:context>
        </emma:interpretation>
      </emma:emma>
    </inkml:annotationXML>
    <inkml:traceGroup>
      <inkml:annotationXML>
        <emma:emma xmlns:emma="http://www.w3.org/2003/04/emma" version="1.0">
          <emma:interpretation id="{C2A13FC0-28FF-44D0-9151-26130B07D717}" emma:medium="tactile" emma:mode="ink">
            <msink:context xmlns:msink="http://schemas.microsoft.com/ink/2010/main" type="paragraph" rotatedBoundingBox="7278,6204 10175,6416 10091,7568 7193,7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31C5BD-8E41-4D32-8872-8BBD068926A7}" emma:medium="tactile" emma:mode="ink">
              <msink:context xmlns:msink="http://schemas.microsoft.com/ink/2010/main" type="line" rotatedBoundingBox="7278,6204 10175,6416 10091,7568 7193,7356"/>
            </emma:interpretation>
          </emma:emma>
        </inkml:annotationXML>
        <inkml:traceGroup>
          <inkml:annotationXML>
            <emma:emma xmlns:emma="http://www.w3.org/2003/04/emma" version="1.0">
              <emma:interpretation id="{FBD8C50D-F8EE-4C0A-B533-3AC0E28FB11B}" emma:medium="tactile" emma:mode="ink">
                <msink:context xmlns:msink="http://schemas.microsoft.com/ink/2010/main" type="inkWord" rotatedBoundingBox="7276,6206 10158,6409 10077,7561 7194,7358">
                  <msink:destinationLink direction="to" ref="{16AE09AC-BD82-434A-9C7D-558DDA392FC3}"/>
                </msink:context>
              </emma:interpretation>
              <emma:one-of disjunction-type="recognition" id="oneOf0">
                <emma:interpretation id="interp0" emma:lang="en-US" emma:confidence="0.5">
                  <emma:literal>Mart.</emma:literal>
                </emma:interpretation>
                <emma:interpretation id="interp1" emma:lang="en-US" emma:confidence="0">
                  <emma:literal>mart.</emma:literal>
                </emma:interpretation>
                <emma:interpretation id="interp2" emma:lang="en-US" emma:confidence="0">
                  <emma:literal>Mallrat.</emma:literal>
                </emma:interpretation>
                <emma:interpretation id="interp3" emma:lang="en-US" emma:confidence="0">
                  <emma:literal>Marlatt.</emma:literal>
                </emma:interpretation>
                <emma:interpretation id="interp4" emma:lang="en-US" emma:confidence="0">
                  <emma:literal>Wirt*</emma:literal>
                </emma:interpretation>
              </emma:one-of>
            </emma:emma>
          </inkml:annotationXML>
          <inkml:trace contextRef="#ctx0" brushRef="#br0">23 49 421,'0'0'46,"0"0"-7,0 0-6,0 0-6,0 0-9,0 0-8,0 0-6,0 0-4,0 0 0,-14-25 0,11 25 1,3 0 1,0 0 2,0 0-1,0 0 0,-1 8 0,1 0 1,0 1-2,0 1 0,-3-3 1,3 3 0,0-2 2,-2 10 0,2-8-2,0-3-2,0 2 1,0-9-1,0 0 0,0 0 0,0 2 2,0 1 1,0-2 2,0 2 4,0 0 2,0-2 1,0 2 2,0-3-6,0 1-2,0-1-5,0 0 0,9-8 1,2-6-2,4-8-1,-2 2-2,1-1-3,-4 7-3,3 3-8,-4 0-9,5 4-24,-1-2-38,-7 5-92,9 0-67</inkml:trace>
          <inkml:trace contextRef="#ctx0" brushRef="#br0" timeOffset="390.7928">187 205 456,'80'-114'42,"-80"114"-3,0 0-13,0 0-10,0 0-5,0 0-6,0 0-2,0 0-2,0 0-2,24 161-3,-24-123-11,0-6-12,0 3-23,-1-10-54,-4 3-114</inkml:trace>
          <inkml:trace contextRef="#ctx0" brushRef="#br0" timeOffset="207.7308">187 205 509,'0'0'44,"0"0"-1,0 0-14,0 0-11,0 0-10,0 0-5,0 0-1,0 0-2,0 0-3,0 0-5,58-20-9,-51 18-10,7-5-23,-13 3-51,5-1-127,2 3 6</inkml:trace>
          <inkml:trace contextRef="#ctx0" brushRef="#br0" timeOffset="575.8118">394 196 522,'0'0'30,"0"0"-4,0 0-6,0 0-9,0 0-8,0 0-5,0 0-14,0 0-42,0 0-177,0 0-13</inkml:trace>
          <inkml:trace contextRef="#ctx0" brushRef="#br0" timeOffset="2198.1468">933 98 538,'0'0'34,"0"0"-4,0 0-7,0 0-7,0 0-7,0 0-4,0 0-2,0 0 2,0 0-1,13 0 0,5 19 1,-3 1-2,-6 4 1,0-6-1,-5 4 0,1 1-2,-4-7 0,-1 10 1,0-12-2,0 3 1,0 1 1,0-5-1,-1 1 2,-2-7-1,1 1 0,2-8 3,-3 0-2,3 0 2,-1 2 0,-2-2 0,1 0-2,2 0-2,-4-2-1,4-16-2,0-6-1,4-8-5,5 4-3,0 0-5,2 3-8,-1 8-19,2 2-41,-3 6-65,3 0-69</inkml:trace>
          <inkml:trace contextRef="#ctx0" brushRef="#br0" timeOffset="-639.4357">730-625 355,'0'0'36,"0"0"2,0 0-9,0 0-9,0 0-12,0 0-9,0 0-1,0 0 2,0 0 5,-9 35-1,9 7 3,0 6-1,1 2 1,4 3 0,-2 1 2,-2-1-3,2-3 0,-3 2 1,0 0-1,0-2 0,0-6-2,0 2 2,-4-4 0,-1-1 3,-4-2 1,5-2-4,-1-2 1,-1 1-3,-1-1 0,2 1-1,-1-2-1,2 1 0,0-11-1,2-1-1,-1-5 0,2-2 0,-2 0 0,3-9-2,0 2 1,0-9-3,0 0-2,0 0-4,0 2-5,0 1-11,0 7-17,0-2-48,0 2-109,0-2-20</inkml:trace>
          <inkml:trace contextRef="#ctx0" brushRef="#br0" timeOffset="2372.6798">1123 268 503,'0'0'61,"0"0"-11,0 0-15,0 0-10,0 0-10,0 0-7,0 0-3,0 0-4,0 0-2,0 0-3,118-24-5,-101 20-8,-5 1-13,4-1-17,-10 2-38,3 2-69,-9 0-84</inkml:trace>
          <inkml:trace contextRef="#ctx0" brushRef="#br0" timeOffset="2549.8036">1244 179 493,'0'0'33,"0"0"2,0 0-6,0 0-6,0 0-9,0 0-4,0 0-6,0 0-2,0 0 0,-22 131-4,22-95-2,0-1-7,0-3-7,-2 0-17,-1-1-27,2-8-63,-2 1-103</inkml:trace>
          <inkml:trace contextRef="#ctx0" brushRef="#br0" timeOffset="2826.1093">1361 310 388,'0'0'55,"0"0"-10,0 0-14,0 0-7,0 0-4,0 0 2,0 0-2,0 0-1,0 0-1,117 25-4,-112-14-1,-4-4-2,2 0-3,-3 0-1,0 3-1,0-5 0,2 4 0,-2-9 0,4 4 1,1 0 0,8 3-2,10-3-3,6-4-6,12 0-12,-1-2-26,6-8-68,3-6-152,1-2-10</inkml:trace>
          <inkml:trace contextRef="#ctx0" brushRef="#br0" timeOffset="2083.9169">1783-468 307,'0'0'59,"0"0"-2,0 0-4,0 0-6,0 0-9,0 0-5,0 0-10,0 0-6,0 0-9,4-69-7,-4 65-2,0 4-1,0 4 4,0 21 1,0 16 0,2 13-1,1 5 1,-3 2-1,1 2 0,-1 1 4,3 0-5,2-1 4,-4-2-4,3-2-1,-1-3 2,-1-2-2,2-4 2,1-4 0,-1-1-1,-2-6 1,1-13-1,-2 0-1,-1-8 2,3-3-2,-3 3 0,0-12 0,2 3-4,-2 0-2,0-1-6,0 7-9,0 1-19,-5-8-54,1 3-106,-1-7-44</inkml:trace>
          <inkml:trace contextRef="#ctx0" brushRef="#br0" timeOffset="3353.8426">2882 307 700,'0'0'18,"0"0"-3,0 0-9,0 0-15,0 0-39,0 0-194,0 0-40</inkml:trace>
          <inkml:trace contextRef="#ctx0" brushRef="#br0" timeOffset="3073.0803">2269 413 723,'0'0'8,"0"0"-1,0 0-5,0 0-12,0 0-16,0 0-38,0 0-100,0 0-103</inkml:trace>
          <inkml:trace contextRef="#ctx0" brushRef="#br0" timeOffset="3220.6851">2490 346 553,'0'0'-6,"0"0"-30,0 0-119,0 0-77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4.1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717E56-F151-41E4-8B39-DFE695F29680}" emma:medium="tactile" emma:mode="ink">
          <msink:context xmlns:msink="http://schemas.microsoft.com/ink/2010/main" type="inkDrawing" rotatedBoundingBox="5993,7591 6009,6390 6087,6391 6071,7592" semanticType="verticalRange" shapeName="Other">
            <msink:sourceLink direction="with" ref="{09F1CDD0-18F6-41F7-A42F-606A46FD6E43}"/>
            <msink:sourceLink direction="with" ref="{8549CBC3-6DD0-4BCF-B31A-3CB8DEB8D995}"/>
          </msink:context>
        </emma:interpretation>
      </emma:emma>
    </inkml:annotationXML>
    <inkml:trace contextRef="#ctx0" brushRef="#br0">-2474 600 563,'0'0'4,"0"0"-4,0 0-11,0 0-22,0 0-51,0 0-116,0 0-29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4.28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EE4C7C-49D7-4940-A6F7-5BDA5313095B}" emma:medium="tactile" emma:mode="ink">
          <msink:context xmlns:msink="http://schemas.microsoft.com/ink/2010/main" type="inkDrawing" rotatedBoundingBox="4748,7479 4856,7473 4856,7487 4748,7493" semanticType="callout" shapeName="Other">
            <msink:sourceLink direction="with" ref="{EBFF58D4-9E72-4447-A5CC-C3FF7B8C71F3}"/>
            <msink:sourceLink direction="with" ref="{09F1CDD0-18F6-41F7-A42F-606A46FD6E43}"/>
            <msink:sourceLink direction="with" ref="{6C6BCDB9-131C-4001-85FB-F914B97A6707}"/>
          </msink:context>
        </emma:interpretation>
      </emma:emma>
    </inkml:annotationXML>
    <inkml:trace contextRef="#ctx0" brushRef="#br0">-2474 600 545,'108'-6'9,"-108"6"-2,0 0-7,0 0-16,0 0-31,0 0-65,0 0-79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4.38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BF67C1-7806-4F06-91E2-598DC42241AD}" emma:medium="tactile" emma:mode="ink">
          <msink:context xmlns:msink="http://schemas.microsoft.com/ink/2010/main" type="inkDrawing" rotatedBoundingBox="5127,7438 5142,7438 5142,7453 5127,7453" shapeName="Other"/>
        </emma:interpretation>
      </emma:emma>
    </inkml:annotationXML>
    <inkml:trace contextRef="#ctx0" brushRef="#br0">-2095 559 483,'0'0'64,"0"0"-30,0 0-26,0 0-69,0 0-182,0 0-11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0.9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B98758-45D1-4122-8252-B97E51C7104E}" emma:medium="tactile" emma:mode="ink">
          <msink:context xmlns:msink="http://schemas.microsoft.com/ink/2010/main" type="inkDrawing" rotatedBoundingBox="5993,7591 6009,6390 6087,6391 6071,7592" shapeName="Other"/>
        </emma:interpretation>
      </emma:emma>
    </inkml:annotationXML>
    <inkml:trace contextRef="#ctx0" brushRef="#br0">-1136-371 211,'0'0'43,"0"0"2,0 0-4,0 0 0,0 0-2,0 0-2,0 0-3,0 0-1,0 0-3,0 0-3,-37-93 0,37 86-4,0 7-4,0-3 1,0 3-6,0-3-1,-2 2-2,2-2-4,0 2-2,-3-1-3,3-2-2,0 4-1,-1 0 1,-2 4 1,-2 16 0,1 9 2,-2 13-2,1 2 1,1 0-1,-1 0 2,4 1 3,-2 0-3,1-2 3,2 0-4,0-1 2,0-1 1,0 1-2,0 1 3,0 0-3,0 1 0,0-1-1,0 2 1,2-3-2,1 0-1,-2 0 1,-1-2 1,3-4-2,-3-7 2,0-1-1,0 0 2,0-8-2,0 9 1,0-12-2,2 0 1,-2 1 0,0-11 0,0 7 1,0-8 0,0 0-1,4 4 0,-4-10 0,0 0-1,0 0 0,0 1 1,0 2-1,0-1 1,0 0 1,0 0 0,5 1-1,-5-1 2,1 0-1,-1 0-1,0-2 1,3 2-2,-3-2 1,0 0-1,2 3-3,-2-3-1,0 0-5,0 0-3,0 0-10,3 0-12,-3-3-18,1-8-36,2-6-57,2-5-95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9.7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925C7E-2053-4993-B235-7D5C9DF0E9DD}" emma:medium="tactile" emma:mode="ink">
          <msink:context xmlns:msink="http://schemas.microsoft.com/ink/2010/main" type="inkDrawing" rotatedBoundingBox="5024,7615 5039,7615 5039,7630 5024,7630" shapeName="Other"/>
        </emma:interpretation>
      </emma:emma>
    </inkml:annotationXML>
    <inkml:trace contextRef="#ctx0" brushRef="#br0">-2198 736 532,'0'0'10,"0"0"-4,0 0-12,0 0-12,0 0-30,0 0-80,0 0-95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49.7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1E2DAD-C410-4DBA-91DC-65E2C3F9AC51}" emma:medium="tactile" emma:mode="ink">
          <msink:context xmlns:msink="http://schemas.microsoft.com/ink/2010/main" type="inkDrawing" rotatedBoundingBox="4827,7685 4860,7671 4862,7675 4829,7688" shapeName="Other"/>
        </emma:interpretation>
      </emma:emma>
    </inkml:annotationXML>
    <inkml:trace contextRef="#ctx0" brushRef="#br0">-2393 809 658,'0'0'33,"0"0"2,0 0-6,0 0-11,0 0-10,0 0-6,0 0-4,0 0-1,0 0-6,0 0-4,12-6-11,-11 6-18,2-4-41,3 2-95,5 1-86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44.9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F7CC66-1A5D-4256-B91A-50F0187FF047}" emma:medium="tactile" emma:mode="ink">
          <msink:context xmlns:msink="http://schemas.microsoft.com/ink/2010/main" type="inkDrawing" rotatedBoundingBox="10869,13352 26958,13233 26959,13368 10870,13487" shapeName="Other"/>
        </emma:interpretation>
      </emma:emma>
    </inkml:annotationXML>
    <inkml:trace contextRef="#ctx0" brushRef="#br0">21 96 215,'0'0'28,"0"0"1,0 0-4,0 0-8,0 0-5,0 0-2,0 0-1,0 0 2,0 0-2,-15 0 0,15 0-1,-1 0 0,1 0 0,0 0-1,0 0 2,-3 0 0,3 0-1,0 0 0,0 0-4,0 0 1,-2 0-1,2-3 0,0 3 0,0 0 1,0 0 0,0 0 4,0 0 3,0 0 1,0 0-1,0 0-2,0 0-2,0 0-3,11 0 1,-2 0 2,0 0-4,9 0 1,-11 0 1,9 0-1,1 0-1,1 0-1,0 0 1,-3 0-1,2 0-1,1 0 1,-3-1 0,3 1 0,-3-3 0,3 0 2,-3 3-2,0-1 0,3-2 0,-3 2 1,3-1 1,-1 2 2,9-4-2,-5 3-1,7 1-2,-3 0-1,4 0 1,6 0 0,-2 0-1,0 0 0,0 0 0,1 0 1,3 0 0,1-3-1,2 3 1,-1 0-1,1 0 1,-1-3 1,0 3-2,1 0 0,-1 0 1,1 0 0,-1 0-1,2 0 0,3 0 0,-3 0-1,1 0 1,0 0 1,-2 0-1,1 0 0,0 0 0,1 3 1,0 0-2,1-2 1,-1 3 0,3-2 0,-4-1-1,-2 2 2,7-2-1,-2 2 0,0 0 1,-3-2 0,3 2 0,-2 0-1,0-3 1,-3 0-1,4 4 0,2-3 0,-4 1 0,3 2 0,-3-4 0,1 3-1,-3 0 1,3-2-1,-1 3 1,3-1-2,0 0 1,0-2 1,-1 2-1,2 1 3,-2-1-3,2-2 0,-2 1 1,0 0-1,2 1 1,-3-1-1,1 0 1,0 0 0,2 1 0,-2-2 0,5-1 0,-2 3 1,0-3 0,-2 0 0,2 0 0,-3 0-1,3 0 0,1 2 1,-6-2-1,7 0 0,1 0 0,-4 0 0,1 0 0,0 0-1,1 0 2,-4 0 0,2 0-1,-4 0 0,-2 0 0,3 0 0,-3 0 1,-2 0-1,3 0 1,-2 0-1,-4 0 2,3 0 0,-1 0-1,-2 0-1,2 0 0,-2 0-2,4 0 2,-4 2-1,2-2 0,1 0 1,-3 0-1,2 0 1,-2 0 1,2 0-2,-3 0 0,1 0 1,-1 0 1,-2-2-2,2 0 1,-10-1 0,2 3 2,6-1 0,-2 1-3,9 0 1,0 0-2,-3 0-1,0 0 2,-2 0 0,2 0-1,0 0 1,0 0 0,0 0 0,2 0 1,0 0-1,1 1 0,-1-1 0,-1 3-1,1-3 1,-3 0 1,1 0-1,0 0 1,3 0 0,-1 0 0,-3 0 0,2 0 0,1 0-1,-4 0 1,1 0 1,-1 0-2,0 0 1,3 0-1,-2 0 0,2 0 1,-2 0 0,2 0-1,-2 0-1,2 2 1,-2-2 1,2 0-1,-1 0 1,0 0 0,0 0-1,2 0 0,0 0 1,1 0 0,-1 0-1,-1-2 1,1-1 1,-1 2-2,-1-2 2,3 1-1,-4 0-4,3 0 5,-4 2-1,3-3 0,-2 3 2,-1 0-3,3-2 1,-2 2 0,2 0 0,-3-2-1,1 1 0,2-2 1,-3 0 0,1 2-1,2 1 0,-2-3 1,2 2 1,-2 1-2,-1-3 1,0 3-1,3 0-1,-4 0 1,1 0 1,0 0-1,0 0 1,0 0-1,-2 0 0,-7 0 0,1 0 0,2 0 1,-8 0-2,13 0 2,-7 0 0,-6 0-2,11 0 2,-10 0-1,-1 0 1,8 0-1,-11 0 0,11 0 1,0 0-1,-12 0 1,10 0-1,-7 0 0,2 0-1,-3 3 2,1-3-2,2 0 2,-5 1-1,3-1 0,-11 0 0,9 3 0,-7-3 1,6 0-2,3 1 2,-3-1-1,3 0-1,-11 0 2,10 0 0,-8 0-1,7 0 2,1 0-2,0 0 0,-2 0 0,3 0 0,-3 0 0,3 0-1,-3 0 1,-6 0 0,9 0 1,-8 0 0,8 0-1,2 0 0,-3 0-1,1 0 0,2 0 2,-2 0-2,-2 0 2,5 0-1,-5 0 0,2 0 1,0 0-1,2 0 0,-3 0-1,1 3 1,2-3 1,-2 0 0,-2 0-1,3 3 0,-1-3 0,0 0 0,0 0 0,1 0 0,-4 0-1,3 1 1,0-1 0,-1 0 1,-1 0-1,0 0-1,-7 0 1,9 0 1,-9 0 0,0 0-1,9 0-1,-11 0 1,2 0 0,0 0 0,-1 0 1,-1 0-1,1 0 0,1 2 0,-9-2 0,0 0 1,0 0 0,1 0 0,2 2 0,-1-2-1,1 0 1,-2 0-1,2 0 1,-1 0-1,-1 0 1,2 0-1,-1 0 0,1 0-1,-2 0 1,2 0 1,-1 0-1,1 0 0,-3 0-1,1 0 1,2 0 0,-2 0 1,2 0 0,-1 0-1,1 0-1,-2 0 1,2 0 0,5 0 0,1 0 0,0 0 0,6 0 0,-6 0 0,7-2 3,-1 0-3,0 2-2,0-1 2,1 1 0,-1-3 0,3 3 0,-3-3 0,3 3 0,-2-1 0,2 1 2,0 0-2,0-3 0,-2 3-2,2-1 1,-3-2 1,3 0 0,0 2 0,-3 1 1,3-3-1,-3 3 2,3-1-2,-13 1 0,13-3 0,-9 3 0,6 0 0,3-3 0,-12 3-2,12 0 2,-9 0 0,0 0 0,9 0 2,-9 0-2,-2 0 0,10 0 0,-8 0 0,-2 0 0,9 0-2,-7 0 2,-1 0 0,1 0 0,-2 0 0,2 0 2,-1 0-4,1 0 2,0 0 0,-1 0 0,1 0 0,0 0 0,0-4 2,0 4-5,-1 0 3,1 0 0,-2 0 0,2 0 0,-1 0 1,0 0-1,0 0 0,1 0 0,-3 0-1,3 0 0,-9 0 1,0 0 0,0 0 2,1 0-2,2 0 2,-1 0-2,1 0 0,-2 0 0,2 0 0,-1 0 0,1 0 0,-2 0 0,2 0 0,-1 0 0,-1 0 0,2 0 0,-1 0 0,1 0 0,-2 0 0,2 0-2,-3 0 2,2 0 0,-2 0 2,3 0-1,-3 0-1,1 0 1,-1 0 0,3 0-1,-3 0 0,0 0-1,2 0 2,-2 0 0,0 0 0,3 0 1,-3 0-1,0 0 1,0 0 0,0 0 0,0 0-1,0 0-1,0 0 0,1 0 0,-1 0 0,0 0 1,0 0 0,0 0-1,0 0 0,0 0 0,0 0 1,0 0-2,0 0 1,0 0 1,0 0-1,0 0 1,0 0 0,0 0-2,0 0 2,0 0 0,0 0 0,0 0 1,0 0-2,0 0 0,0 0 0,0 0-1,0 0 1,0 0-2,0 0 1,0 0 1,0 0 1,0 0 1,0 0-2,0 0-1,0 0 1,0 0 0,0 0 1,0 0-2,0 0 0,0 0 1,0 0-1,0 0 2,0 0-1,0 0-1,0 0 1,0 0-1,0 0 1,0 0-1,0 0 1,0 0 1,0 0-1,3 0 4,-3 0-4,1 0 1,-1 0-1,3 0 0,-3 0 0,2 0-1,-1 0 1,2 0 0,-1 0 1,1 0 0,-2 0-1,2 0 0,6 0 0,0 0-1,-3-2 1,3 2 2,-3-1-2,3 1 1,0 0-1,6-4 0,-6 4 0,-2 0 1,1 0-1,-8 0-1,0 0 1,0 0 0,3 0-1,6-3 1,0 3 0,-2 0 1,2 0 0,-9 0-1,0 0 0,0 0 0,3 0-1,-1 0 2,1 0-2,7-3 2,-1 3-1,0 0-1,9-1 1,-11 1 0,10 0 1,-1-3-1,0 0 0,-1 3 1,0-1-1,3-2 0,2 2-1,-3 1 1,3-2 0,-2-2 0,1 4 1,-1-1-2,0 1 0,1-3 1,-10 3-1,8 0 1,-8 0 0,0 0-1,7 0 1,-9 0 0,2 0 1,0 0-1,-9 0 1,0 0-1,0 0 0,3 0 1,-1 0-2,7 0-1,0 0 3,-3 0-2,3 0 1,-9 0 1,0 0-1,9 0 0,-3 0 0,2 0 1,1 0-1,-1 0 0,-1 0-1,2 0 1,0 0 0,-1 0 1,-2 0-1,0 0-1,3 0 1,-9 0 0,0 0 0,0 0 1,3 0-2,6 3 1,-2-3 0,2 0 1,0 1-1,-9-1 0,0 0 0,0 0 0,3 0 0,-2 0 0,2 0 0,-1 0 0,1 4 0,-2-4 1,1 0-2,1 0 2,6 0 0,0 0-1,0 0 0,-2 0-1,-7 0 1,0 0 0,0 0 0,3 0 0,6 2-1,0-2 1,-2 0 1,2 1-1,-9-1 0,8 0-1,1 3 1,-3-3 0,3 1 0,-3-1 0,3 0 0,6 3 0,2-3 0,-9 0 0,7 3 1,-6-3 0,0 0-1,6 0 0,-6 0 0,-1 0 0,9 1 0,-8-1-1,9 3 1,0-3 1,0 0-1,-4 3 1,-5-3-1,8 0 0,-8 0-1,0 0 1,9 0-1,-9 0 1,-1 0 0,12 0 0,-11 0 1,0 0-1,6 0 0,-6 0 0,-3 0-1,3 0 1,-9 0 0,8 0 0,1 0 0,0 0 0,0 0 0,-3 0 1,3 0-1,0 0 0,0 0 0,-9 0-1,6 0 1,3 0 0,0 0 0,6 0 0,-9 0 0,1-3 1,2 3-1,-3-3 0,3 3 0,-3-1 0,11-2 0,-10 3 1,0-3-1,11 2 0,-10 1 0,8 0-1,2-3 1,-10 3 0,8-1-1,-7 1 2,-3 0-2,9-2 1,-6 2 0,-3 0 0,10 0 0,-7 0 1,-1 0-1,8 0 0,-7 0 0,0 0 0,-2 0 0,2 0-1,0 0 1,0 0 0,6-4 0,-6 4 0,-2 0 0,1 0 0,-8 0 1,9 0-2,0 0 1,0 0 0,0 0 1,-3 0-1,3 0-1,0 0 1,0 0-1,-3 0 1,2 0 0,1 0 0,6 0 0,-6 0 0,-1 0 0,1 0 0,-2 0 0,2 0 1,0 0-1,0 0 1,0 0-1,0 0 0,0 0 1,6-1-1,-6-2 0,4 0 1,2-1 1,-9 2-2,7 1 0,-7-2 1,2 2-1,7-2 1,-6 0 0,6-1 0,1 0-1,-1 1 0,0 2 0,0-1 0,1-2 1,-1 4-1,0 0 0,3-1 1,-3 1-1,3 0 0,0 0-1,-4 0 1,4 0 0,-3 0 0,0 0 0,3 0 1,0 0-1,-3 0 0,3 1 0,-12-1 0,12 4 0,-9-4 0,6 0 1,2 2-1,1-2 1,-3 0-1,-6 0-1,9 0 2,-10 0-1,9 0 1,1 0-1,-9 0 1,8 0-1,-8 0 0,9 0 0,-1 0 0,-11 0-1,11-2 1,-10 2 1,2 0-2,8-4 2,-10 4-1,2 0 1,9 0-1,-9 0 0,0 0 0,9 0 0,-11 0 0,11 0 0,1 0 0,-2 0-1,-1 0 1,2 0 1,0 0-1,0 0 0,7 0 0,-7 0-1,9 0 2,-11 0-1,2 0 0,0 0 1,2 0-1,-1 0 1,0 0-1,11 0-1,-13 0 1,10 0-1,-10 0 1,3 0 1,-1 0-1,1 0 1,-1 0-1,2 0 0,-2 0 1,1 0-1,-1 0 0,2 0 0,0-1 0,-3 1 0,1 0-1,-1 0 1,1 0 0,-1 0 0,0 0 1,-1-3-1,3 3 0,-5-2 0,3 2-1,-3-1 2,3-3-1,-12 4 1,12-2-1,-9 2-1,0 0 1,10 0 0,-10 0 0,8-1 1,0 1-1,-8 0 0,9 0 0,-9 0 0,-1 0 0,8-3 0,-7 3-1,-2 0 2,10-1-1,-8 1 1,0 0-1,6-3 0,-6 3 0,-3 0-1,9-3 1,-7 3 0,0-1 0,-1 1 0,1-3 0,1 3 1,0 0-1,6-3 0,-6 3-1,-3 0 1,3 0 0,-4-1 0,4 1 0,0 0 0,0 0 0,0 0 1,0 0-1,0 0-1,0 0 1,-3 0 0,3 0-1,0 0 2,0 0-1,-3 0 0,3 0 0,0 0 1,0 0-1,-2 0 0,2 0 0,0 0-1,9 0 1,-9 0 0,0 0-1,6 0 2,-6 0-1,-3 0 1,3 0-1,0 0 0,0 0 0,0 0-1,-1 0 1,-2 0 0,3 0 0,0 0 0,0 0 0,0 0 2,-1 0-2,1 0-1,0 0 1,0 0-1,-1 0 1,7 0 0,3 0 1,-9 0-1,9 0-1,-7 0 1,6 0 0,3 0 0,-1 0 1,10 0-1,-12 0 0,13 0 0,-3 0 0,-9 0 0,10 0 0,-8 0-2,-1 0 2,2 0 1,-2 0-1,1-3 1,-1 3-2,1 0 2,-3 0-1,3 0 0,-2-1 0,1 1-1,-1 0 1,0 0 0,-2 0 0,2 0 0,2 0 0,1 0 0,-2 0-1,0 0 1,1 0 0,1 0-1,-2 0 1,6 0 0,-7 0 0,11 0 1,-6 1-1,-5 2 0,11 1 1,-6-1-2,1-2 1,3 2-1,-3 0 1,3-2 0,-9 2 0,10-2 1,-3 1-1,-7 2 1,11-3-1,-2-1 0,-11 2 0,14 1-2,-6-2 2,-5 3 0,8-2 0,-2-1 1,-10 2-1,12-2 0,-12-1 0,3 3 0,0-3 0,0 3-1,1-3 1,-1 1 0,-2-1 0,2 3 1,2-3-1,-3 3-1,1-3 1,-1 1 0,10 2 0,-9-2 1,7 1 0,-7 2-1,0-4-1,9 0 2,-11 3-2,11-3 2,-9 3-1,-2-3 0,12 0 0,-10 1 2,11-1-2,-6 4 0,-5-4 0,9 0-2,-9 0 2,2 0-1,-1 0 1,0 0 1,1 0-1,-2 2 1,1-2 0,-3 0-2,1 1 1,-8-1 0,7 0 1,-8 0-1,-1 0 0,2 3 1,-9-3 0,0 0 1,0 0-1,1 0-1,2 1 0,-1-1-1,1 0 2,-2 0-2,1 0 1,1 0-2,-2 0-3,-1 0-7,0 0-27,-16 0-56,-20 0-192,-12 0-29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6:2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569A6F3-B59B-4379-8F64-C22D2EEC13BC}" emma:medium="tactile" emma:mode="ink">
          <msink:context xmlns:msink="http://schemas.microsoft.com/ink/2010/main" type="inkDrawing" rotatedBoundingBox="11297,2001 11911,2023 11910,2039 11296,2017" shapeName="Other"/>
        </emma:interpretation>
      </emma:emma>
    </inkml:annotationXML>
    <inkml:trace contextRef="#ctx0" brushRef="#br0">11346 2003 801,'0'0'24,"0"0"7,0 0 0,0 0-10,0 0-5,0 0-9,0 0-2,0 0-3,0 0-1,0 0 0,-49-1 1,58 2 1,12 4 0,8 1 0,10-3-1,6 1 2,0-2-1,4 1 0,0-1 2,-1-2 0,-2 0-1,-4 0 3,-3 0-1,-6 0-2,-10 0 3,-4 0-4,-6 0 2,-8 0-3,0 0 0,-5 0 1,0 0-3,0 0 3,3 0-2,-3 0 0,3 0 1,-2 0-2,-1 0 0,2 0 0,-2 0 0,1 0 0,-1 0 0,2 1 0,-2-1-3,0 0 0,1 0-3,-1 0-4,2 0-4,-2 0-3,1 0-7,1 0-16,4 0-21,0 2-47,8 2-123,-3-1-64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2:51.8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AE09AC-BD82-434A-9C7D-558DDA392FC3}" emma:medium="tactile" emma:mode="ink">
          <msink:context xmlns:msink="http://schemas.microsoft.com/ink/2010/main" type="inkDrawing" rotatedBoundingBox="6288,7284 6290,6979 6459,6980 6457,7285" semanticType="callout" shapeName="Other">
            <msink:sourceLink direction="to" ref="{FBD8C50D-F8EE-4C0A-B533-3AC0E28FB11B}"/>
            <msink:sourceLink direction="to" ref="{6C6BCDB9-131C-4001-85FB-F914B97A6707}"/>
          </msink:context>
        </emma:interpretation>
      </emma:emma>
    </inkml:annotationXML>
    <inkml:trace contextRef="#ctx0" brushRef="#br0">4924 908 519,'0'0'47,"0"0"-7,0 0-7,0 0-9,0 0-9,0 0-6,0 0-5,0 0-1,0 0 1,-2-22 1,14 22 3,5 5-1,-1 12 1,0 5-3,-5 3 0,-1 3-3,-2 3 2,-4-2-2,1-7 0,-4 3 0,-1-9 0,0 2-1,0 2 3,0-12 0,0 2 0,0-5 4,0 1 1,0 1 4,0 1 3,0-8 3,0 0 0,0 0 2,0 0-2,0 3-4,0-3-5,0-3-4,0-5-2,0-10-2,0-10-1,3 0 1,-1-10-3,7 6 3,0 1-1,0 2 0,-3 10 0,-1-1 0,0 8-1,2-2 0,-2 4-1,-4 2-3,4 5-6,-5 3-16,0-3-22,0 3-55,0 0-138,3 0-69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00:18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4561 7946 370,'0'0'42,"0"0"15,0 0 8,0 0-7,0 0-11,0 0-13,0 0-6,0 0-7,0 0-2,0 0-1,0-7 1,0-5 0,0-5-5,-3 6 3,-1-6-4,-5 3 4,-1 3-5,-3-3-2,0 3-2,0 3-3,-3 5-2,-3 3 0,-2 3-2,-7 9 0,3 8 3,1 5-5,1 5 4,1 4-3,6 2-2,3 1 1,3-1-2,7-3 2,3-2-1,0-4 1,3-2-2,7-5 0,2-2-3,-1-2 2,-2-4 0,-2-5-1,-4-5 2,1-2 0,1 2 0,2-2 1,9 0 1,-6-11-1,4-2 0,-2-4 2,-3-3 2,1-1 0,-6 1 0,3 0 1,-4 6 2,2-1-2,-4 6 2,1 3 1,-1 1-3,-1 5 1,0-1-3,0 1-2,0 0 1,0 0-2,7 0 1,-4 6 1,7 9-1,-1 5 1,2 0 0,-2 0-1,3-1 1,-1 0 0,1-2 0,-2 0-1,0 0-3,-3-6-6,1 0-6,-4-4-8,3-1-12,-3 2-16,-1-6-31,0 3-66,-3-5-121</inkml:trace>
  <inkml:trace contextRef="#ctx0" brushRef="#br0" timeOffset="249.0391">4630 7740 726,'0'0'1,"0"0"10,0 0 4,0 0 4,0 0-6,0 0 3,0 0-8,0 0-1,0 0-1,0 0-2,210 334 1,-200-286-3,-10 3 3,0 4-4,-6 2 1,-11 2-7,-6-1 0,1-2-3,-1 0-9,-3-3-7,3-2-19,0-6-30,5-3-57,0-4-141,3-4 6</inkml:trace>
  <inkml:trace contextRef="#ctx0" brushRef="#br0" timeOffset="1082.2591">7089 8300 575,'0'0'13,"0"0"7,0 0 3,0 0-3,0 0-5,0 0-5,0 0 2,0 0 2,0 0 4,138-249 0,-124 213 0,-2 2-1,-3-1-1,-5 2-1,-1 2-2,-3 10 8,0 8-5,0 4 1,0 3-5,-1 2-9,-5 4-2,0 3-2,-3 15 3,-2 11-3,-1 12 3,6 6-3,0 6-1,5-1 2,1-2-2,1-4 1,8-7-1,3-3 0,1-7-1,1-4-1,-1-5-1,-1-8 0,-2-4 1,0-1-2,-6-6 0,5 1 2,3-2 1,2-3 2,6-6 2,-7-4 0,-1-2 1,1-3 0,-3-1 1,-1-1 0,-2 3 0,-4 0 0,-2 7 1,-1 3-2,0 3 2,0-1 0,0 2-4,-1-2-1,-7 5-1,0 5 0,-2 11 0,-2 5 2,8 2-3,4 0 1,0-3-1,10-1-2,3-4 0,6-3-2,1-3-6,3-5-8,2-4-19,2 0-24,-1 0-60,2-9-127,-6-4-23</inkml:trace>
  <inkml:trace contextRef="#ctx0" brushRef="#br0" timeOffset="1313.5238">7716 7717 826,'0'0'9,"0"0"4,0 0 4,0 0 0,0 0-2,0 0-4,0 0-4,0 0 2,0 0-7,167 217 3,-152-173-3,-4 1-2,-5 6 0,-6-1-1,-3 1-3,-7 2-7,-3-1-8,-4-3-14,-2 3-11,-1-4-16,-3-1-24,-5-2-54,-1 1-114,-7-3-15</inkml:trace>
  <inkml:trace contextRef="#ctx0" brushRef="#br0" timeOffset="1876.8058">10046 7868 792,'0'0'34,"0"0"-6,0 0 3,0 0-9,0 0-11,0 0-7,0 0-4,0 0 3,0 0-4,0 0 3,-147 109-1,132-68-3,5-2 2,9-3-1,1-3-1,10-3 2,3-4-1,5-5 0,3-5 2,2-2-1,0-4-1,3-6-2,-1-4-6,2 0-11,-2-4-10,1-11-19,0 1-38,-3-6-124,0 1-83</inkml:trace>
  <inkml:trace contextRef="#ctx0" brushRef="#br0" timeOffset="2121.2629">10234 7589 811,'0'0'4,"0"0"4,0 0 6,0 0 3,0 0-1,0 0 0,0 0-4,0 0-3,0 0-3,0 0-3,194 261 3,-183-215-4,-3 1 2,-8 0-3,0 3-2,-8 0 1,-7 0-3,-4 2-5,-6-1-5,-4 0-7,0-1-9,-1-1-5,0-3-14,2-3-20,-1-2-46,5-4-122,0-6-40</inkml:trace>
  <inkml:trace contextRef="#ctx0" brushRef="#br0" timeOffset="2872.9573">12948 7885 767,'0'0'13,"0"0"10,0 0-5,0 0-4,0 0-6,0 0-8,0 0 5,0 0-6,0 0 4,-198 17-2,181 4-1,3 2 0,4 0 0,2-6 0,5 0-2,1-5 3,2-2-3,0 2 2,0-4-1,5 1 0,-4-6 2,3 1-1,-4-4 3,0 0 0,6 0-1,3 0 2,3-7-1,3-5 0,-3-5 1,1-5-3,-3-2 1,3-3 1,-3-5-4,0-3 3,0-9-3,0-2 2,-1-6 3,0-5-3,-2-6 3,-4-1-2,-3 0 2,0 6-3,-2 10 7,-2 10 0,-1 14 1,2 12-1,1 8-3,2 4-6,-3 0 0,2 17 0,-2 15-2,1 16 5,2 14-2,6 4 2,3 2-2,8-2 1,0-4-2,-2-6 2,5-5 3,-5-9-4,-1-4 3,-2-8-3,-2-5-4,-3-6-3,-3-4-15,1-3-13,-4-9-20,2 9-28,-1-7-53,-1 2-142,2-2-1</inkml:trace>
  <inkml:trace contextRef="#ctx0" brushRef="#br0" timeOffset="3114.5366">13114 7292 843,'0'0'4,"0"0"8,0 0 5,0 0 2,0 0-6,0 0-1,0 0-4,0 0-1,0 0-3,0 0-1,239 361-2,-225-306 2,-4 1 2,-10 0-3,-1 5 2,-17 1-4,-12 2 0,-8 4-2,-11 2-2,-10 1-6,-7 3-14,-8 1-16,-10 1-45,-6 1-148,-10-2-76</inkml:trace>
  <inkml:trace contextRef="#ctx0" brushRef="#br0" timeOffset="4712.3301">5330 8599 751,'0'0'4,"0"0"3,0 0 3,0 0-1,0 0 2,0 0-2,0 0 5,0 0 3,0 0 0,0 0 1,94 54-1,-61-44-3,8-5 0,6-1-4,7-4-1,4 0-2,0-2-1,-2-3 0,-7 0-2,-4 0-1,-10 0-2,-12 4 0,-6-1-1,-11 2-1,-6 0 1,0 0 0,0 0 1,0 0 0,3 0-1,-2 0-2,1 0-2,-1 0-8,1 0-8,1 0-20,1 10-27,0-2-73,2 6-160,-2-3-8</inkml:trace>
  <inkml:trace contextRef="#ctx0" brushRef="#br0" timeOffset="5322.6269">8775 8603 736,'0'0'24,"0"0"2,0 0-2,0 0-7,0 0-6,0 0-5,0 0-2,0 0 0,0 0 0,3-7 1,22 4 2,8-1-2,5 1 1,2-1 1,2 1-2,0 0-1,-2 1 0,-5 0-2,-10 2 0,-5 0-1,-6 0-1,-8 0 0,2 0-1,-8 0 1,0 0-2,0 0-3,1 0-7,-1 0-13,3 0-15,-3 0-32,0 0-91,0 4-127,-3 4-4</inkml:trace>
  <inkml:trace contextRef="#ctx0" brushRef="#br0" timeOffset="5810.6302">10867 8538 756,'0'0'0,"0"0"6,0 0 3,0 0 1,0 0 2,0 0-5,0 0 2,0 0 0,0 0 3,96-12-5,-53 10 3,2 1-2,4-1 2,-1 1 0,-2 1-2,-1 0 0,0-2-4,-9 2-1,-6 0 0,-10-2-2,-8 2-2,-2 0 0,-5 0-2,0 0-2,1 0-5,-6 0-9,0 0-13,0 0-16,0 0-40,0 0-133,0 2-72</inkml:trace>
  <inkml:trace contextRef="#ctx0" brushRef="#br0" timeOffset="6233.9382">13574 8489 825,'0'0'1,"0"0"10,0 0 8,0 0 2,0 0 0,0 0-7,0 0-4,0 0-4,0 0 0,0 0-1,445-47-2,-374 44 2,-4 0-4,-4 2 1,-5 1-2,-6 0-1,-10 0 1,-13 0-5,-9 4-9,-6 1-18,-14 4-39,-2 6-138,-23 0-107</inkml:trace>
  <inkml:trace contextRef="#ctx0" brushRef="#br0" timeOffset="44468.9811">5298 7238 443,'0'0'55,"0"0"-5,0 0-12,0 0-7,0 0-14,0 0-5,0 0-7,0 0 0,0 0 8,0 0-3,-13-11 5,13 30-6,-1 5-3,1 2-4,0 1-1,1-4 2,2 2-2,0-1 1,2-2-1,-3 0 0,1-5 0,-3 0-1,3 0 0,-3 3 0,0 0-1,0 0 0,0-8-1,0 2-2,0 1-5,0-3-6,0 1-10,0-1-18,0-2-32,0-5-42,0 1-81,3-6-33</inkml:trace>
  <inkml:trace contextRef="#ctx0" brushRef="#br0" timeOffset="44802.2899">5433 7354 575,'0'0'12,"0"0"4,0 0 2,0 0-3,0 0-6,0 0-2,0 0-2,0 0 1,0 0-3,0 0 1,7 202-2,-1-190 1,4-1 0,0-3 1,-3-3-1,6 2 2,-4-4-1,-5-2 1,5-1 0,-2 0 0,3 0-2,2-7 0,-1 3 1,1-6 1,-6-2 0,4-4-1,-3-3 1,-4-2-1,0-3 2,0 2-2,-3-2 1,0-3-2,-3 0 0,-3 2 0,-1 0-1,-3 4 0,4 6 0,-1 3-1,2 6-1,2 2-3,-8 4-6,-1 0-3,-5 9-8,-3 11-14,1 7-43,4 6-116,1 2-81</inkml:trace>
  <inkml:trace contextRef="#ctx0" brushRef="#br0" timeOffset="45311.5588">5911 7579 624,'0'0'40,"0"0"-11,0 0-12,0 0-11,0 0-4,0 0-1,0 0 1,0 0 0,0 0 2,-114 64-2,101-42 2,0 2-2,3-2 1,4-1-2,-1-4 2,6-1-2,-1-3 1,2-1-1,0 8 1,0-9 3,0 8-4,2-9 4,2 1-5,0 0 1,2-4-2,-2 2-2,2-1-1,3 3-4,-2-5-3,2 4-11,-2-4-12,2-1-26,2 3-29,-1-5-61,6 1-70</inkml:trace>
  <inkml:trace contextRef="#ctx0" brushRef="#br0" timeOffset="45674.6187">5991 7829 681,'0'0'36,"0"0"-10,0 0-10,0 0-7,0 0-5,0 0-1,0 0-3,0 0 2,0 0-3,0 0 0,-16 12 6,14-7-6,1 6 5,1-5-4,0 4-1,0 2 0,3-5-1,3 5 2,0-5-1,1 2 1,3-2 0,-3-3-1,6 2-1,-4-1 1,4 2 1,-4-4-1,2 2 2,-2-2-2,1 1 2,0 1-1,-1 0 0,-2-1 1,-3-3 0,5 6 0,-6-4 0,0-1 0,-2 1 1,2 1 0,-3 1 0,3-1 2,-3 4-1,0-3 1,0 7-1,-3 1 0,-4-1-1,-1 0-1,-3-2-1,2 1-1,-1 0-3,-1-1-2,-1 1-7,6-3-8,1 0-13,-1-1-26,3-4-50,0 0-101,-3-3-54</inkml:trace>
  <inkml:trace contextRef="#ctx0" brushRef="#br0" timeOffset="45857.8369">6033 7836 718,'0'0'37,"0"0"3,0 0-7,0 0-9,0 0-3,0 0-7,0 0-6,0 0-1,0 0-5,195-127 0,-172 117-3,0 0 1,-7 4-1,-6 4-1,-7 0-2,-3 2-16,0 0-15,0 0-34,0 0-66,0 0-156,-7 0-13</inkml:trace>
  <inkml:trace contextRef="#ctx0" brushRef="#br0" timeOffset="46757.4167">3786 8189 578,'0'0'18,"0"0"-4,0 0-6,0 0-2,0 0 1,0 0 5,0 0-2,0 0 2,0 0-4,0 0 0,12 176 2,-5-153 2,4-8 3,-2-3 2,0-5 5,4-7 10,6 0-1,5-17-2,14-17-5,5-15-11,15-16-5,7-14-4,13-10 0,9-14-4,12-6-2,4-10 2,3-8-3,8-7-3,6-7-19,3-6-27,-3-3-176,-3 5-81</inkml:trace>
  <inkml:trace contextRef="#ctx0" brushRef="#br0" timeOffset="53229.4777">8496 7253 199,'0'0'46,"0"0"-1,0 0-1,0 0-4,0 0 0,0 0 1,0 0-9,0 0-1,0 0-5,-15-57-1,13 53 1,1-1-1,1 5-2,-2-5 0,1 1-5,-1 0-2,1-1-2,1 5-2,-2-2-4,2 2-1,0 0-4,-1-1-2,1 1 0,0 0-1,0 0 0,0 1 1,0 11 2,0 8-4,0 5 5,0 1-5,1-1 2,2-1-1,-1-2 1,-1-5 0,1 1-1,-1-2 1,1-3-1,-1 5 0,-1-6 0,0-2 0,4 2 0,-4-7 1,0 2-1,0-7 0,0 0 0,0 0 0,0 0 0,3 3-2,-3-2 0,0 0-4,1 1-4,-1-1-7,0 0-12,0 2-14,0-3-27,2 3-34,-2-3-90,0 0-48</inkml:trace>
  <inkml:trace contextRef="#ctx0" brushRef="#br0" timeOffset="53490.6526">8596 7197 581,'0'0'48,"0"0"-3,0 0-12,0 0-12,0 0-11,0 0-6,0 0-2,0 0-1,0 0 5,0 0-4,16 14 5,-10 9-5,0 0-1,-2-1 0,2 2 1,-2-3-2,-1-5 1,0 1-2,-2 0-1,1-5 2,-1 6 0,-1-7 0,0-4-2,0 6 0,0-7-4,0-1-2,0 7-9,0-5-14,0-1-21,0 8-36,0-9-71,0 2-98</inkml:trace>
  <inkml:trace contextRef="#ctx0" brushRef="#br0" timeOffset="53909.0579">8962 7533 552,'0'0'55,"0"0"-12,0 0-11,0 0-12,0 0-7,0 0-5,0 0-3,0 0 3,0 0 0,-97 14 0,82 10 0,-2 4 0,4-2-4,0 3-1,4 0-2,2-1 0,3-3-2,3 0 1,-1-8-1,2 0 1,0-2-2,3-6 2,4 5 2,2-3-2,-3-2 4,5 1-6,1-3 2,-5-2-3,10 1 2,-2-2-1,2-1-6,-1 1-3,1-3-9,1 1-15,-4-2-24,8 0-32,-9 0-70,3 2-93</inkml:trace>
  <inkml:trace contextRef="#ctx0" brushRef="#br0" timeOffset="54614.2885">9128 7939 539,'0'0'63,"0"0"-10,0 0-14,0 0-16,0 0-11,0 0-6,0 0-2,0 0-2,0 0 2,0 0-2,-10 3-1,7 7 1,0-1-2,2-4 1,1 6-1,0-6 0,0 6 1,3-1-1,1 0 1,3-1-1,-1-2 0,4 4 0,-4-6 0,8 4 0,-6-5 0,-1 2 0,7 1 1,-5-3 0,3 4 0,-4-4-1,-2 1 1,1-1 1,-2 3-1,-1-2 3,0-2 0,-1 0 1,-3 2 1,3 0-1,-2-1 1,-1 6-2,0-7 0,-4 7-2,-4 2 0,2-5-2,-6 2 0,5-2-4,-3-3-4,1 1-11,-1-3-13,0 0-20,4-2-26,-6 0-43,4 0-67,-4-4-59</inkml:trace>
  <inkml:trace contextRef="#ctx0" brushRef="#br0" timeOffset="54810.4032">9079 8013 730,'0'0'36,"0"0"3,0 0-6,0 0-8,0 0-3,0 0-8,0 0-5,0 0-1,0 0-3,0 0-1,188-120 1,-168 109-7,-8 2 3,1 4-4,-6 0 2,-3 2-2,4-1-4,-3 1-5,4 0-10,-2-1-11,2 1-10,5-1-23,-5 1-37,8-1-90,-8 3-93</inkml:trace>
  <inkml:trace contextRef="#ctx0" brushRef="#br0" timeOffset="55563.1924">10857 7236 666,'0'0'29,"0"0"-2,0 0-4,0 0-9,0 0-7,0 0-6,0 0-5,0 0 2,0 0 0,0 0 2,-53 63 0,51-35 1,2 1 0,0 1-2,0-3 2,0 1-3,2-3 2,-1 1-3,1-1-3,-2-1-13,0-8-22,0 1-40,0-5-72,0-7-115</inkml:trace>
  <inkml:trace contextRef="#ctx0" brushRef="#br0" timeOffset="55852.4624">10905 7380 620,'0'0'11,"0"0"1,0 0-2,0 0-1,0 0-6,0 0-2,0 0-2,0 0 0,0 0-1,0 0-2,52 251 1,-32-239 0,2-6 3,0-5 0,-1-1 2,-2 0 0,1-10 0,-1-2 2,-4-2 3,-3-4 2,-1-1 6,-4-2 1,-1 1 1,-3 4 0,-3-2-3,0-1-3,-5 0-3,-5-4-4,-7 4-2,-1 4-3,-8 6-4,-4 3-11,-5 6-14,-2 3-17,-4 10-50,8 7-118,4 1-56</inkml:trace>
  <inkml:trace contextRef="#ctx0" brushRef="#br0" timeOffset="56168.2982">11479 7638 805,'0'0'20,"0"0"2,0 0-2,0 0-9,0 0-6,0 0-5,0 0-1,0 0 2,0 0-4,0 0 3,-130 62 1,113-34-1,3 0 0,3 1 1,4-2 1,2 1-3,5-3 3,0-3-4,2-2 0,2-7 2,5-1-1,-2-1-1,2 0 0,1-3-4,1 2-6,-2-4-10,1-1-12,3 2-14,0-3-20,7 1-28,-6-1-52,7-1-73</inkml:trace>
  <inkml:trace contextRef="#ctx0" brushRef="#br0" timeOffset="56433.9185">11651 7872 774,'0'0'34,"0"0"-13,0 0-9,0 0-7,0 0 0,0 0 2,0 0-4,0 0 2,0 0-3,0 0 0,-13 98-3,13-82 0,4 1 0,5 0 0,1-5 2,-1-5 0,4-1 1,1-2 1,-2-4 0,4 2 2,-3-2 3,-3 0 0,2 0 3,-7 0 1,1-2-1,-6 2 0,0 0-3,0 0-4,0 0-1,-2 0-3,-13 0-4,-11 3-2,-9 13-12,2 8-19,-1 6-49,7 4-191,1-1-51</inkml:trace>
  <inkml:trace contextRef="#ctx0" brushRef="#br0" timeOffset="57493.5745">13786 6991 615,'0'0'32,"0"0"-4,0 0-7,0 0-9,0 0-7,0 0-2,0 0-1,0 0 0,0 0 1,-4 58-3,4-33 3,3-1-3,0-2 0,0 0 3,-2-5-4,1 1-1,-2 0-9,0 1-16,0 5-25,-2-6-56,-1-4-100,2-2-52</inkml:trace>
  <inkml:trace contextRef="#ctx0" brushRef="#br0" timeOffset="57690.2399">13895 6993 687,'0'0'9,"0"0"-1,0 0 2,0 0-3,0 0 1,0 0-2,0 0-3,0 0 0,0 0-4,0 0 2,40 191-1,-34-158-10,-1 0-21,-4-1-57,4-3-147,-2-1-45</inkml:trace>
  <inkml:trace contextRef="#ctx0" brushRef="#br0" timeOffset="57997.6689">14433 7340 669,'0'0'11,"0"0"-1,0 0-2,0 0-1,0 0 1,0 0 1,0 0-1,0 0-2,0 0-2,-226 157-1,214-124-2,1-1 0,8 0-1,3-2-1,0-2 0,3-2 1,10-5-1,-1-3 0,2-3 0,0-1-2,4-2-1,-1-3-3,5-3-8,-8-1-13,5-2-26,4-3-39,3 0-78,6 0-85</inkml:trace>
  <inkml:trace contextRef="#ctx0" brushRef="#br0" timeOffset="58281.6194">14767 7599 760,'0'0'15,"0"0"0,0 0-4,0 0-6,0 0 2,0 0 0,0 0 0,0 0-2,0 0-2,-112 196 1,108-163-6,4-1 4,0-2-5,4-3-1,6-4 1,6-3 0,0-6 0,4-2 0,-1-5 2,-3-2 1,3-4 3,-3-1 1,-3 0 3,3-3 3,-7 0 5,-8 0 5,7-4-2,-6 3-3,-1-1-6,-1-2-5,-11 2-1,-5 4-6,-16 1-9,-10 5-26,-10 15-75,-7 12-192,-6 10-23</inkml:trace>
  <inkml:trace contextRef="#ctx0" brushRef="#br0" timeOffset="61974.2024">5894 6949 341,'0'0'8,"0"0"6,0 0 1,0 0-2,0 0-2,0 0-4,0 0-2,0 0 2,0 0 1,-91-52 2,78 45 5,3 0 1,-2-1 5,5 4 1,-6-2-1,1-1-2,1-2-1,-5 1-2,4 1-3,-5 0 0,4 1-3,-9-1 0,2-1-3,1 1-2,-4-1 0,3 1-2,1 0 0,-1 0 1,0 1 0,-1-1-2,-2 2 0,0-2-1,-3 2 0,-3 2 0,-1-1 0,0 3-1,-4-1 1,-2 2-1,-2 0 0,-3 0 0,-1 2 0,-6 3 1,2 0-1,-5 5 1,0-1 0,-2 1 1,-2 3-1,0-1 1,0 3-1,0 0-1,-1 2 0,-5 1 1,2 3-2,-2 0 2,-1 4-2,1-3 1,-1 1 1,3 0-1,-1-1-1,1 2 1,3-2 0,-2 2 0,2 0 0,-2-1 1,0 2 4,3 1-4,0-2 3,3 2-3,3 0-2,4-2 2,6 1-1,0 3 1,3 1-1,4-1 1,-1 3-1,1 3 2,3 0-2,3 6 1,0-1-2,4 3 1,-1 2-2,0-1 3,3 1-2,1 2 2,2 1 2,-1 1-3,-2 3 2,3-1-2,1 0-2,-3-2 2,3 1-1,2 0 1,2-3-2,2-3 0,0 0-2,7-3 2,-1 3-1,1-1 4,1 4 3,2-1-4,0 1 3,0 0-4,3-4 1,0-2 0,6 1-2,1 0 2,0-2-2,2 2 2,-1 0-1,5-2 1,0-2-1,0-1 1,1 0-1,2-2 1,0 0 3,1 0-2,3-3 3,-1 0-5,4 0 1,-3-1 0,6-3-2,0 2 2,1-3-2,-1 0 2,6-2-1,-2 1 3,2-5-1,1 2 1,3-1-2,0-1 1,0 0 0,6-2 0,-2-1 0,2-2 1,-2-1-1,1-2 1,2 1-1,-1-1 0,1 0 0,-1 0 2,1 0-3,-2-2 2,2-1-2,-1 3 0,2-5 0,2 1 1,-2 0 0,2 0 0,-4-2-1,2 2 1,-2-4-2,3 2 2,-3-3-1,4 0-1,-4 0 2,1-3 0,-1 0-1,1 0 2,-1-1-1,4-4 1,0-3-1,-4 0-1,4-2 1,-1 1 0,-2-1 0,-1-3 1,1 3 0,-2-4-1,2 2 1,-3-2-2,2-1 1,-3 0 0,4 0 0,-1-4-1,1 3 1,-1-3-1,1 1 1,-1-1-1,-4 0 1,2-1-1,-1 3 1,-2-2 1,-2 1 1,1 0-1,-1 0 1,-3-2 0,-1 0 0,1-2 2,-5-2 0,5 2 0,-5-2 1,-1-2 0,0-1-4,1 0 5,-2-4-5,-1 1 0,-3-3 0,2 0 0,-3-2 0,1-1-2,-1-3 3,-1 0-1,1 2 1,-1-2 0,-3 4 2,-2 3-2,-1-2 4,0 2-3,-6 0-1,4 0 0,-2 0-5,-1-2 6,0-2-6,-1 0 5,1 0-2,-2-3 0,1-2 3,0-3-3,-3-1 2,2 0-1,-3-1 1,0-2-1,2 2 0,-5-3 0,0 1 0,-3-4-2,0-1-1,0 1 3,0-6-3,-3 1 3,-3-2 1,-2 0 0,-1 1 1,-1 2 0,-4 3 0,-4 3-2,1 1 2,-3 2-1,-2 2-3,-7-1 2,0 2-4,-3 1 2,-4 0 0,-6-1 0,-3 2 1,-5 2-2,-5 1-1,-7 5-3,-5 3-8,-8 7-10,-6 6-15,-6 7-22,-8 5-53,-5 6-168,-7 0-9</inkml:trace>
  <inkml:trace contextRef="#ctx0" brushRef="#br0" timeOffset="63400.8812">7909 9798 628,'0'0'18,"0"0"4,0 0-1,0 0-9,0 0-5,0 0-8,0 0-2,0 0 1,0 0 2,0 0 5,-59 71-4,48-33 3,0-1-3,1-1-1,0-2 2,0-3 0,3-2 0,-3-2 0,1-4 1,3-1 0,2-7 1,-1-2-1,1-4 0,3-4-2,-2 0 0,3-5-1,0 0-2,0 5 3,0 2 1,0 0 0,8 0 2,4-4 0,10-3-1,1-3 0,9-6 0,5-3-3,1-1 0,0-1 0,-1 1 0,-1 1 0,-1 1 0,-5 2-3,-4 1-5,-8 4-7,-1 1-7,-8 0-11,-5 1-13,2 2-30,-6 0-34,0 0-85,0 0-44</inkml:trace>
  <inkml:trace contextRef="#ctx0" brushRef="#br0" timeOffset="63653.7858">8002 9987 679,'0'0'4,"0"0"-1,0 0 0,0 0 1,0 0-3,0 0 1,0 0 1,0 0 0,0 0-1,-7 125 1,10-90-2,2 1 1,-2 0-2,-3 1 2,3-1-3,0-3 0,-3-3 0,3-1-1,-2-5-3,1-7-1,1-2-8,0-6-12,-2-4-33,5 5-48,-5-8-101,2 1-51</inkml:trace>
  <inkml:trace contextRef="#ctx0" brushRef="#br0" timeOffset="64208.8768">8732 10418 452,'0'0'41,"0"0"8,0 0-3,0 0-14,0 0-6,0 0-2,0 0-4,0 0-1,0 0-1,0 0-3,16-76-2,-28 64 0,-5 1-5,8 4 0,-6 2 1,-3 0 1,-1 3 0,-5 1-2,2 1-1,0 1-2,1 11-1,0 4-1,1 5-2,0 4 1,5 2-1,0 7 1,3-2 2,2 5-4,3 1 3,4-2-4,3 0 1,0-4 1,1-3-2,9-1 1,-1-6 0,3-3-1,0-2 2,2-2 1,1-5 0,-4-3 0,2-2 0,1-1 2,-2-1-2,6-3 0,-7 2-1,3-2-1,2 0 1,-2 0-1,2-2 0,-4 2-2,-5-3-3,5-1-2,-1 2-4,-2-1-5,-5 0-7,5 1-9,-2 0-14,-3 1-22,1-1-38,-1 2-59,2 0-100</inkml:trace>
  <inkml:trace contextRef="#ctx0" brushRef="#br0" timeOffset="64544.9872">9030 10931 800,'0'0'33,"0"0"-6,0 0-6,0 0-7,0 0-5,0 0-2,0 0-3,0 0-2,0 0 0,17 34 3,-12-10-2,-1 2 4,4 5-2,0 3-1,-1 1 0,2 1-3,1 0 3,-3-1-3,0-3 3,1-2-3,0-3-1,1-3 0,-3-7 0,-2-1 1,-1-5-1,2-2 2,-2-1-2,-1-3 0,-1-1 0,-1-4-2,0 0 0,0 0-3,2 2-3,-2-2-9,0 0-22,1 0-40,-1 0-206,0-6-45</inkml:trace>
  <inkml:trace contextRef="#ctx0" brushRef="#br0" timeOffset="74909.6721">4030 8567 295,'0'0'35,"0"0"4,0 0 3,0 0-15,0 0-5,0 0-7,0 0-5,0 0-5,0 0-2,0 0-1,-36-31-2,32 31 0,4-1-2,0 1 1,0-2 1,-1 2-1,1-2 0,-2 2 0,2 0-2,-1 0-1,1-3-3,0 3-4,0 0-4,0 0-3,0 0-4,0 0-27,0 0-44,0 0-88</inkml:trace>
  <inkml:trace contextRef="#ctx0" brushRef="#br0" timeOffset="75333.3956">8126 8349 516,'0'0'-1,"0"0"-3,0 0-1,0 0 1,0 0 2,0 0 1,0 0 0,0 0 0,0 0-3,-8-12 0,8 12-2,-2-1-1,2 1-2,0 0-4,-1 0-8,1 0-16,0 0-29,-2 0-43,1 0-65</inkml:trace>
  <inkml:trace contextRef="#ctx0" brushRef="#br0" timeOffset="75799.8217">11453 8224 619,'0'0'-13,"0"0"-8,0 0-5,0 0-1,0 0-2,0 0-8,0 0-28,0 0-37,0 0-69</inkml:trace>
  <inkml:trace contextRef="#ctx0" brushRef="#br0" timeOffset="88713.8474">8762 7117 97,'0'0'17,"0"0"1,0 0-6,0 0-1,0 0 2,0 0 5,0 0 7,0 0 3,0 0 1,3 0 2,-3 0-3,2 0 1,-2 0-2,0 0 0,0 0-1,0 0-3,0 0-2,0 0-1,0 0-4,0 0-2,0 0-3,0 0 1,0 0-4,0 0-1,0 0-1,0 0-1,0 0 1,0 0-2,0 0-1,-2 0 0,2-2 0,-1 2-1,1 0 0,-2-2 1,2 1 0,-1-1-1,1 0 0,-2 1 0,2 0 1,-2-2 1,0 3 0,1-3 0,-1 2 2,1 0-3,-2-1 0,0-3 0,2 0-2,-2 1 3,1 1-2,2 3 0,-3-2 1,0-1-2,0-1 2,2 1-1,1 3-1,-3-1 0,-1-3-1,1 1 1,2 1 0,-2-1 0,3 3 2,-5-2-2,2 0 1,0-1 1,-1 1-2,4 2 1,0 0-1,0 0 0,-4 0 1,4-3 0,-6 3 1,0-2 0,2 0-1,-2 1 1,2-1-1,-3 2 0,1-2 0,0 2-2,2-1 3,-2 1 0,-1 0-1,-5-1 0,6 1 0,0 0 0,-5-2-1,5 2 0,0 0 0,2 0-1,-2 0 1,-1 0 0,1 0 0,2 0 0,-2 0 0,0 0 1,-1 0-2,-3 0 0,6 0 0,-1 0 0,1 2 0,-3-2 0,1 1 0,3 0 0,-6 3 0,5-3 0,-3 1 0,1 0 0,2 1 0,-5 2 0,3-1 0,2-1 0,-3 2 0,4-1 0,-6 0 0,3 3-2,3-5 4,-5 5-2,5-5 0,0 1 0,-3 4 0,3-5 0,0 1-2,-5 4 4,5-4-4,0-1 1,-3 5 2,3-4-1,0 0 2,-4 4-2,3-2 0,3-2 0,-5 6-2,3-6 2,-2 5 3,1-1-3,0 2 3,-1-1-3,3-3 0,-3 4 0,4-4-1,-2 3-1,0 2 1,0-5 1,2 4 0,-1-2 0,1-3 0,-1 7-2,1-6 2,-1 0-1,2 2 1,-1-2-1,1 0 1,0 2 0,0-2-1,0 0 3,0 2-3,0-2 1,0 2 0,0-3 0,0 0 0,0 1 0,0 1 0,0-2-1,0 1 1,0 0 1,1-1-1,1 1 0,-1-1-1,2 4 1,0 1 0,-3-5 0,3 6 0,0-6 0,-2 0 0,4 5 0,-4-4 0,3 2 0,1 3 1,-4-5-2,2 4 1,-3-5 0,6 4-1,-3 0 2,-2-6-1,4 6 0,-2-5 0,-2 1 0,3 3 1,-1-4-1,1 0-1,1 4 1,-2-3 0,1 2 0,2 1 0,-6-4-1,7 5 0,-4-4 0,3 3 2,-2 0 0,-1-4-1,3 5 1,-3-5-2,1-1 1,2 5 0,-5-3-1,2-1 1,6 3 1,-6-2-1,0-1 2,5 1-2,-5-1 1,1-2-1,4 3-1,-4-1 2,-1-2-2,4 0 1,-3 1 1,1 0-1,-1-1 1,-1 2-1,-3-3 2,6 0-2,-1 1 0,0-1 0,5 3 0,-7-3 0,3 0 0,1 0 1,-3 0 0,2 0-1,-2 0 0,7 0 1,-6 0-1,4 0 0,1 0 2,-5 0-2,4-4 1,-4 3-1,-1-1 0,5-3 1,-5 4-1,2 0 1,3-5 0,-5 5-1,3-3 0,3 0 1,-4-3-1,1 2 0,-4 3 0,5-4 0,-4 4 0,3-4 1,0 0 0,-1 0-1,0 1 1,-3 3-1,4-6 0,-4 5 1,0-2-1,0 2 1,-3 3 0,3-3 0,-2 0 0,2 0-1,3-4 1,-3 4-1,-1-1 1,1 1 0,-3 3-1,0 0 1,2-3 0,1-1 0,-2 1 0,2 1 0,-3-3-1,3 0 1,-2 1-1,1 1 1,-1-2-1,1 0 1,-1 1-1,4-4 0,-4 4 1,2-2-1,1-3 1,-4 4-1,3 1 2,1-4-2,-2 3 0,-1 0 1,1 2-1,-2-4 0,1 3 1,1-2 1,-1-3-2,1 5 3,-1-1-1,-1 1 0,0-3 0,0 3 0,0-2 0,3 1 0,-3-1 1,0 0-1,0 0 0,0-6 2,0 7-1,0-2-1,0-5 0,-3 6-1,2-6 1,-1 1-1,-1 1 3,0-2-1,0 2 1,0 0-4,-1 0 3,1 1-3,3 4 4,-5-2 0,3 3 0,1-1 0,-1 2-3,-1-1-1,0 0 0,-1 0 1,4 1-2,-4 0 1,-1 2-4,0-3-5,-4 1-7,-1 3-14,-2 0-24,-2 2-70,2 7-155,-1 0-1</inkml:trace>
  <inkml:trace contextRef="#ctx0" brushRef="#br0" timeOffset="90835.8368">8196 8411 547,'0'0'17,"0"0"4,0 0-1,0 0-4,0 0-4,0 0-5,0 0-2,0 0 4,0 0 3,-2-13 5,24 0 3,11-8 1,12-11-5,17-10 0,10-12-4,8-9 0,14-4 0,7-4-3,3-2 1,3 3-5,-3-2 4,-4 5-5,-6 3 2,-9 6 1,-10 6-4,-8 8 1,-12 9-3,-10 9 1,-9 6 0,-10 7-1,-4 4-1,-9 4 0,-3 0-1,-6 3 1,5-3-2,-5 5-1,2-2-1,2-1-3,-3 3-6,-1-2-12,2 2-16,-6 0-22,3 0-31,0 0-63,2 0-108</inkml:trace>
  <inkml:trace contextRef="#ctx0" brushRef="#br0" timeOffset="91148.8332">8877 7342 727,'0'0'20,"0"0"1,0 0 3,0 0-11,0 0-5,0 0-7,0 0-5,0 0 1,0 0 3,0 0 6,-42 33-1,69 21 3,9 20-5,5 14 1,2 12 2,-1 8-3,1 4 2,-2 0-3,-2-2-4,0-3 3,-3-10-3,0-10 2,-1-8 2,-3-10-4,-2-9 4,-4-8-5,0-7-4,-4-9-3,-2-7-17,2-6-34,-5-11-137,-1-2-101</inkml:trace>
  <inkml:trace contextRef="#ctx0" brushRef="#br0" timeOffset="93835.8473">11901 7950 253,'0'0'69,"0"0"-5,0 0-11,0 0-9,0 0-9,0 0-10,0 0-7,0 0-7,0 0-2,7 4 0,-7-4-1,2 0 0,-2 0 0,0-2-3,1 0-1,-1 1 0,0-1 0,0-5-1,0 1 0,0 0-1,0 0 1,0-1 0,0 2 1,0-1 2,0-6 1,0 7-4,0-1 3,-3-3-3,2 5 3,-2-1-1,3 0-1,-3 0 0,0 2-1,0-1-1,-1-2 1,1 2 0,0 1 0,-1 1 0,1-1-2,0-1 1,0 1 1,-4-1-1,4 2 0,-3-1 1,-1-2 0,3 5-1,-1-4-1,-2 0 2,3 2-2,-6-2 1,1 1 0,5 1-1,-5-1 0,3 1 1,-2 0-1,-1-1 1,4 0-2,-4 1 1,4 0 0,1 1 0,-8-2 1,9 1-2,-4 1 1,-3 0 0,4-1 0,3 1-1,-8-3 1,5 3-1,3-1 0,-1 2 1,4 0 0,-6-1-1,1 1 1,-3-2-1,5 2 0,3 0 1,-6 0-1,0 0 0,-1 0 2,-3 0-2,6 0 0,-2 0 1,-4 0 0,4 0 0,2 0-1,-6 0 0,5 2 1,-1-2-1,-5 1 1,8 1-1,-1-1 0,-1 1 0,1 0 0,-2-1 0,2 1-1,-3 2 2,2-1-1,1-2 2,-3 3-2,4-1-2,-6 4 2,2-2 0,1 0 0,0 2 0,-1-2 0,0 2-1,3-1 1,-2 1 1,1-1-1,-2 2 5,3 0-3,0 0 1,-1 0-4,1 2 0,-1 0-2,1-2 3,0 1 0,3 0 0,-1-5 0,-1 6-1,2-4 1,-1-2-1,-1 8 1,3-5 0,0-1 0,-1 6 0,1-6-1,0-1 1,0 6 0,0-5 0,0 1-2,0 4 2,0-6 0,0 1 0,0 5 2,0-4-4,0-2 2,0 7 0,0-7-1,0 0 1,0 0 0,0 0 0,0 0 1,0-1-2,0 2 1,0-1 0,1-1 0,1 1-1,-1 1 1,1-3 0,-1 1 1,1 1 0,-1 0-1,1-2 0,-1 1 0,-1 1 0,7 3-1,-6-4 1,1-1 0,2 4 0,-2-2 1,-1-2-2,4 5 1,-2-4 0,-2 0 0,6 3 0,-4-4 1,0 0-1,3 5-1,-3-5 1,-2 0 1,6 4-1,-4-4 0,0 1 0,4 1-1,-4-2 1,0-1-1,6 3 1,-6-2 0,0 0 0,5 1 0,-4-2 0,-1-1 0,2 3 0,-1-4 1,1 1-1,0-1 1,5 2-1,-5-1 2,-1-1-2,2 1-2,-2-1 4,3 0-2,-1 0 0,0 2 1,-2-2-1,2 0 0,1 0 0,3 0 0,-4 0 0,-1 0-1,0 0 2,2 0-1,-1 0 0,0 0 1,4 0-1,-3 0 0,-2 0 0,1 0 1,-2 0-1,0 0-1,2 0 1,0 0 1,-6 0-1,4-2 1,-1 2-1,3-1 1,0 1-1,-3-3 1,2 2 0,-2-1-1,3 0 1,-2-1-1,1 1 0,-1 1 1,3-3-1,-1 2 0,-3 1 0,1-1-1,-1-1 1,0 1 1,0 2-1,4-3 0,-4 1 0,1 0 1,-1-1-1,2 1 0,-4-1 1,3 1-1,-1-1 1,6-2 0,-6 2 0,0-1-1,-2 4 1,3-4-1,-1 1 1,0 0-1,2 1 0,-2-2 0,1 1 0,-3 0 2,6-1-2,-4 1 1,0-1-1,0 1 0,0-2 1,0 3-1,0-3 2,4-1-2,-4 2 1,0 2 2,3-6-2,-3 5 0,1-4 1,2 0-2,-2 5 2,0-6 0,-1 5 1,0-2 1,0-2-2,0 4 2,-2-2-1,4-4 1,-4 4-1,1 1-1,-1-7 1,2 7-2,-3-7 1,1-1 0,-1 2-1,2-2-2,-2 5 1,0-3 1,0 3-1,0 2 2,0-2-2,0 7 0,0-1-1,0-3-3,0-3-6,0 1-18,-3 3-63,-4 5-179,-5 8-36</inkml:trace>
  <inkml:trace contextRef="#ctx0" brushRef="#br0" timeOffset="95768.2872">18958 5527 493,'0'0'19,"0"0"12,0 0 7,0 0-1,0 0-9,0 0-7,0 0-3,0 0-2,0 0 0,0 0-4,-23-11-2,23 9-5,0 2 0,0-3 0,8 1 0,12-3-1,11-1 2,5 3 1,9-2 0,7 2 2,6-2 1,7 0 0,4-2 1,8-1-1,4-1-2,0 1-1,3 1-3,-1 2-1,-3 0 0,-3 3-3,-5 2 0,-4 0 1,-8 0 0,-4 0 0,-6 0-1,-4 0 2,-7 2 0,-5-1 1,-10 1 0,-5-2-1,-5 2 3,-8-2-1,0 0 2,-6 0 1,0 0-2,0 0 1,2 0-2,-1 0-1,1 0-1,-1 0 0,2 0-1,-2 0 0,0 0-1,1 0 0,-1 0-1,1 0 1,-2 0-1,1 0-1,-1 0 0,2 0-2,-2 0-5,0 0-5,1 0-11,-1 0-10,0 5-17,-4 7-62,-9 8-171,-7 2-14</inkml:trace>
  <inkml:trace contextRef="#ctx0" brushRef="#br0" timeOffset="103357.2154">10769 8361 419,'0'0'47,"0"0"-1,0 0-3,0 0-9,0 0-6,0 0-3,0 0-3,0 0-4,-14 8-5,14-8-1,0-12-6,8-6 0,10-8-3,6-2 1,8-7-2,9-4 2,8-4-1,7-3 3,6-4 3,5-2 2,4-4 3,2 0-4,0 1 3,-1-3-4,-1 4 1,-3 2-1,-5 3-1,-2 3-1,-9 6-3,-3 6-2,-7 4 0,-4 5-1,-6 4 0,-5 2 0,-1 4-1,-9 5 1,-5 3-1,-3 3 1,-6 3-1,2-1 0,-5 2 0,0-1 0,0 1 0,0 0-2,3-2-4,-3 2-5,0 0-9,1 0-15,-1 0-17,0 0-28,0 0-36,-9 2-90,-5 5-53</inkml:trace>
  <inkml:trace contextRef="#ctx0" brushRef="#br0" timeOffset="103752.8316">11391 7155 592,'0'0'32,"0"0"-2,0 0 2,0 0-6,0 0-9,0 0-4,0 0-5,0 0-6,0 0-2,0 0-3,-55-55 1,55 55 1,0 10 3,11 9 1,1 13 2,10 8 2,2 9-1,6 9 1,2 11-3,6 3-2,0 8 2,3-2-4,-3 1 6,3-7-3,-5-3-1,0-6 3,-3-4-6,-3-5 1,-2-5 1,-3-2 0,-2-5 0,-2-1 0,-2-5 1,-3-1-2,1-5 1,-5-4-1,-2-3 1,-3-6-2,-1-5 1,0 1-3,-2-4-3,2 3-10,1 0-22,0-2-79,-2-3-167,-1-2-11</inkml:trace>
  <inkml:trace contextRef="#ctx0" brushRef="#br0" timeOffset="105429.4503">14394 8214 138,'0'0'7,"0"0"2,0 0-2,0 0-1,0 0-3,0 0 0,0 0-2,0 0 0,0 0 1,4 0 1,-4 0-2,0 0-1,3 0-1,-3 0-3,1 0 0,-1 0-7,3 0-11,-3 0-23,1 0-49</inkml:trace>
  <inkml:trace contextRef="#ctx0" brushRef="#br0" timeOffset="106757.2706">14058 6944 167,'0'0'29,"0"0"3,0 0-3,0 0-4,0 0 0,0 0 0,0 0-1,0 0-1,0 0-1,0 0-4,14-71-1,-12 66-1,-2-2 1,0 2 2,0-1-1,0-5 0,0 6-2,0-6-2,-2 0-1,-3 2-2,2 0-1,-3 1 0,0 1-2,-1-1-1,0 1-2,-2 0 0,2 2 0,-2-2 1,1 2-2,-2 2 0,1-1-1,-1 1-1,0 1 0,5-1 0,-9 3-1,10 0 1,-8 0-2,0 0 1,-1 0 0,3 0 1,4 0 0,-5 0 0,5 0 0,-6 0-1,1 3 1,2-3 0,0 2 0,-2 1 0,2 1 0,1-1-1,-8 2 1,7-1-1,-5 1 0,1 3 0,4-3 0,-5 2 0,2 3 0,-1-2-1,-3 6 0,6-2 0,-3 1 0,3 0 0,-2 1 0,4-1 0,-1 1 2,0 1-2,2-4 0,1 2 1,-1-1-2,1 0 1,0 1 1,2-3-2,0 1 3,-1 0-2,1-1 0,3 2 1,-2-2-1,0 2 0,0-4 0,0 4 0,0-2 0,2 0 0,-1-6 1,2 8-1,0-6 1,0 7 1,0-1-2,0-2 0,0 2 0,2-1 4,3 4-4,-2-5 4,2 5-3,-1-3-1,0-4 1,4 4-1,-3-5 1,1 6-1,4-4 1,-4-2-1,4 2 0,0-1 2,-4-1-2,4 3 0,2-3 0,-5-2 0,3 5 1,3-3 0,-6-1-1,5 2 0,-2-4 1,-3 1-1,2 0 1,1-1-1,-1 1 0,-2-2 1,4 1 0,-2-1-1,0 0 2,0-1-2,1 1 2,-6-3-1,6 2 1,-4-2-1,5 0-1,1 1 1,1-1 0,-3 0 0,2 0 1,5 0-1,-1-3 0,0 0-1,-1-2 0,-6 2 1,2-3 0,3 0 0,-7 2 0,6-4 0,-5 3 0,2-2 1,0-2-1,-3 3 1,4-4 0,-5 3-1,-1-2 1,1 1 0,-2-2-1,1 0 1,-2-1 1,0-9-5,-1 8 5,-1-6-5,-1-1 3,0-1 0,0-4 1,0 3-1,-4-1 0,2 8 1,-2-3-2,0 0 0,1 7 2,-1-9 1,1 10 0,0-2 0,0 3-2,1 3-1,-2-3 1,1 4-3,2-1-2,-2 2-5,3 3-5,-1-2-19,1 2-37,-2 0-85,1 0-118</inkml:trace>
  <inkml:trace contextRef="#ctx0" brushRef="#br0" timeOffset="107878.8204">14996 7618 342,'0'0'49,"0"0"2,0 0-8,0 0-6,0 0-3,0 0-4,0 0-4,0 0-5,0 0-5,-77-111-2,69 104-1,1 2-2,4 0-3,0 5-3,-1-4-1,-2 3-1,2-1-1,-5 0 0,5-1-1,-1 3 0,1-3 0,-5 3 0,4 0 0,-9-1 0,2 1 0,6 0-1,-7 0 1,6 0 0,-7 0-1,3 0 2,-1 0-2,2 0 0,0 4 1,-1-1 0,0-1 1,-4 5-2,6-2 0,-4 0 1,0 2-1,1 0 1,-5 3-1,4-1 0,-1 2 0,2 1 0,0 0 0,1-1 1,-1 2-1,5 1 0,-2-4 0,2 2 0,1 0 0,-1 2-1,0 1 1,1-2 0,0 1-1,3-4 3,-3 7-2,2-2-1,0-4 2,1 5-2,0 1 1,0-6-1,2 6 5,-2 0-3,3-5 3,-2 6-4,1-7 0,1 3-1,0 3 0,0-5 0,0 5 1,0-6 1,0 0-1,1 5 1,1-5-1,1 3 0,1 2-1,-1-5 1,4 3 0,0 1 0,-1-4 0,2 2 0,-1-1-1,3-2 1,-4-2 0,5 2-1,1-2 0,-4-2 0,6 0 0,0 1 2,-4-5-1,4 4 1,-3-2 0,-1-3-1,1 1 2,1 1-2,-1-2 2,1-1-1,-2 1 0,3-1 0,-3 0 0,2 0 0,4-2 1,-8-3-1,8-1 1,-4-1-2,1-3 1,1-2 1,-2 0 0,2 0 0,-5-2 0,5 0-2,-3-1 2,-3-2 0,2 0-1,0-2 0,-2-3 0,1 2 0,-3-5 0,0 0 3,-1-1-8,-2-3 6,-2 1-5,-1 2 4,0 2 1,-6 2 1,-1 4 0,-3 1-2,1 6 0,-1 1-3,4 3-2,-7 2-9,3 1-16,4 1-31,-8 0-87,2 3-131</inkml:trace>
  <inkml:trace contextRef="#ctx0" brushRef="#br0" timeOffset="108438.2593">13638 8219 562,'0'0'9,"0"0"1,0 0 1,0 0-5,0 0-2,0 0 2,0 0-1,0 0 0,0 0 0,0 0 0,185-165 5,-123 122 2,7-4 6,3-3 1,8-3-4,1-4 4,3 2-7,-2-5 2,0 3 1,-6 2-2,-5 3-2,-8 5-1,-6 8-4,-7 4-2,-8 5-1,-3 4-2,-7 5 0,-6 2 0,-4 5 0,-4-1-1,-6 8 1,1-2 0,-6 4-1,-4 3 0,0-1-1,0-1-1,0 1-2,0 0-3,1 0-11,-4 3-11,0-2-24,0 2-37,0 0-103,0 0-77</inkml:trace>
  <inkml:trace contextRef="#ctx0" brushRef="#br0" timeOffset="108782.5606">14349 7067 718,'0'0'16,"0"0"3,0 0-3,0 0-11,0 0-7,0 0-3,0 0 1,0 0 4,0 0 6,0 0 4,75 92 7,-30-45-3,4 9 4,9 7-7,1 8-6,0 7 1,1 2-5,-4 1 1,-3-2 3,-2-3-5,-2-5 2,-4-5-3,-2-7-4,-5 0-4,-3-5-9,0-2-17,-4-4-74,4 0-178,-9-10-19</inkml:trace>
  <inkml:trace contextRef="#ctx0" brushRef="#br0" timeOffset="115158.3756">17253 7506 116,'0'0'32,"0"0"1,0 0 5,0 0 1,0 0-4,0 0-2,0 0-8,0 0-2,0 0-1,0-16-3,0 16 2,0-2-3,0 0 2,0 1-1,0-1 1,0 1-2,-1 0-3,1-2 0,0 3-3,-3-7-1,3 2-1,-1 0-6,1 1 1,0 4 3,-2-1 0,2 1 1,0-2 2,-1 1-3,1 0 1,-2-2 0,2 3-2,-1-3 0,1 2 0,-2 0 1,2-1 0,-1 1 2,1-1-1,-2 0-1,2 1-2,-1 0-2,1-2-1,-2 3 1,2-3-1,-1 2 1,1 0-1,-2-1 0,2 1 0,-1-1-2,1 0 0,0 2 1,-2 0 0,2 0-1,0-3 0,-2 3 0,2-2-1,0 2 0,-1 0-2,1 0 2,0 0 0,-2 0 0,1 2 3,-1 13-2,1 5 0,-1 6 1,2 3-2,0 2 1,0 2 0,0 2 0,0 2-1,2 1 2,1-1-2,-2 0 1,2-2 0,-1-1-1,0-1 7,1-3-7,-2-2 4,2-1-2,-1-9-2,-1 0 1,1-6 0,-2 1-1,1-1 1,-1-5 0,2-1-2,-2-2 2,0 3-1,0-2 1,1 0 0,-1-5-1,0 0 1,0 0 0,0 2 0,2-1 0,-2 1 0,0 0 1,0-1-1,0 0 0,0-1 1,0 2-2,0-2 1,0 1 0,0-1-1,0 0 0,0 3 0,0-3-1,0 0 0,0 0-1,0 0 1,0 0-1,0 2 1,0-2-1,0 0 1,0 0-1,0 0-1,1 2-1,-1-2-2,0 0-2,0 0-4,0 0-5,0 0-9,0 0-11,0 0-18,0 0-27,0 0-51,0 0-86</inkml:trace>
  <inkml:trace contextRef="#ctx0" brushRef="#br0" timeOffset="115700.6001">17211 8111 454,'0'0'45,"0"0"4,0 0-3,0 0-13,0 0-9,0 0-5,0 0-4,0 0-5,0 0-1,-27-5-3,27 5-2,0-2-1,0-1-1,9-2 0,9-1 1,10 0-1,4 0 1,4 2-1,0-1 1,4 0 2,-1 1 0,1-2 1,1 1 0,-2 1 0,-1-1 0,-5 1-3,-2 0-1,-10 4-1,-2 0-1,-9 0 1,-4 0-1,0 0 0,-2 0 0,3 0 0,-1 0 0,0 0-1,-6 0-1,0 0 0,0 0-2,1 0-3,1 0 0,-1 0-4,-1 0-9,0 0-17,0 0-25,0 0-52,-7 0-83,-5 0-55</inkml:trace>
  <inkml:trace contextRef="#ctx0" brushRef="#br0" timeOffset="116028.644">17412 7857 597,'0'0'47,"0"0"-6,0 0-10,0 0-14,0 0-9,0 0-4,0 0 1,0 0 5,0 0 0,-4 33 3,4 4-4,4 2-4,-1 3 0,-1 1-2,0-1-1,0-2-1,1 0 1,0-2-2,-2-6 2,2-3-2,-1-3-1,-1-7 0,1-4 2,-1-3-1,-1-7 1,3 7-1,-3-7 0,0 0-2,1 2 0,-1-7-1,0 0-2,1 4-1,1 0-4,1 0-2,-2 1-4,2-2-17,5 2-28,-1 2-78,1-3-137</inkml:trace>
  <inkml:trace contextRef="#ctx0" brushRef="#br0" timeOffset="117210.4437">18113 8462 529,'0'0'29,"0"0"3,0 0-1,0 0-6,0 0-3,0 0-6,0 0-6,0 0 0,0 0-2,0 0-3,-38-57 2,26 57-3,0 0 2,-6 0 2,-5 7 1,3 3 0,0 4 1,-1 6-2,2 3-1,-3 6 5,4 6-5,0 1 3,1 3-4,4 0-1,0-1-3,5-1 1,4-1-2,3-5 0,1-2 1,0-1-2,4-6 2,3-1-1,5-5-1,-1 1 0,1-2 1,2-3 0,1-2 2,2-3-2,3 2 0,-1-5-1,3 0-1,1-4 1,0 0-2,2 0-5,1 0-6,1-3-10,2-2-16,2-6-18,2 1-37,-1-5-99,2 1-81</inkml:trace>
  <inkml:trace contextRef="#ctx0" brushRef="#br0" timeOffset="117893.5518">18421 9043 552,'0'0'33,"0"0"4,0 0-6,0 0-10,0 0-8,0 0-4,0 0-5,0 0 0,0 0 1,0 0-1,40-82 1,-28 73 1,3 4-1,-5 2 1,2 1 0,-1 0-1,-2 2-3,1 0 3,-4 7 1,0 7-2,-3 1 5,-1 9-4,-2-2 0,0 1-1,-5 0 2,-4-2-4,1 1 1,-1-5 0,1-2-1,2-3-2,2-3 1,0-1 3,0 4-5,2-8 5,1 2-6,1-1 2,0 0-1,0 6 1,0-2 1,3-1 0,4-1 0,-2 0-1,7 0 1,-3-3-1,2 4-1,1-2 1,-4-1 1,4 2-1,-2 0 0,-1 0-1,1 3 2,-4-3-1,-3 3 1,0-2-1,-3 3 0,0 4 2,-9 0 0,-3 3 0,-3-3-1,-4 0-1,1-3 0,0 0 0,-1 0 0,0-5 1,0 1-1,6-3-2,0-1-5,2-3-11,0 3-19,3-1-53,2-1-165,-4-2-42</inkml:trace>
  <inkml:trace contextRef="#ctx0" brushRef="#br0" timeOffset="118012.2272">18661 9554 898,'0'0'-16,"0"0"-69,0 0-216,0 0-37</inkml:trace>
  <inkml:trace contextRef="#ctx0" brushRef="#br0" timeOffset="123059.0968">10280 10014 712,'0'0'-11,"0"0"7,0 0 4,0 0 2,0 0-1,0 0-1,0 0 1,0 0-1,0 0 1,0 0-1,610-64 2,-490 43 2,11-5-4,7-1 4,10-5-3,9-1 3,7-2 2,8-3 2,7-3 1,6-5 2,6-3 1,11-1 0,5 1 1,7-4-3,7 2 1,2 0-4,4-2-2,0 2 0,6-1-5,-3 0 2,1 2-2,-5 0 0,-4 0 1,-7 0-1,-6 1 1,-13 4-2,-9 1 2,-11 3-2,-14 2 2,-13 4-1,-12 1 1,-15 4-3,-15 1 1,-13 2-1,-12 0-10,-17 7-6,-14 0-30,-16 3-48,-14 7-166,-11 4-35</inkml:trace>
  <inkml:trace contextRef="#ctx0" brushRef="#br0" timeOffset="123737.6694">10078 10643 843,'0'0'-18,"0"0"0,0 0 9,0 0 7,0 0 4,0 0-1,0 0 0,0 0 0,0 0-1,0 0 2,418-63-2,-340 46 2,12-3-5,4-2 3,7-5-2,6-1 3,7-3 2,6-3 0,7-5 0,9-4 1,4-4 1,9-6-1,6 0 2,8 1-2,5-5 3,7 2-2,7 0-1,6-2 3,7-1-5,5-3 2,5 1-1,6 0-2,3 1 3,1-1-3,4 5 0,1 3-1,-2 2 1,-3 2-3,-2 2 3,-4 4 1,-6 0-6,-5 2 5,-9 1-3,-11 3 1,-10 4 2,-12 0-1,-16 3-1,-14 4 0,-15 0 0,-15 4-1,-14 1-2,-17 3-4,-13 5-5,-14 0-8,-15 6-19,-11 1-38,-12 1-130,-3-1-90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10.33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8608DA-ADD3-422E-953D-C1A68C33B3BA}" emma:medium="tactile" emma:mode="ink">
          <msink:context xmlns:msink="http://schemas.microsoft.com/ink/2010/main" type="inkDrawing" rotatedBoundingBox="10646,6198 10650,7398 10573,7399 10570,6199" semanticType="verticalRange" shapeName="Other">
            <msink:sourceLink direction="with" ref="{5391700F-5551-465F-B9CC-602C6E986DD7}"/>
          </msink:context>
        </emma:interpretation>
      </emma:emma>
    </inkml:annotationXML>
    <inkml:trace contextRef="#ctx0" brushRef="#br0">3425-605 291,'0'0'39,"0"0"0,0 0-1,0 0 0,0 0-6,0 0-5,0 0-2,0 0 0,0 0-3,0 0-2,-47-65-1,46 62-3,1 3-2,0-3-3,-3 2-2,3-2-6,0 3-3,-2 0-2,2 0 1,-4 24 4,1 18 3,-1 14 2,-1 7-2,4 10-1,-4-7-5,5 4 2,0-3 3,0 2-3,0-4 5,0-4-6,6-2 2,-3-6 0,1-1 0,-2-9 1,2-4 0,-1-3 0,-3 0-2,2-12 1,-2 4-3,0-10 2,0 0-2,0 2 1,0-12-1,0 10 0,0-9-1,0 9 0,0-2 0,0-9-1,0 2-1,0-9-1,0 0-1,0 0-2,0 9-5,0 0-2,0-4-11,3 5-19,-3-10-41,0 0-85,6 0-76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10.34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91700F-5551-465F-B9CC-602C6E986DD7}" emma:medium="tactile" emma:mode="ink">
          <msink:context xmlns:msink="http://schemas.microsoft.com/ink/2010/main" type="writingRegion" rotatedBoundingBox="10877,6854 11710,6958 11676,7234 10842,7131">
            <msink:destinationLink direction="with" ref="{548608DA-ADD3-422E-953D-C1A68C33B3BA}"/>
          </msink:context>
        </emma:interpretation>
      </emma:emma>
    </inkml:annotationXML>
    <inkml:traceGroup>
      <inkml:annotationXML>
        <emma:emma xmlns:emma="http://www.w3.org/2003/04/emma" version="1.0">
          <emma:interpretation id="{D60A6239-BCDC-43CF-A1FB-709991B57B09}" emma:medium="tactile" emma:mode="ink">
            <msink:context xmlns:msink="http://schemas.microsoft.com/ink/2010/main" type="paragraph" rotatedBoundingBox="10877,6854 11710,6958 11676,7234 10842,7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D0751F-3A96-4113-9609-E834854C3D98}" emma:medium="tactile" emma:mode="ink">
              <msink:context xmlns:msink="http://schemas.microsoft.com/ink/2010/main" type="line" rotatedBoundingBox="10877,6854 11710,6958 11676,7234 10842,7131"/>
            </emma:interpretation>
          </emma:emma>
        </inkml:annotationXML>
        <inkml:traceGroup>
          <inkml:annotationXML>
            <emma:emma xmlns:emma="http://www.w3.org/2003/04/emma" version="1.0">
              <emma:interpretation id="{417E1F21-C16B-4217-8334-18F03F174EF3}" emma:medium="tactile" emma:mode="ink">
                <msink:context xmlns:msink="http://schemas.microsoft.com/ink/2010/main" type="inkWord" rotatedBoundingBox="10820,6914 11114,6814 11218,7119 10924,7219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3650 18 629,'0'0'19,"0"0"-10,0 0-6,0 0-3,0 0 0,0 0 0,0 0 2,0 0 0,0 0-1,22 42 1,-20-25 0,1 4-2,-3-3 2,0 0-1,0 0 0,0 0-1,-5-3 1,1-2-1,1-6 0,1-1 2,2-6 0,-4 0 3,4 0 1,0 0 0,0 2-2,0-2-1,4-11-2,10-8 0,5-8-1,5-1 0,0 1 0,3 0 0,1 2 1,-1 8 3,-8 6-4,1 7 1,-1 4-2,-1 0-1,1 18-1,-5 7 0,-4 16-3,-7 6-33,-3 10-207,-4-4-27</inkml:trace>
        </inkml:traceGroup>
        <inkml:traceGroup>
          <inkml:annotationXML>
            <emma:emma xmlns:emma="http://www.w3.org/2003/04/emma" version="1.0">
              <emma:interpretation id="{3DAD8B63-C0CF-41CA-A857-5711211D9303}" emma:medium="tactile" emma:mode="ink">
                <msink:context xmlns:msink="http://schemas.microsoft.com/ink/2010/main" type="inkWord" rotatedBoundingBox="11257,7062 11392,6927 11530,7065 11395,7200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%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5870.8393">4215 154 304,'0'0'59,"0"0"-8,0 0-7,0 0-5,0 0-5,0 0-4,0 0-4,0 0-4,0 0-3,-48-6-2,45 6-4,2 0-1,-2 0-5,1 0-1,-1 0-2,2 0 2,-2 0-1,1 0 1,-1 0 2,2 0 0,1 0-1,0 0 1,0 0-1,0 0-2,0 0 0,0 0-3,1 0 0,8 0-2,8 0-1,-2 0 0,-2-3-3,2 2-2,-9-2-6,6 2-7,-6-2-13,-2 0-22,5 2-45,-9 1-86,0-3-68</inkml:trace>
          <inkml:trace contextRef="#ctx0" brushRef="#br0" timeOffset="35984.0576">4215 154 559</inkml:trace>
          <inkml:trace contextRef="#ctx0" brushRef="#br0" timeOffset="36122.6653">4215 154 559,'-55'-95'19,"55"95"5,0 0 3,0 0-4,0 0-10,0 0-4,0 0-4,0 0-1,0 0-3,0 0-1,4 82-1,-1-64-3,-1 8-4,-2-9-8,0 10-12,0 2-18,3-12-48,-2 12-102,-1-12-47</inkml:trace>
          <inkml:trace contextRef="#ctx0" brushRef="#br0" timeOffset="38093.5577">4121 245 425,'0'0'56,"0"0"-2,0 0-13,0 0-9,0 0-8,0 0-4,0 0-1,0 0-3,-19-8-2,19 5-2,-3 3-3,3-1-3,-2 1-1,2-2-1,0 2 1,0-2-1,0-3-2,11-1 0,2 1-2,7-3 0,-7 1 1,2 3-4,0 0-2,1-1-4,1 0-8,-4 4-11,0-2-24,-4 1-57,6 2-122,-7 0-30</inkml:trace>
        </inkml:traceGroup>
        <inkml:traceGroup>
          <inkml:annotationXML>
            <emma:emma xmlns:emma="http://www.w3.org/2003/04/emma" version="1.0">
              <emma:interpretation id="{79AEF543-D084-4F85-B9B4-4090201C04F5}" emma:medium="tactile" emma:mode="ink">
                <msink:context xmlns:msink="http://schemas.microsoft.com/ink/2010/main" type="inkWord" rotatedBoundingBox="11655,6948 11690,7229 11676,7231 11641,6950"/>
              </emma:interpretation>
              <emma:one-of disjunction-type="recognition" id="oneOf2">
                <emma:interpretation id="interp10" emma:lang="en-US" emma:confidence="0.5">
                  <emma:literal>,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\</emma:literal>
                </emma:interpretation>
                <emma:interpretation id="interp13" emma:lang="en-US" emma:confidence="0">
                  <emma:literal>)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6285.8213">4422 71 631,'0'0'26,"0"0"2,0 0-6,0 0-11,0 0-6,0 0-1,0 0-3,0 0-1,0 0-2,0 0-5,33 170-17,-33-132-44,0-2-189,0 1-23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3:59.2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6B320D-1738-48C9-BA0A-0A73AAC20C18}" emma:medium="tactile" emma:mode="ink">
          <msink:context xmlns:msink="http://schemas.microsoft.com/ink/2010/main" type="inkDrawing" rotatedBoundingBox="1384,14266 6987,14322 6982,14863 1378,14807" shapeName="Other"/>
        </emma:interpretation>
      </emma:emma>
    </inkml:annotationXML>
    <inkml:trace contextRef="#ctx0" brushRef="#br0">0 0 266,'0'0'11,"0"0"2,0 0 4,0 0 3,0 0 0,0 0-1,0 0 0,0 0-3,0 0 2,0 0-2,29 186 1,-20-170-2,0-4-1,9 4 0,-3 0-3,3-3 2,6 2-1,0-2-1,3-2-1,-2-2-4,2 2 0,-3-4 1,4 0-1,3 1 3,-1-1-3,2-4 0,2 0-1,2-3 2,1 0-2,5 0 1,-4 0 0,9 0 2,-1-6 1,-3 2 0,8-2 0,-3-2-2,-1 1-1,3-1-2,-3-1 1,4 0-2,-3 0 0,4 2 0,-1 3-1,-4 0 1,3 1-2,-3 2 0,1 1-1,-2 0 1,5 0 0,-3 0 0,2 6-1,-2 0 1,-2 4-1,5-2 1,-3 1-1,-2 0 0,-3 1 2,3 0-4,-4-3 4,1 3-1,-1-2 0,-4 2-1,-3-3 1,-5 4-2,-8-5 1,1 2 1,-4 3-1,-5-5 0,2 5 0,-4-2 1,-6 2-1,3 0 1,-9-7 1,6 10 0,-6-7 1,0-1 2,0 9 0,0-8-1,0 7 0,-6-2-1,1-8 1,4 3 0,1-7 0,-7 3 1,2-2-1,-1 2 3,2 1-1,4-4-1,-3 0 0,3 0-1,-2-13-3,2-8-2,2-8 1,14 2-3,8 2 3,6-3-1,11 4 1,9 0 0,6 5 1,10-2-1,6 8 1,7 1-1,1 5 0,7 3-1,-1 2 2,7 2-1,1 0 0,2 0 2,3 4-2,4 3 1,1 2-1,-1-4 0,0 5 0,0-2 0,-2-2 0,-2 4 1,-1-2-1,-4-1 2,3-1-1,-6 2 0,-3-1 0,2-1-1,-7-2 2,-4 3-2,-4-4 2,-4 1-1,-2-4 0,-6 0 1,-4 0 0,-4 0-1,-2-4 1,-6 1 0,0-4 0,-1-3 0,-4 3 1,-1-3-1,-2-1 0,-2 0 2,-4 1-2,0 1-1,-9 3 1,-2-1-1,-7 3-1,0-2 1,1 3-1,-10 1-1,3 2-1,-9 0-2,0-3-5,0 3-8,0 0-27,5 0-73,-4 0-165,-1 0-13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4:03.39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44CB6A-5510-4B4B-83A7-52846B83E9CF}" emma:medium="tactile" emma:mode="ink">
          <msink:context xmlns:msink="http://schemas.microsoft.com/ink/2010/main" type="inkDrawing" rotatedBoundingBox="9208,14301 18562,14467 18560,14576 9206,14409" shapeName="Other"/>
        </emma:interpretation>
      </emma:emma>
    </inkml:annotationXML>
    <inkml:trace contextRef="#ctx0" brushRef="#br0">11 38 221,'0'0'27,"0"0"3,0 0-7,0 0-3,0 0-6,0 0-1,0 0-2,0 0-1,0 0 1,-9-14 0,9 14 0,0-1 1,0 1-1,0 0 2,-3 0 0,3-3 1,0 3 1,0 0 1,0 0 0,0 0 0,0 0 0,0 0-1,0 0-1,0-3-2,0 3-3,0 0-1,0 0 0,0 0 0,0 0 1,0 0-3,0 0-1,0 0-1,0 0 0,9 0-1,0 0 1,0 0-1,6 0-1,-6 0 3,5 0-1,3 0 3,-2 0-1,9 0 0,-6 3-2,9 0-1,1-3-2,1 0 1,9 1-1,0-1 1,2 4-1,-1-2 0,0-1 0,2 2 0,4-3 0,-2 1-1,1-1 0,2 0 1,0 0-2,0 3 2,2-3 1,0 3-2,1-2 0,-1 2 0,-1-3 1,0 0-1,-6 0 1,7 0-1,-3 0-2,-2 0 3,3 0-1,-2 0 1,0 0-1,1-3 0,0-1 2,1 1-2,-3 2 0,1-2 0,0 2 0,0-1 0,-1 2 0,-1-4 0,2 4 1,-2-1-1,1-2 1,-1 3-1,1-3 0,-2 3 1,-3-4-1,4 3 1,-3-1 0,1-1 0,-1 2-1,1-2 1,-1 0-1,-2 2 0,2 1 1,1 0-1,-1 0 1,1 0-1,-1 0-1,-2 0 1,4 0-1,-7 0 2,5 0-2,-2 0 1,0 1 0,4 2 0,-3 1 0,4-1 0,-2-1 0,1-1-1,-1-1 1,-1 4 1,1-4-2,-1 0 1,1 0 0,0 0 0,2 0 1,-2 0-1,2 0 0,-3 0 1,3 0-1,-1 0 0,-2 0 0,3 0 0,-5 0 0,3 0 0,-1 0 0,-2 0 0,1 0 0,-1 0 0,2 0-1,-2 0 2,0 0-1,-1 0 0,1 0 0,-4 0 0,2 0 0,-3 0 0,1 0 0,0 0-1,0 0 2,0 3-1,2 0 0,0-3 0,1 1 1,1-1-1,0 0 1,0 4-1,1-4 0,-4 0 0,3 0 0,1 0-1,-4 0 2,2 0-1,1 0 1,-3 0-1,3 0-1,1 0 1,2 0 0,-3 0-1,1 0 1,-1 0 0,0 0 0,-3 0 0,4 2 0,-1-2 0,0 0 0,-2 1 0,0-1 1,0 0-1,1 3 0,-4-3 0,3 1 0,0-1 0,0 0 1,1 3-2,-4-3 0,3 3 1,-3-2 0,1-1 1,0 3-1,-2 1 0,2-1 1,0-1-2,1-1 2,-2 3-1,3-4 0,-2 3 0,0-3 0,-3 0 1,3 3-2,-11-3 1,3 0 0,5 1 0,0-1 0,7 0 0,-1 0 0,-3 0 0,-3 0 0,3 3 0,-2 0 0,-1 1 0,1-3 1,2 5-2,0-3 7,1 1-5,2 0 4,-2-1-5,2-3-4,-3 3 4,1-3 0,2 0 1,-2 1 4,2-1-5,-2 3 0,2-3 0,-3 0 0,1 0 1,-1 0 0,0 0-1,0 0 0,-1 2 0,1 3 0,0-4-1,0 2 1,0 1 0,-1-2-1,4 3 2,-2-1 0,2-2-1,-1 3 0,2-3 1,0 0-2,0 0 2,1 0-1,-1 0-1,-1-2 2,-2 3-1,3-3 0,1 2-1,-1-2 1,2 0 0,1 0 1,2 0-1,-1 0 0,1 0 1,-1 0-1,0 0 1,4 0 0,-2 0 0,1 0 1,0 0 0,2 0-2,-1 0 1,1 0 0,-1 0 0,0 0 0,1 0-1,0 0 0,1 2 0,-4 1 0,3-2 0,0-1 0,2 3 0,-2-3 1,2 2-1,-3-2 1,1 2 0,-3 1 0,4-2 0,-4-1 0,3 0 1,-4 3-2,1-3 1,-1 0 0,-2 0 0,-1 0-1,-2 0 1,-3 0-1,-7 0 0,0 0 1,-11 0-1,5 0 2,0 0-1,-3-3 1,0 3-1,-9 0 1,-2 0 0,-7 0-1,0 0 0,0 0-1,3 0-1,-3 0-2,0 0-7,-28 9-26,-18 9-159,-29-2-92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4:09.6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83D5D7-4BC4-42F1-817C-EAF9A4FEC86B}" emma:medium="tactile" emma:mode="ink">
          <msink:context xmlns:msink="http://schemas.microsoft.com/ink/2010/main" type="inkDrawing" rotatedBoundingBox="26109,14705 26136,14691 26139,14696 26112,14710" shapeName="Other"/>
        </emma:interpretation>
      </emma:emma>
    </inkml:annotationXML>
    <inkml:trace contextRef="#ctx0" brushRef="#br0">27 0 92,'0'0'32,"0"0"-1,0 0-3,0 0-2,0 0-1,0 0 1,0 0 0,0 0-1,0 0 0,0 0 2,0 0-2,0 0 2,-3 0 1,3 0-1,0 0 0,0 0-3,0 0-1,0 0 1,0 0-3,0 0-1,0 0-2,0 0-3,0 0-1,0 0 0,0 0-2,0 0-1,-1 0-5,1 0-2,0 0-5,0 0-4,-3 0-8,3 0-16,-6 0-122,-8 13-107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4:14.81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BBF4EB-CB8D-441E-BA7C-3414D9E08F0B}" emma:medium="tactile" emma:mode="ink">
          <msink:context xmlns:msink="http://schemas.microsoft.com/ink/2010/main" type="inkDrawing" rotatedBoundingBox="15001,14361 15016,14361 15016,14376 15001,14376" shapeName="Other"/>
        </emma:interpretation>
      </emma:emma>
    </inkml:annotationXML>
    <inkml:trace contextRef="#ctx0" brushRef="#br0">0 0 20,'0'0'18,"0"0"-8,0 0-11,0 0-11,0 0-5,0 0-1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4:42.0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E8F222-86D9-45CA-A680-CBF9B938C592}" emma:medium="tactile" emma:mode="ink">
          <msink:context xmlns:msink="http://schemas.microsoft.com/ink/2010/main" type="inkDrawing" rotatedBoundingBox="17213,15997 22712,16096 22710,16210 17210,16111" shapeName="Other">
            <msink:destinationLink direction="to" ref="{99672AF0-DC5F-4F70-84E5-34A763424577}"/>
          </msink:context>
        </emma:interpretation>
      </emma:emma>
    </inkml:annotationXML>
    <inkml:trace contextRef="#ctx0" brushRef="#br0">218 82 38,'0'0'21,"0"0"-4,0 0 0,0 0-4,0 0-1,0 0-2,0 0-3,0 0-3,0 0 1,-43-31-1,41 30 4,2 1 2,-3 0 0,2-3 3,-8 0 0,1-1 5,2 1 0,0 2 3,-1-2 2,1 2 0,-1-1 5,2-2-1,5 4 4,-6-4 0,0 2-3,-1 1-4,1-3-5,6 4-3,-3-2-2,-3 1-3,0-2-2,-2 2 0,2-2-3,6 3 0,-3-3 0,3 3-2,-1 0-1,-2 0 0,-6-1 1,1 1-2,0 0 0,0 0 0,8 0 2,-1 0-3,1 0 2,-3-3 0,1 3-1,-1 0 3,2 0-2,-1 0 1,-1 0 1,2 0-2,1 0 1,-3 0 1,3 0-1,-2 0 1,2 0 0,0 0 0,0 0-1,0 0-1,0 0 2,0 0-2,0 3 0,2 1 0,2 0 1,7 2-2,1 1 1,-2-3 0,3 3 0,1-3 0,7 2-2,-8-2 1,11 3-2,0-4 1,1 4 2,5 1-2,-2-2 1,1-2 0,2 0 0,-1 3 1,1-6-1,0 4-1,2-3 0,0 2 0,1-1 1,2 1-2,1-2 1,2 3 0,-1-3 0,-1 0 1,0-2-1,2 2 0,1-2 0,-1 0 0,1 0 0,-1 0 1,0 0-1,1 0 0,-1 0 0,3 0 0,1 0-1,2 0 1,-2 0-1,2 0 0,-2 0 1,0 0-1,2 0 1,0 0 0,1 0-1,0 0 0,0 0 0,0 3 1,1-2 1,-4 2-2,3-3 0,0 0 1,2 2-1,0-2 0,1 0 0,-1 0 0,3 0 1,-2 0 0,1 2 0,1-2-1,0 0 1,-2 3-1,2-3 0,-1 0 0,1 1-1,1-1 1,-1 0 1,1 3-1,-1-3 1,-2 0-1,0 0 0,2 0 0,-3 2-1,0-2 2,2 0-1,-2 0-1,0 0 2,1 0 0,-1 0-1,-2 0 0,2 0 0,-2 0 0,2 0 0,-2 0 1,2 0-1,2 0 0,-1 0 1,-1 0-1,-2-2 0,2-1 0,0 2 0,-2-2 0,0 1 0,1 0 0,-1-1 0,-1 2 0,-1 1 0,3 0 0,-3 0 1,2 0-1,-1-3 1,0 3-2,1 0 0,0 0 2,2 0-2,-2 0 1,4 0 0,-6 0 0,6 0 2,-3 0-2,1 0 1,1-2 0,0 2-2,2 0 2,-3 0 0,-2 0 0,-1 0 0,-2 0-1,0 0 0,-1 0 1,-2 0 1,1 0 1,-4 0-2,3 0 0,-3 0 0,-2 0-1,1 0 1,-13 0 0,6 0 1,-2 0-1,-11 0-1,12 0 1,-10 0-1,-9 0 0,9 0 1,-9 0-1,0 0 1,-2 0-2,-7 0-2,0 0-2,0 0-4,3 0-6,-1 0-21,-2 0-139,-19 9-104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4:50.16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BC9C54-B3E7-42B5-A99B-5441F4765A46}" emma:medium="tactile" emma:mode="ink">
          <msink:context xmlns:msink="http://schemas.microsoft.com/ink/2010/main" type="writingRegion" rotatedBoundingBox="23484,15840 26454,16038 26378,17167 23408,16969"/>
        </emma:interpretation>
      </emma:emma>
    </inkml:annotationXML>
    <inkml:traceGroup>
      <inkml:annotationXML>
        <emma:emma xmlns:emma="http://www.w3.org/2003/04/emma" version="1.0">
          <emma:interpretation id="{24614413-A83F-446C-8F7E-254F1C08FB0E}" emma:medium="tactile" emma:mode="ink">
            <msink:context xmlns:msink="http://schemas.microsoft.com/ink/2010/main" type="paragraph" rotatedBoundingBox="23484,15840 26454,16038 26378,17167 23408,16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3FCE8F-8591-425E-B0F0-9189D2E6E6B9}" emma:medium="tactile" emma:mode="ink">
              <msink:context xmlns:msink="http://schemas.microsoft.com/ink/2010/main" type="line" rotatedBoundingBox="23484,15840 26454,16038 26378,17167 23408,16969"/>
            </emma:interpretation>
          </emma:emma>
        </inkml:annotationXML>
        <inkml:traceGroup>
          <inkml:annotationXML>
            <emma:emma xmlns:emma="http://www.w3.org/2003/04/emma" version="1.0">
              <emma:interpretation id="{B2C08F06-BE47-4C83-92A1-18E14CD1A1F2}" emma:medium="tactile" emma:mode="ink">
                <msink:context xmlns:msink="http://schemas.microsoft.com/ink/2010/main" type="inkWord" rotatedBoundingBox="23484,15840 26454,16038 26378,17167 23408,16969"/>
              </emma:interpretation>
              <emma:one-of disjunction-type="recognition" id="oneOf0">
                <emma:interpretation id="interp0" emma:lang="en-US" emma:confidence="0.5">
                  <emma:literal>U-FT;</emma:literal>
                </emma:interpretation>
                <emma:interpretation id="interp1" emma:lang="en-US" emma:confidence="0">
                  <emma:literal>k-I;</emma:literal>
                </emma:interpretation>
                <emma:interpretation id="interp2" emma:lang="en-US" emma:confidence="0">
                  <emma:literal>k-I'm;</emma:literal>
                </emma:interpretation>
                <emma:interpretation id="interp3" emma:lang="en-US" emma:confidence="0">
                  <emma:literal>U-Foy;</emma:literal>
                </emma:interpretation>
                <emma:interpretation id="interp4" emma:lang="en-US" emma:confidence="0">
                  <emma:literal>U-FI;</emma:literal>
                </emma:interpretation>
              </emma:one-of>
            </emma:emma>
          </inkml:annotationXML>
          <inkml:trace contextRef="#ctx0" brushRef="#br0">1849 418 574,'0'0'59,"0"0"-10,0 0-14,0 0-16,0 0-11,0 0-7,0 0-1,0 0-3,0 0-3,0 0-4,349-10-8,-298 3-10,-5 0-16,0 3-28,-7-2-57,3 5-71,-14 1-35</inkml:trace>
          <inkml:trace contextRef="#ctx0" brushRef="#br0" timeOffset="-189.5245">1892 96 612,'0'0'34,"0"0"-4,0 0-8,0 0-10,0 0-8,0 0-5,0 0-4,0 0-3,0 0-4,0 0-9,249-32-19,-235 38-48,5 7-123,-7-2-41</inkml:trace>
          <inkml:trace contextRef="#ctx0" brushRef="#br0" timeOffset="9247.0109">2547-55 602,'0'0'7,"0"0"2,0 0 0,0 0-3,0 0-4,0 0-1,0 0 0,0 0 1,0 0 1,94 11 0,-88-6 2,-6-5 5,0 8-1,0 6 2,-2 1-1,-8 2 0,2-6 3,2-7 1,-5 3 1,5-5 0,0 0 1,-2 1 0,8-3-3,0 0-3,0 0-6,0 0-5,8-11-1,8-7-5,8 1-10,-3 9-27,-2 5-96,-4 3-145,-10 11-9</inkml:trace>
          <inkml:trace contextRef="#ctx0" brushRef="#br0" timeOffset="375.6804">2651 490 522,'0'0'64,"0"0"-11,0 0-11,0 0-6,0 0-2,0 0-1,0 0-1,0 0-4,0 0-6,-4 16-8,4-16-5,0 0-3,3-6-1,10-8-1,4-7 0,4 4-1,-2-2 1,5-2 0,0 3 1,2 0-3,-2 1-1,2 2 0,-8 1 0,1 5-4,-7 3 3,-6 4-4,6 2 2,-2 0 6,4 15-7,-2 13 7,-5 12-5,-5 8 1,-2 12 1,-2 3 1,-5 5-1,-1-1 0,-1 0-1,0-8-2,0-5 2,0-7 0,3-5 1,-6-7 1,6-12 1,-2-1 0,-6-8 0,4-7-1,-5 8 1,1-10-2,-1-3 0,-11-2 0,2 0-2,-8 0-2,4-7-4,0-4-7,1 0-11,-1-9-22,-1-5-36,1-9-154,3-1-74</inkml:trace>
          <inkml:trace contextRef="#ctx0" brushRef="#br0" timeOffset="518.3953">2715-10 894,'0'0'7,"0"0"1,0 0-2,0 0-6,0 0-24,0 0-57,0 0-219,0 0-36</inkml:trace>
          <inkml:trace contextRef="#ctx0" brushRef="#br0" timeOffset="-816.0314">114 150 509,'0'0'52,"0"0"-8,0 0-9,0 0-3,0 0-5,0 0-4,0 0-7,0 0-2,0 0-4,-85-142-3,81 138-4,1 0-3,-1 4-3,-1 15 4,-1 14 1,2 10 1,1 3 0,3 4-1,0-1 4,0 1-6,3-6 7,-2-1-7,4-4-3,-2-10 5,-2-3-2,2-2 0,-3-5 1,2 2 0,-2-10-2,0 1 2,0-8-2,0 0 2,0 0-2,0 0 0,0 0 2,0 2 1,0 2 3,2-4-2,10 0 0,11 0-1,5-14-2,9-7 0,-4-3-1,0-5 0,0 0 0,-2-5 1,2 2-2,-5-1 3,2 1-6,-3 5 5,-8 8-1,-2 1 1,-7 9-1,-5 5 0,1 1-1,-6 3 0,0-3-1,0 3 0,0 0 1,0 0 1,-5 3 1,-10 11 1,-4 4-1,-3-2 1,2 2-1,-2 0 1,1 3 6,0-3-6,6-5 4,2 2-4,4-4 1,4-6 0,4 1-1,1 1 0,0 1 1,0 6 0,4 6 0,10-8 0,5 5 0,-6-6-1,7-1 0,-1-3-1,4 0-1,-1-3-2,-1 3-3,-8-4-6,5 1-10,-3 3-18,-6-1-34,6-1-62,-8-3-136,-1 2 20</inkml:trace>
          <inkml:trace contextRef="#ctx0" brushRef="#br0" timeOffset="-619.0238">648 402 622,'0'0'20,"0"0"4,0 0-2,0 0-5,0 0-6,0 0-6,0 0-3,0 0-1,0 0-2,0 0-2,240-28-5,-205 24-8,-2 0-8,-1 4-14,-8-3-43,2 1-76,-3-4-95</inkml:trace>
          <inkml:trace contextRef="#ctx0" brushRef="#br0" timeOffset="-410.9921">1246 101 639,'0'0'29,"0"0"-9,0 0-6,0 0-4,0 0-2,0 0-1,0 0 1,0 0-3,0 0-2,51 39-3,-43-21 2,-1 3-2,-2 3 0,-1 4 3,-3 7-7,-1-13 1,0 5-11,0-1-9,0-6-10,0 9-32,0-3-59,0-12-133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5:01.7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672AF0-DC5F-4F70-84E5-34A763424577}" emma:medium="tactile" emma:mode="ink">
          <msink:context xmlns:msink="http://schemas.microsoft.com/ink/2010/main" type="inkDrawing" rotatedBoundingBox="18562,16207 22319,16000 22379,17090 18622,17297" semanticType="callout" shapeName="Other">
            <msink:sourceLink direction="to" ref="{48E8F222-86D9-45CA-A680-CBF9B938C592}"/>
            <msink:sourceLink direction="from" ref="{5B2E9065-25B7-40DF-8E52-F963DAE028F1}"/>
          </msink:context>
        </emma:interpretation>
      </emma:emma>
    </inkml:annotationXML>
    <inkml:trace contextRef="#ctx0" brushRef="#br0">1 43 397,'0'0'36,"0"0"7,0 0-5,0 0-4,0 0-3,0 0-2,0 0-8,0 0 0,0 0-2,0 0-1,0-24-2,0 21-1,0 2-2,0-2-2,0 2-1,0-1-1,0-2-2,0 4-2,0-1 0,0 1-1,0-3 0,0 3 2,0-2-5,-1 2 0,1-1 1,0 1-1,0-4 0,0 4 0,0 0 0,0 0-1,0 0 1,0 0 1,0 0-1,0 0 2,0 0-2,0 0 1,0 0 1,0 7 0,0 3-1,0 8 0,0-1-1,0-2-1,1 1 1,2 0-1,-1-2 6,2 3-4,4 8 3,-4-10-3,2 7-1,0-2 1,2-9-2,1 10 2,1-2-1,-1-2-2,1 3 1,-1-3 0,2 1-1,-2 0 3,4 3-2,1-1 2,-1 1-1,0-1-1,-1 2 0,5-2 0,-2-1-1,3 1 2,-3-1 0,2 1 1,0-2-2,4 2 2,-5-1 0,5 1 0,0 2 1,1-2-2,1 2 1,-3-3-1,4 1 0,3-2 1,0-1-2,-2-2 2,4-1-2,-2-3 1,1 3 0,-1-3-1,1 0 1,0-1-1,1 0 0,-1 1 1,-1 0-1,1-1 0,-4 0 0,1 0 0,2-5 1,-3 4 1,3-1-2,-8-5 1,4 4-2,1-3 1,3 2 1,5-1 1,-2 1-2,-2-1 0,1-1 0,2 0 0,-8 1 0,2-1 0,3-4 0,-1 0 0,10 3 0,-4-2 1,-9-1 0,3 3 0,1-3 0,2 0 0,-2 2-1,1-2 1,-1 0-1,-1 0-1,9 0 2,-4 0-1,1 0 0,2-5 1,0 1-1,0 0 1,0-3 0,0 1 0,1-3-1,-2 0 0,3-2 1,0 0 2,2-2-2,-2 2 1,1-1 1,-1-1-2,0-4 1,1 5 1,2-1-3,-3-1 0,-1 0 2,1 1-1,-1 1 1,-2-1 1,2-1-2,-2 2 0,4-4 1,-1 3-1,3-2 2,-1-1-2,1 1 3,-1 1-2,0-4-1,1 1 2,-3 0 0,1 2-2,-1-2 1,0 0 0,1-1-1,-1 1 1,0 1 1,-3-2-1,2 1 1,-1-1-1,-4 3 0,2-1-1,-5 1-1,2 1 0,1-1 1,-3 2 1,2 1-1,0-1-1,0 2 0,-2-2-1,1-2 2,-1 5 0,-1-4-2,1 1 2,-4 2 1,3 3-1,-9 1 0,1-1-2,-4 3 1,0 1 0,1-3 1,-10 5-2,8-3 1,-8 4 0,1-2 0,-1 2 2,-6 1-3,0 0 0,0 0 0,2 0-1,1 0-2,-2 0-4,2-3-5,-3 3-8,2 0-9,-2-3-11,3 3-11,-3 0-18,0 0-41,1 0-95,-1 0-69</inkml:trace>
    <inkml:trace contextRef="#ctx0" brushRef="#br0" timeOffset="387.5418">3461 78 606,'0'0'37,"0"0"1,0 0-6,0 0-7,0 0-8,0 0-3,0 0-4,0 0-1,0 0-2,0 0 2,-32 0 1,32 4 1,17-4-1,7 6 0,0-5 0,3-1 1,-3 0 1,-8 0-3,14 0-2,-13 0 0,0 0-1,3 0 0,-2-1-1,0-2-1,-12 0 1,3 3-1,-9 0 2,0 0-3,0 0 0,1 0-1,2 0-2,-1 0 0,0 0-1,0 0 0,5 0 1,-2 0 1,-1 14 1,-4 8-1,0 6 4,-16 10-5,-8 1 1,-6 2-11,-7 4-14,0 3-25,-5 2-47,2 0-175,-4-1-49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5:03.1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F4B376-5FB4-4901-AE57-7AFFBB11D877}" emma:medium="tactile" emma:mode="ink">
          <msink:context xmlns:msink="http://schemas.microsoft.com/ink/2010/main" type="writingRegion" rotatedBoundingBox="18411,16229 18734,16229 18734,16742 18411,16742"/>
        </emma:interpretation>
      </emma:emma>
    </inkml:annotationXML>
    <inkml:traceGroup>
      <inkml:annotationXML>
        <emma:emma xmlns:emma="http://www.w3.org/2003/04/emma" version="1.0">
          <emma:interpretation id="{07EA5568-4CD0-4A19-B5EB-533A451CD9C4}" emma:medium="tactile" emma:mode="ink">
            <msink:context xmlns:msink="http://schemas.microsoft.com/ink/2010/main" type="paragraph" rotatedBoundingBox="18411,16229 18734,16229 18734,16742 18411,16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365A0F-11DD-4093-BE1F-BE9E2E7C92AB}" emma:medium="tactile" emma:mode="ink">
              <msink:context xmlns:msink="http://schemas.microsoft.com/ink/2010/main" type="line" rotatedBoundingBox="18411,16229 18734,16229 18734,16742 18411,16742"/>
            </emma:interpretation>
          </emma:emma>
        </inkml:annotationXML>
        <inkml:traceGroup>
          <inkml:annotationXML>
            <emma:emma xmlns:emma="http://www.w3.org/2003/04/emma" version="1.0">
              <emma:interpretation id="{5B2E9065-25B7-40DF-8E52-F963DAE028F1}" emma:medium="tactile" emma:mode="ink">
                <msink:context xmlns:msink="http://schemas.microsoft.com/ink/2010/main" type="inkWord" rotatedBoundingBox="18411,16229 18734,16229 18734,16742 18411,16742">
                  <msink:destinationLink direction="from" ref="{99672AF0-DC5F-4F70-84E5-34A763424577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304 91 358,'0'0'45,"0"0"-6,0 0-5,0 0 0,0 0-2,0 0-1,0 0-3,0 0-4,0 0-3,16 0-2,-13 0-2,-3 0 1,0 0-1,0 0-2,0 0-1,0 0-1,0 0-1,-3 0-3,-3 2 1,1 2-1,-9 0-1,5-4 1,-6 0 0,-3 0-1,0 0 1,-2 0 0,3-4-2,-7-3 0,2-3 0,3 2-1,-1-2 0,1-1-3,5 5 1,1-1-1,-2-1 1,2 2-1,2-1 0,4 3-1,2 1 0,5 3-1,-1-3 0,1 3 0,-3 0 1,1 0-2,2-1 1,-1 1-1,1 0-1,-3-3 1,3 3 1,-2 0-1,2 0 0,0-3 0,0 3 2,-3 0-1,3 0-1,0 0 1,0 0-4,-1 0 4,1 0 0,0 0 0,0 0 0,0 0-2,0 0 2,0 0-1,0 3 0,0 14 0,1 12-3,7 9 4,-2 1 3,-2 5-4,1 4 3,-1 5-14,-4 3-24,0 5-48,0 1-217,5 1-28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3-05T06:03:41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16520 9674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08:0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13776 16685 625,'0'0'6,"0"0"-4,0 0 5,0 0 4,0 0 4,0 0 0,0 0-3,0 0-5,0 0 0,104 5 1,-53-5 1,5-3 2,6-2 5,5 0 1,1-2 0,3-1 2,-3-3-4,-3 4-1,-3-1 0,-6 2-3,-8 2-4,-5 2-2,-8 2 0,-12 0 1,-4 0 0,-6 0-1,-7 0 0,4 0-2,-3 0 2,-3 0-4,2 0-2,-6 0 1,0 0-3,0 0 2,2 0-4,-1 0-2,1 2-8,-2-2-9,0 1-13,0 3-24,0 1-40,0 3-71,-5 1-111</inkml:trace>
  <inkml:trace contextRef="#ctx0" brushRef="#br0" timeOffset="295.6348">13898 16874 636,'0'0'9,"0"0"6,0 0 6,0 0 2,0 0 0,0 0-8,0 0-4,0 0-5,0 0 2,0 0-3,350-25 5,-281 13 4,0-2 2,1 0 1,-2 2 0,-2-2-1,-1 3 0,-7-1-5,-9 2-2,-7 1-4,-13 4-5,-7 2 1,-9 3 0,-9 0-1,2 0-2,-6 0 0,0 0 0,0 0-6,-3 0-12,-7 0-10,-9 0-27,-5 0-37,-4 0-136,1 0-61</inkml:trace>
  <inkml:trace contextRef="#ctx0" brushRef="#br0" timeOffset="1234.4627">13629 11185 700,'0'0'40,"0"0"-2,0 0-4,0 0-7,0 0-6,0 0-11,0 0-5,0 0-2,0 0 0,-28-5 7,27 47-4,1 7 2,0 3-3,0 4-3,0-4 3,1 2-2,4-4 1,-1-3-1,-1-7 0,1-3 0,0-6 0,-2-9-1,-2-2 3,1-8-3,-1-5-1,0 0-1,0-7-1,0 0 2,0 0-1,0 1 2,0 1-2,0-1-1,0 1 0,0-1-11,0 1-19,0-1-35,0-1-144,-7 0-101,0 0-5</inkml:trace>
  <inkml:trace contextRef="#ctx0" brushRef="#br0" timeOffset="2456.8779">18086 10674 498,'0'0'7,"0"0"7,0 0 9,0 0 6,0 0-3,0 0-2,0 0-4,0 0-4,0 0-2,-14 15-2,-1-3-2,1 0-1,-1-1 0,-3-3 1,0-1-1,-2-2 1,5-2 1,-3-3 0,-1 2 2,6-2-3,-9 0 1,5 0-2,1-5 0,1-2 0,1 0-2,4-3 0,0-1 0,1-1-2,3-3 2,5-1-5,1 0 1,0-6-2,3 3-1,3 2 2,3 0-4,-1 6 5,0 0-5,0 6 4,2 0-2,4 4 0,1 1 3,-1 9-4,0 8 5,-3 9-4,-4 6 2,0 7 0,-1 1-2,-5 4 1,-1 3-1,0-4 1,0 3-1,-8-5 2,-1 0-3,-1-5 3,-4-3-1,-3-4 1,-1-4 0,-4-1 1,2-6 0,-2-3 0,-2-1 0,1-3 0,-1-3 0,1-3 1,6 0 2,1-2-3,5-2 0,-1-1-1,-3 0-4,4-4 4,-1-6-1,6 5 1,2-6-1,0 0-1,4-3 1,0-3-1,0 0 0,8-3-1,0 8 0,0 3 1,-2 5 0,4 0 0,5 4 0,-1 0 0,4 6 0,0 7 1,0 2-2,0 2 3,1 2-4,-1 1 3,0-2 0,-2 0 0,3 0 4,0-1-5,-3-5 5,-3-1-5,-2-4 1,-2 0-1,2-4-1,1 0 1,0-2 1,8-1-1,-8 0 2,8 0-2,-3-1 1,-7-2-1,5-2-1,-5 2-5,-6 1-14,2 1-24,-6 1-48,0-2-140,0 2-79</inkml:trace>
  <inkml:trace contextRef="#ctx0" brushRef="#br0" timeOffset="3517.0969">22533 10730 730,'0'0'24,"0"0"6,0 0-5,0 0-8,0 0-5,0 0-4,0 0-3,0 0 2,0 0-3,0 0 1,61-107-1,-45 105-1,-6 2-1,4 2 1,-5 8 0,-3 5 0,-2 8 3,-4 3-4,0 1 1,-7 1-2,-5 3 0,-2-4-1,1-1 2,-1-3-2,6-8 1,1 0-1,2-5 0,4-6-1,0 7 0,1-1 0,4 5 0,6 6 0,6-4 2,2 0-2,2-2 1,-1 1-1,-1-3 0,1-1 1,-7-1 1,-4-2-2,-1-1 2,-4-6 0,-1 8 3,-2-3 2,-12 6 2,-7-1-1,-7 0-1,-5-3-2,-6-1-2,-1-1 0,1-1-1,4-2-1,3 1 1,7-3-1,5 1-3,5-3-7,3 2-23,0 3-44,4-3-161,2 1-74</inkml:trace>
  <inkml:trace contextRef="#ctx0" brushRef="#br0" timeOffset="14591.2169">14992 12886 176,'0'0'51,"0"0"-7,0 0-7,0 0-3,0 0-3,0 0-1,0 0 0,0 0-1,0 0 0,7-10-2,-5 9-1,-2 0-2,1-1-4,-1 0 1,0 1-3,2-1-3,-2 1-1,0-1-1,1 0-1,-1 2 0,0 0-1,2-3 1,-2 3-2,0-2-2,0 2 0,1-2-1,-1 2-1,0-1-1,0 1-2,0 0 0,0 0-1,0 0-2,0 0 2,0 0-2,2 0 3,-2 5-2,4 5 2,-3 2-1,2-2 0,-3 3 0,4-3-1,-2 2 0,-1-7 0,1 5 1,-1-5 2,1 0-2,-1-1 4,-1-4 2,0 0 0,0 0 1,0 1-1,2 1-1,-2 0-1,0-2-2,0 1-1,0-1 0,0 2-1,0-2 3,0 1-5,0-1 1,0 2 0,0-2-2,0 0 1,0 2 1,0-2-1,0 0 2,0 0-1,0 0 2,0 0-1,1 0-1,-1 0 0,0 0 0,0 0 0,0 0 1,0 0-2,0-4 2,0-2-2,-3-3 1,0-1-1,0-1 0,0 0 0,-1-2 0,3 0 0,-2 1-1,-1 0 0,2 7-1,1-7-5,1 7-9,-2 0-12,2 0-26,0 5-45,-3 0-109,-3 12-81</inkml:trace>
  <inkml:trace contextRef="#ctx0" brushRef="#br0" timeOffset="17698.7193">15259 13269 378,'0'0'47,"0"0"6,0 0-7,0 0-11,0 0-7,0 0-6,0 0-3,0 0-2,0 0-5,3-5-2,-3 3-3,2 0-1,-2 1 1,3-4-1,0 1 0,1-4-3,2 0 2,1 3-2,-1-2 0,1 2 1,0-2-6,2 2 4,-2 0-4,2 1 3,0 1-1,-4 3 0,-2 0 0,3 0 0,-2 0 5,4 0-2,1 0 3,-6 3-3,2 4 1,-4-2 0,2 4-1,-1-1 0,-2 4 1,0-2 0,0 0 0,-5 4 0,1-3 1,-6 3 0,7-6-1,-3 0 0,2 1 0,-2-4 0,0 3 0,-1-1 0,1 0 0,3-4 1,2 1-2,1-4 0,0 0-1,0 0 0,0 0-1,-3 3-1,3-3 1,0 0-1,0 0 1,-1 2 0,1-2 1,0 2-1,0-2 1,0 0-1,0 1 0,4-1 1,2 0 0,5 0-1,1 0 0,-3 0 0,2-3 1,-2 1-2,1-1 1,-6 3 1,6-4-2,-5 3 1,-1-1 0,0 0-1,-4 2 1,0 0 0,0 0-2,2 0 0,-1-3 1,1 3 0,-1 0 1,1 0 3,-1 0-4,1-2 0,0 2-1,0 0 1,-1 0 1,1 0-3,-1-2 0,-1 2-4,3 0-9,-2 0-10,1 0-23,-2 0-37,1 0-99,1 0-95</inkml:trace>
  <inkml:trace contextRef="#ctx0" brushRef="#br0" timeOffset="20069.7516">15453 13559 387,'0'0'44,"0"0"0,0 0-13,0 0-9,0 0-11,0 0-7,0 0-3,0 0 1,0 0 0,0 0 2,0-15-2,3 12 1,6-1 1,-5 1-1,2 3 3,4-4-3,-4 4 2,-2 0 1,8 0 1,-8 0 1,-1 0-1,9 0 0,-7 0-2,0 0 0,2 2 0,-3 0 1,-1-2-1,2 3 1,-5-3 3,0 0 0,0 0 3,1 2 0,2 5 1,-2-2 2,-1 0-3,0 5 0,0-3-1,0 3-2,-4 2 1,-2-5-4,2 3 1,1-8-1,0 3-1,2-2 0,-2 0-2,0-1 1,1 2-2,2-4-1,-1 0 0,1 0-4,0 1 1,0-1 1,0 2-1,0-2 2,0 0 1,0 1 0,0-1 0,3 0 0,3 0-1,5 0 0,2 0-1,-9 0 1,8 0 1,-6 0-2,8 0 1,-2 0-1,-8 0 0,8 0 0,-8 2 0,-1 0 1,3-1 0,-6-1 1,1 3 0,1 0 1,-1 0-1,2 2 2,-3-1-1,-1 5 0,-4-1 1,-2 4-1,1-5 1,-3 0-1,1-2 1,4-2-1,-4 2 1,4-3 0,-1-2-1,0 5-1,5-5 0,0 0-1,0 0 2,0 0-2,0 0 1,-1 0-1,-1 0-1,1 0-1,-1 0-2,1 0-4,-1 0-6,1 0-9,-1 0-17,1 0-22,-1 0-40,1 0-122,-5 0-46</inkml:trace>
  <inkml:trace contextRef="#ctx0" brushRef="#br0" timeOffset="22666.3006">16364 15141 81,'0'0'28,"0"0"-5,0 0-2,0 0-1,0 0 0,0 0 0,0 0 0,0 0 0,0 0 0,0-6 1,0 4 0,0 2 0,0-1 2,0 1 0,0-2 2,0 2-2,0-1 2,0 1-1,0-2-2,0 2-1,0-1-4,0 1-1,0-1-1,0 1 0,0-2-2,0 0 0,-1 1 0,1 1-1,0-2 1,-2 1-2,2-1 0,0 0-1,-1 1-2,1 0-1,0-1-1,0 1-1,0-1-3,0 1 1,0-6-2,0 0 1,0 2-1,0-5-1,0 5 1,0 0 0,0 1 1,0 4-2,0-1 0,0 1 0,1-2 0,1 1-1,-1 0 0,1 1 1,-1-3-1,-1 3 3,2 0 0,-1 0-1,-1 0 1,6 0 0,-2 3 0,0 3-1,1 2 1,-4-4-2,2 4 1,-1-1 0,-1-3 1,0 8 0,-1-6 0,0 0 0,2 6 1,-2-5 4,0-1-4,0 4 5,0-4-6,0-1 1,0 1-3,0-6 1,0 5 0,0 0 1,0-1-2,0 3 1,0-7-1,0 0 0,0 0 1,0 1-1,0 1 1,0-1 0,0 1-1,0 0-1,0-1 2,0-1-1,0 1 1,0-1 1,0 3 0,0-3 0,0 0-1,0 0 2,0 0 3,0 3-3,0-3 1,0 0 0,0 1-1,0-1-1,0 0-1,0 0 0,0 0-1,0 0-4,0-7 5,0 1-5,0-6 5,0 1 0,1 0-2,1 0 2,-1-1-1,1 1 0,-1-1 0,2 0 0,0 2 1,0 0-2,0 0 0,-1 0 1,0 6 0,2-5 0,-1 6-1,0-2-1,0 3 0,-3 2 1,4-3 0,-1 0 0,0 1 0,1 0 0,-4 2 1,5 0-1,-1 0 1,2 0 1,5 3-2,-5 1 1,2 3 1,-4 0-1,3 1 3,-3 2-3,2-1 2,-3-1 1,1 1-1,-1 2 0,0-2-1,-1 1 1,1 0 0,-1-5 0,0 3 1,-1-1 3,1-1-3,-1 0 3,-1-1-6,0 0 1,0 1-2,0 1 1,0-7 1,0 0 0,0 0-1,3 5-2,-3 1-4,0 1-13,3 4-27,-2-7-74,1 1-162,1 0-19</inkml:trace>
  <inkml:trace contextRef="#ctx0" brushRef="#br0" timeOffset="36099.3967">5060 13873 393,'0'0'26,"0"0"3,0 0 3,0 0-4,0 0-8,0 0-4,0 0-3,0 0 0,-12-22-2,8 21 3,-2-1 1,-3-1-4,2 1 2,-4 0-3,-1 1 0,-2 1 0,-4 0-2,7 0-2,-7 0 0,7 0-1,-2 0 1,-6 3-1,10-1-2,-8 3-1,4-1 1,4-1 2,-8 1-3,11 1 4,-4 0-4,-6 2 1,9-2-2,-9 0 0,10 0-1,-4-1 1,3 1-1,-2 2 2,2-4-1,-2 4-1,3 0 1,-2-2-1,-1 2 1,5-4-1,-2 4 1,-1 0-1,1-2-1,0 2 2,2-2-2,-2 3 1,3-1 0,-4 1-1,4-1 1,2-4 0,-4 5 0,4-3 0,-1-1-1,-2 6 2,4-6-2,-3 0 1,0 6-1,3-4 0,0 0 1,0 6 0,0-7 0,0 7 0,0 2 0,0-2 0,0 0 0,0-2-1,3 5 1,0-5-1,4 5 1,-1-3-1,-3-2 2,4 4-1,2-2 0,-5-3 0,2 3 1,0-5-2,2 1 2,1 4 0,-3-7-1,3 6 1,2-2-2,-5-2 2,4 2 0,3-2-1,-3 0 1,3 1-1,-1-1 1,-2 0 0,6 0-1,-3-1 0,1 1 0,-1-2-1,0 0 2,8 1 0,-3 0-1,0-1 0,-1-1 1,3 0-1,-7-2 1,3 1-2,0 0 1,-6-1 1,9 1-1,0-1 1,-8-2-2,8 3 1,-9-2 1,2-1-2,2 1 1,-2-1 0,2 2 0,-1-2 0,0 0 1,0 0-1,-1 0 1,2 0-1,4 0 0,-5 0 0,4 0 0,-1-3 0,-4 2 1,5-4-1,-7 4 1,0-4-1,3 2 0,-4 0 0,4-2 1,-3 2-1,0-2 1,0 1-1,0 1-1,-1-1 2,1-1-1,-1 1 0,-2-1 1,-1 3-1,4-2 1,-6 2-1,2-2 0,4-1 1,-3 0-1,-1 2 0,3-2 0,-3 0 1,-3 3-1,5-5 1,-5 4 0,1-4-1,2 0 2,-1-1 0,-1 1-2,0 0 1,0-1-1,-2 4 0,2-6 1,-2 5 2,-1-5-3,2 0 1,-1 5 0,-1-6-1,-1 7 1,0-2-1,3 1 0,-3-1 1,0 0-1,0 0 1,0-5 1,0 7-2,0-3 1,0 4-1,-3-4 0,3 2 1,-1-2-1,-2-3 2,1 5-2,1-2 1,-2-3 0,1 5-1,-2-4 1,1-1 0,-1 3 0,0-1 0,-1 1-1,2 0 1,-1-1 0,-2 1 0,3 4 0,-2-5-1,2 5 2,-3-5-1,0 1 0,2 1-1,-2-1 0,-1 2 1,1-1-2,0-1 2,0 3-1,0-2 0,-2 0 1,5 3 1,-3-2-1,3 2 0,-4-2 1,-1-2-2,2 0 0,-3 2 0,3-2 1,0 2 1,2 2-1,-3-2 1,4 1-2,-4-1-3,-1-2 4,0 3-4,2-2 4,2 3-1,-4-1 2,4 1-1,-4-2 0,-1 1 0,0-1-2,-1 2 2,1 0-2,-1 0 2,-1 0-1,2 0 2,-3 0 1,-5-2-1,8 2 1,-6-1 0,6 2-2,-3-2 1,-4-1 0,6 2 0,-7-1-1,2 0-1,4 1 2,-5 0-2,3 2 0,3-1-1,-2 1-2,-5 1-1,-1 0-6,1 0-10,-6 4-15,4 2-42,3 3-115,5-2-81</inkml:trace>
  <inkml:trace contextRef="#ctx0" brushRef="#br0" timeOffset="39080.4483">5213 13022 180,'0'0'41,"0"0"-7,0 0-3,0 0-6,0 0-6,0 0-4,0 0-2,0 0 1,0 0-1,0 0 0,-42 2 2,36-2 1,-4 0-3,6 0 0,-3 0 0,-5 0 0,9 0-1,-3 0 1,-5 0-2,5 0 0,0 0 0,-7 0 0,6 0 0,-6-2 0,3 2-2,-3 0 0,1 0-2,-2 0 3,2 0-3,-2 0 0,1 0 0,-2 0-1,-5 0 0,6 0 0,-5-1-1,6 1 1,-2 0 0,-5 0-1,1 0-1,-1 0-1,0 0 1,4 0 0,-3 0 0,-7 1 2,4-1-2,-1 2 1,0 0 0,-1 1-1,-2-1 0,1 1-1,-3 1 1,1-1 0,-2-1-2,3 3 1,-1 0 0,-2 0 1,1 0-1,-2 0 0,1 0-1,3 2-1,-1-1 0,2 0 0,2 2-1,3-1 1,-1 1 0,8-2 0,0 0 0,-4 1-1,5-1 0,-2 1 1,2 0-1,-2 1 1,7-3 0,-8 4-1,4 3 5,-1-2-4,-1 4 6,0-1-7,3 1 2,-3 1-2,3 0 0,-2 0 2,1 1-2,-1 0 2,-1-1-1,0 0 1,0 1-2,0 1 1,1 0-1,1 0 1,1-1 0,-2 1 1,2-1-1,0-1 0,3 2-1,-3-2 1,1 1-1,5 1 0,-2 2-1,1-5 1,0 1 0,2 0-1,0-5 1,3 9-1,-1-3 0,-1 3 2,2 5-1,0-1 1,0-2-2,0-4 1,0-2 1,3 2-1,0-2 1,4 5 0,-1-4-2,0 1 2,1-3 5,3 3-6,-3 0 5,5-2-5,-1 1 0,1-3-1,1-1 1,3 1 0,0-1-1,4 0 1,0 0-1,2-1 1,4 0 0,0-3 1,3 2-1,0-1 1,1-1-1,2-1-1,0 1 2,3-4-2,2 2 2,-1-2 0,5 1 0,-5-2 0,4 1 0,-1 1-1,-1-2 0,-2 1 0,3-1 0,-1-1 0,1 1-1,-3-1 1,6 0 0,-6-1 0,0 1 0,2-2 0,-1 2 2,1-2-2,-2 0-1,5 0 1,-1 3 0,-4-3 0,5 0 1,-5 0-1,1 0 1,-1 0-2,-2 0 2,-1 0-2,0 0 1,-1 0 1,0 0-2,0 0 1,-2 0 1,-1 0-2,1-3 2,1 3-1,-1-2 0,-1-1 1,4-1-1,-1-1 1,1 2-2,-1-2 1,0 1-1,-3 1 1,3-2 0,-2 1 0,-1-1 1,0 2-1,0-2 0,0 1 1,-2-1-1,-1 0 0,0 0 2,-3 0-3,-1-2 2,1 3-1,-1-2 0,-3 0 0,1 0 0,0 0 0,-1-2 0,0 1 1,1-1 0,-3 1-1,2-1 1,-3 0-1,3 1 0,-2-2 1,-4 2 0,6-2 0,-9 2 0,2-1-1,2-1 1,-2-1 0,3-2-4,-6 4 5,0-4-6,2 3 5,-6 1 2,2-4-1,2 0 1,-2 4-1,0-5 0,-3 3 0,-1-2 0,3-3 0,-3 5 0,0-6 1,1 6 0,-4-2 0,3 0 1,-3-3-1,0-4 0,0 5 0,0-7-1,0 1 1,0 0-2,-3-4 1,-2 4 0,0 6 0,1-3 1,-2 2-1,0-2 0,-4-3 0,0 2 0,1 2 0,-2 1 0,1 2-1,-2 1 1,1-2-1,-1 1 0,-2-1 0,2-1 0,-3 3 0,-2-2 0,0-1-1,-1 2 2,0-1-2,-1 1 0,-3-2 0,2 0-4,-1-2 4,0 0-4,-2 0 4,1 3-1,-1-1 2,0 1 0,-3-2-1,1 3 0,-2-1 0,-2 0 0,4 2 0,-4 0 0,0 1 0,-1-1 1,1 2 0,0 0 0,0 0-1,0-1 0,-1 1 0,1 0 0,0 1 0,0 1 0,0 0 1,-1-1-1,4 4 1,3-1-1,-2-1 0,1 0 0,-2 3-1,-2-1 0,1 4 1,-5-1-1,2 2 2,-4 0-2,-2 3 2,0 6-1,-4 1-1,-1 2-1,-5 3-6,4 2-4,-2 3-10,1 4-14,4 3-20,6 2-50,4 6-129,3 0-45</inkml:trace>
  <inkml:trace contextRef="#ctx0" brushRef="#br0" timeOffset="39490.4846">5200 14139 803,'0'0'1,"0"0"-2,0 0-3,0 0-13,0 0-34,0 0-152,0 0-85</inkml:trace>
  <inkml:trace contextRef="#ctx0" brushRef="#br0" timeOffset="53980.8153">13167 12738 136,'0'0'31,"0"0"0,0 0 2,0 0 0,0 0 0,0 0-2,0 0-3,0 0 1,-28-29-3,25 26 1,-3-3 0,-3 1-3,2 0-2,-5-2-4,1 4-5,-2-1-4,-6-1-2,0 2 2,-8 3-2,-1-2 5,1 2-4,-2 0-2,-1 0 2,-2 0-2,0 5 1,-1-1 1,1 1 2,0 2-1,2-1-1,-1 1 0,1 1-1,1-1-2,3 1 0,3-2-2,7-2-2,2 3 1,6-4-3,4-2 0,1 2-1,-1 0 0,4 2 2,-1 5 0,1 4 1,1 1 1,10 5-1,3 0 2,3 0-2,2 1 0,2-2 0,4 1-1,-4 2 2,0-3-2,-2 1 0,-2 0 0,-4-1 0,-3 3 1,-3 0 0,0-2-1,-4 3 1,-1-2-2,-2 2 3,-3 1 3,-6 3 0,-2-3 3,-2 1-5,-5 1 1,-2-1 0,-2-3 0,-4 1 1,-1-2-1,-5 1 2,-3-2-1,-1 0 0,-3-3-1,2 0 0,-1-2 0,2-3 0,-3-3-2,7 0 0,2-4-1,1-1 1,13-3 0,-3-1 0,9 0 1,0 0 0,-2 0 1,8 0-2,0-1 1,4 1-1,-2-2-3,2 2 0,0-1 0,0 0-3,0 1 2,0 0-2,10 4 0,6 11 3,3 12-1,1 9 2,-1 8-1,-3 8 1,3 5-1,-5 4 2,-1 3 3,-3-1-2,-4 3 3,-3-1-4,-3 0-1,0-1 0,0 0-1,-4-3 4,1-4-3,1-3 3,2-3 3,0-3-4,3-4 3,6-3-4,8-2-1,6-2 0,6-2 0,7-2-3,8-2-8,14-2-23,7-3-71,10-5-174,3-8-19</inkml:trace>
  <inkml:trace contextRef="#ctx0" brushRef="#br0" timeOffset="54814.128">14057 13493 59,'0'0'25,"0"0"1,0 0 0,0 0-6,0 0-4,0 0-5,0 0-4,0 0-2,0 0-2,0 0-3,-11 0 2,10 0-2,1 1 0,-3-1-4,3 2-17,0-1-48</inkml:trace>
  <inkml:trace contextRef="#ctx0" brushRef="#br0" timeOffset="56763.5806">18596 13145 445,'0'0'1,"0"0"-1,0 0 3,0 0 0,0 0 1,0 0-2,0 0 0,0 0 0,0 0 3,0 0 3,112 19 3,-108 10-2,0 5 1,-4 3 0,0 0-1,-7 3 1,-2 1-2,1 0 1,-2-2-1,0 1 3,-1-5-1,0 1 2,7-4-4,-1-3 0,4-4-4,1 0-1,3-3 0,7 0 0,4-3 0,5 1 1,0 0 0,4 1 0,1 1 4,1 0-3,0 6 3,1 1-2,-2 3-3,-2 7 3,-3 3-1,-5 7 1,-5 5-1,-5 0 0,-4 3-3,0 1 2,-4-4 0,-3 0 2,-1-5 1,0-3-3,1-3 4,2-5-5,2-5 1,0-2 0,3-7 0,0-6-1,0-1 0,0 0-2,0-5-1,2 6 1,1-3 0,-2-3 0,2 6 0,-1-2-2,-2 4-1,0 4-2,0 0-7,0-1-8,-5 1-21,2 0-29,-1-1-57,1-6-135</inkml:trace>
  <inkml:trace contextRef="#ctx0" brushRef="#br0" timeOffset="57415.6424">23061 13174 686,'0'0'7,"0"0"1,0 0 0,0 0-1,0 0-4,0 0-2,0 0-2,0 0-1,0 0 2,0 0 4,20 43-6,-14-11 7,-5 6-5,-1 5 0,0 2 2,-7 3-2,0 0 1,1-1-2,3 1 1,3-6 0,0-4 0,9-2 1,7-2 1,3-4 2,5 3 4,2-4 5,2 3-4,0 1 7,-2 3-3,-2 3-3,-4 3-1,-4 5-3,-9 7-1,-4 4-2,-3 5 2,-12 4-4,-8 1 1,-4 2 2,-4 1-5,-1 0 2,-3 0-10,1-3-22,-1 2-77,-7-5-179,-4-1-28</inkml:trace>
  <inkml:trace contextRef="#ctx0" brushRef="#br0" timeOffset="72722.4079">14251 16533 37,'0'0'1,"0"0"-5,0 0 4,0 0 0,0 0-4,0 0 2,0 0-2,0 0-2,0 0 1,8 2 1,-8-2-5,1 0 9</inkml:trace>
  <inkml:trace contextRef="#ctx0" brushRef="#br0" timeOffset="78353.5035">19218 16337 449,'0'0'37,"0"0"6,0 0 9,0 0-1,0 0-11,0 0-9,0 0-10,0 0-5,0 0-4,0 0-3,-12 60 2,14-70-7,7-7 2,1-8-4,3-8 2,0-6 0,3-5-1,-3-4-2,2-4 3,-3-1-2,-2-1 3,-1-2 0,-5-1-3,-1 3 3,-1 1-4,-2-1 5,0 3-3,-6 1 0,-2 4 2,-1 7 1,1 7 5,1 10 0,2 12 2,4 5-4,1 5-5,-1-1-3,1 1-2,0 0 1,0 15 0,1 11 1,6 11-2,5 11 2,4 3-2,-2 6 1,5-1 3,-1-2-2,0 0 1,1-3-5,-4-2-6,0-5-6,-1-2-5,-3-2-7,1-3-17,-5 1-15,-3-7-39,-1-2-54,-1-8-114</inkml:trace>
  <inkml:trace contextRef="#ctx0" brushRef="#br0" timeOffset="78894.4958">19243 16231 570,'0'0'25,"0"0"-8,0 0-7,0 0-4,0 0 0,0 0 1,0 0 2,0 0-2,0 0 0,125-98 1,-90 76 1,0-2 3,-2-1-2,-2 4 1,-2 3-4,-6 5 1,-6 3 1,-9 5 2,-3 5 0,-2 0 2,4 0 3,2 7-4,1 8 0,-6 3-3,-1 5-5,-1 3-1,-2 1 0,0 0-2,0 0 0,0-8 0,0-1 0,1 0-2,4-2 0,-2 0-3,3-4 1,-1-4-1,1-2 1,2-1 0,-1-1 3,2 0-1,0-4-1,5 0 2,-1-8-1,4-2 2,-3-3 1,0-2-1,-4-2 1,-1-3-2,-1 0 1,0-2 0,-3 1 0,1-8 2,-1 5-1,-1 8 2,-1-1-1,0 7-2,-3 5 0,1 1-1,-1 4 0,0-2 1,0 2 1,1 0 0,1 2 1,1 12 0,1 5-1,2 8-1,0-1 0,1-2-2,-1 0 2,1-4-1,2-3 0,-1-2-1,0-3 0,-3-1-1,0-4-2,2 1-5,-3 0-6,2-2-11,0-1-14,-3-1-18,0-1-29,-3-3-47,0 0-60,0 0-44</inkml:trace>
  <inkml:trace contextRef="#ctx0" brushRef="#br0" timeOffset="79115.2692">19971 16106 608,'0'0'50,"0"0"-9,0 0-11,0 0-6,0 0-3,0 0-2,0 0-4,0 0-3,0 0-4,0 0-2,105 3 0,-82 4-4,0 0 0,0 3 0,-3-5-1,2 2-2,-9-2 1,3-3-4,-6 1-1,0 2-2,0-3-5,0 2-4,0 2-8,-6-6-9,2 2-10,-3-2-19,2 0-22,1-8-29,0 0-36,-4-2-45</inkml:trace>
  <inkml:trace contextRef="#ctx0" brushRef="#br0" timeOffset="79280.8696">20256 15901 616,'0'0'33,"0"0"-6,0 0-6,0 0 1,0 0-3,0 0-2,0 0-2,0 0-5,0 0-1,-68 181-4,56-147-3,1 0-5,-1-5-7,-2 0-23,1-1-70,0-8-173,3-3-19</inkml:trace>
  <inkml:trace contextRef="#ctx0" brushRef="#br0" timeOffset="79402.2793">20320 16489 881,'0'0'-10,"0"0"-23,0 0-139,0 0-130,0 0-27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26.1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08EF37-2032-4EE1-86E6-1892C3F1336F}" emma:medium="tactile" emma:mode="ink">
          <msink:context xmlns:msink="http://schemas.microsoft.com/ink/2010/main" type="writingRegion" rotatedBoundingBox="6749,15056 27308,16159 27182,18517 6623,17415"/>
        </emma:interpretation>
      </emma:emma>
    </inkml:annotationXML>
    <inkml:traceGroup>
      <inkml:annotationXML>
        <emma:emma xmlns:emma="http://www.w3.org/2003/04/emma" version="1.0">
          <emma:interpretation id="{C8940F3B-4DCE-4802-9DF5-06E888952580}" emma:medium="tactile" emma:mode="ink">
            <msink:context xmlns:msink="http://schemas.microsoft.com/ink/2010/main" type="paragraph" rotatedBoundingBox="6749,15056 27308,16159 27182,18517 6623,17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5CA6AF-67A0-4A70-92EA-D4FA7ECFE391}" emma:medium="tactile" emma:mode="ink">
              <msink:context xmlns:msink="http://schemas.microsoft.com/ink/2010/main" type="line" rotatedBoundingBox="6749,15056 27308,16159 27182,18517 6622,17415"/>
            </emma:interpretation>
          </emma:emma>
        </inkml:annotationXML>
        <inkml:traceGroup>
          <inkml:annotationXML>
            <emma:emma xmlns:emma="http://www.w3.org/2003/04/emma" version="1.0">
              <emma:interpretation id="{4E32C61B-DCF4-422D-B6E9-78374DEC146F}" emma:medium="tactile" emma:mode="ink">
                <msink:context xmlns:msink="http://schemas.microsoft.com/ink/2010/main" type="inkWord" rotatedBoundingBox="6749,15056 9268,15191 9141,17550 6623,17415"/>
              </emma:interpretation>
              <emma:one-of disjunction-type="recognition" id="oneOf0">
                <emma:interpretation id="interp0" emma:lang="en-US" emma:confidence="0.5">
                  <emma:literal>*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0 125 587,'0'0'21,"0"0"4,0 0 2,0 0-2,0 0-3,0 0-5,0 0-3,0 0-2,0 0 0,215 18 4,-145-29 3,10-3 1,11-3 3,8-1-3,1 0-3,3 2-3,-2 1-2,-6 4-3,-7 1-3,-9 7 0,-7 1-1,-6 2-1,-8 0-1,-9 0-1,-4 0-1,-11 5 0,-12 3 0,-2-1-1,-10-1 0,-5-3 0,4 5-1,-5-4 1,1 0-2,-1 2-1,-4 1-8,0 14-22,-4 7-41,-14 10-162,-17-7-84</inkml:trace>
          <inkml:trace contextRef="#ctx0" brushRef="#br0" timeOffset="13931.9355">-239-819 493,'0'0'29,"0"0"-4,0 0-5,0 0-3,0 0-2,0 0-3,0 0-2,0 0 0,0 0-3,0 0 2,45-168-5,-21 151 5,4 2-6,7 1 5,6 2 0,4 3-1,3 1 0,4-2 0,8 2 0,2 0 0,7-2 0,1 2-1,6-1 0,3 0-1,0 0-1,2 4-1,2-2 0,-2-3-1,1 4 0,-2-2-1,-4-2 0,-1 3-1,-5-4 1,-1 4-1,-8 0 1,-5 0 0,-5 3-1,-18 1 2,-3 2-2,-12-1 0,-9 2 4,1 0 2,-10 0 0,0-4-1,0 4 0,3 0-1,-1 0-1,1 0-2,5 0 0,0 0-1,1 0 1,7 0-1,-8 0 1,5 0-1,4 0 0,-3 6 0,6-1 0,-10 1 0,11 2-1,-4 2 1,-1 4 0,-4-3 0,1 6 1,-4 4 0,0 0 0,0 10 2,0 4 3,0 7-3,-3 7 4,0 6-4,1 7 0,-1 4 1,2 3 0,-2 4 2,0 4-2,1 2 1,2-2-2,-3-3 2,3-2-5,-3-2 2,-1-4 3,-2-5-4,-3-4 7,1-7-5,-1-7-1,0-2 1,0-13-2,0-2 2,0-9-2,0-8 2,0 2 2,0-4 0,0 1 1,0 1 0,0 4 1,0-6 0,-9 1 0,-10 6-1,-5-5-2,-15 3-2,-10-1 0,-12 3-2,-15 0 2,-17 4-2,-14 6-1,-15 7 3,-14 7-5,-10 5 4,-12 5-3,-9 3-3,-3 3-4,-6-1-8,1 0-15,-2-1-11,4-5-24,4 2-62,1-4-157,17-6-8</inkml:trace>
          <inkml:trace contextRef="#ctx0" brushRef="#br0" timeOffset="13184.635">-188-1341 551,'0'0'27,"0"0"0,0 0-8,0 0-9,0 0-6,0 0-5,0 0 2,0 0 2,-10 105 2,20-17 2,8 19-3,1 13 2,1 10-4,-2 4-2,0-1 3,-8-1 2,-1-6 3,-8-3 4,2-9-5,-3-8 1,0-5-4,0-12-3,0-8 1,0-10-1,0-11 0,2-10 0,2-8 1,1-13-3,2-8 2,-1-7-1,-4-8-2,10 2-4,-6-5-11,7-3-18,6 0-25,-5-17-36,8-8-54,-7-6-88</inkml:trace>
        </inkml:traceGroup>
        <inkml:traceGroup>
          <inkml:annotationXML>
            <emma:emma xmlns:emma="http://www.w3.org/2003/04/emma" version="1.0">
              <emma:interpretation id="{0F40A236-C9C7-453C-9209-CB4A0D25877D}" emma:medium="tactile" emma:mode="ink">
                <msink:context xmlns:msink="http://schemas.microsoft.com/ink/2010/main" type="inkWord" rotatedBoundingBox="12371,16332 15223,16485 15158,17694 12306,17541"/>
              </emma:interpretation>
              <emma:one-of disjunction-type="recognition" id="oneOf1">
                <emma:interpretation id="interp5" emma:lang="en-US" emma:confidence="0.5">
                  <emma:literal>Mil,</emma:literal>
                </emma:interpretation>
                <emma:interpretation id="interp6" emma:lang="en-US" emma:confidence="0.5">
                  <emma:literal>4," "</emma:literal>
                </emma:interpretation>
                <emma:interpretation id="interp7" emma:lang="en-US" emma:confidence="0">
                  <emma:literal>K," "</emma:literal>
                </emma:interpretation>
                <emma:interpretation id="interp8" emma:lang="en-US" emma:confidence="0">
                  <emma:literal>Kit,</emma:literal>
                </emma:interpretation>
                <emma:interpretation id="interp9" emma:lang="en-US" emma:confidence="0">
                  <emma:literal>M," "</emma:literal>
                </emma:interpretation>
              </emma:one-of>
            </emma:emma>
          </inkml:annotationXML>
          <inkml:trace contextRef="#ctx0" brushRef="#br0" timeOffset="19701.3803">6552 593 705,'0'0'26,"0"0"-7,0 0-6,0 0-5,0 0-5,0 0-2,0 0-3,0 0-3,0 0-8,0 0-10,234-164-25,-210 161-62,-1 3-136,-3 0-25</inkml:trace>
          <inkml:trace contextRef="#ctx0" brushRef="#br0" timeOffset="19863.9882">6666 936 555,'0'0'58,"0"0"-11,0 0-16,0 0-13,0 0-9,0 0-8,0 0-10,0 0-6,0 0-28,178-146-58,-145 106-156,0 2-11</inkml:trace>
          <inkml:trace contextRef="#ctx0" brushRef="#br0" timeOffset="20062.1747">7129 161 751,'0'0'20,"0"0"-8,0 0-3,0 0-3,0 0-1,0 0 0,0 0-3,0 0-1,0 0-4,52 210-2,-52-144-10,0 4-12,0-2-18,0 3-30,0-8-62,0 0-120,3-6 10</inkml:trace>
          <inkml:trace contextRef="#ctx0" brushRef="#br0" timeOffset="20258.6107">7755 865 752,'0'0'38,"0"0"-3,0 0-13,0 0-6,0 0-4,0 0-8,0 0 3,0 0-5,0 0-6,0 0-7,112 192-14,-118-148-17,-6 0-31,2 1-46,-5-3-139,1 1-24</inkml:trace>
          <inkml:trace contextRef="#ctx0" brushRef="#br0" timeOffset="19276.7997">5233 192 412,'0'0'53,"0"0"-1,0 0-5,0 0-3,0 0-7,0 0-8,0 0 0,0 0-9,0 0-2,-150-257-4,145 253-7,5 4-5,-4 0 0,-1 18 2,1 15-2,1 13 4,3 9-4,4 5-2,8 0 1,3 1-1,0 0 0,3-3 0,0-4 1,1-5 0,1-6 0,-1-7-2,-1-5 1,-5-10 0,-7-10 1,-1-4 0,-5-7 0,0 0 1,0 0 0,3 0 3,-2 0 2,2 1 0,-1-1-2,2 0 0,2-8-3,3-13 0,4-10-2,2-5 0,2-3 2,2-2-2,4-1-2,0 1 2,6 5-2,-1-1 1,2 1 1,3 4 0,-1 1 0,0 4 2,-4-2-1,-1 5-1,-6 0 2,-5 7-2,-5-1 0,-5 7 1,-3 5 0,-2-6 2,-1-2-2,-6-1 0,-9-6 2,-3 5-5,3 7 6,-5 0-4,8 5 4,-6 0 1,3 1-1,-3 3-1,0 0 0,5 0 2,-4 14-4,5 5 4,2 9-5,5 6 0,5 2 1,2 9 0,11-2 0,1 6-1,5 1 2,-1 0-3,1 0 0,-1 2 1,0-3-1,-3 4-3,-1 2-2,-4 0-6,0-1-7,-1 1-11,-1-2-9,1-3-18,3-3-27,0-5-78,3-4-102</inkml:trace>
          <inkml:trace contextRef="#ctx0" brushRef="#br0" timeOffset="19500.8011">6015 695 694,'0'0'32,"0"0"-15,0 0-3,0 0-4,0 0-5,0 0-1,0 0-2,0 0 0,0 0 0,0 0-1,98 81 0,-87-45-2,-4-1-2,-2 0 3,0 1-11,0-1-1,1 0-10,3-3-13,3-4-13,-6-9-38,4 2-51,-1-11-118</inkml:trace>
        </inkml:traceGroup>
        <inkml:traceGroup>
          <inkml:annotationXML>
            <emma:emma xmlns:emma="http://www.w3.org/2003/04/emma" version="1.0">
              <emma:interpretation id="{3E28ABD6-F6CE-4221-88B5-13F106B1A2AA}" emma:medium="tactile" emma:mode="ink">
                <msink:context xmlns:msink="http://schemas.microsoft.com/ink/2010/main" type="inkWord" rotatedBoundingBox="16327,16016 18377,16978 17970,17845 15920,16883"/>
              </emma:interpretation>
              <emma:one-of disjunction-type="recognition" id="oneOf2">
                <emma:interpretation id="interp10" emma:lang="en-US" emma:confidence="0.5">
                  <emma:literal>In:</emma:literal>
                </emma:interpretation>
                <emma:interpretation id="interp11" emma:lang="en-US" emma:confidence="0">
                  <emma:literal>Un:</emma:literal>
                </emma:interpretation>
                <emma:interpretation id="interp12" emma:lang="en-US" emma:confidence="0">
                  <emma:literal>in:</emma:literal>
                </emma:interpretation>
                <emma:interpretation id="interp13" emma:lang="en-US" emma:confidence="0">
                  <emma:literal>Ines</emma:literal>
                </emma:interpretation>
                <emma:interpretation id="interp14" emma:lang="en-US" emma:confidence="0">
                  <emma:literal>Ineo</emma:literal>
                </emma:interpretation>
              </emma:one-of>
            </emma:emma>
          </inkml:annotationXML>
          <inkml:trace contextRef="#ctx0" brushRef="#br0" timeOffset="21125.1241">8853 108 596,'0'0'46,"0"0"-10,0 0-12,0 0-7,0 0-9,0 0-5,0 0-4,0 0-2,0 0 0,0 0 2,-49-38 1,49 69 1,12 17 0,-1-5 1,10 1-1,-1-2 0,-1-2 0,3-2-1,-5-3-1,1-4 1,-3-3 0,-6-7 1,0-5-1,-5-4 1,-1-6 0,-1 1 0,-2-7 2,0 0 1,0 0 1,0 2 3,3 0 1,-3 0 3,0 1-1,0-3-1,0 0-2,0 0-2,-5-18-2,1-9-3,1-10-1,3-1 0,7-4 0,8-3 0,4-1 1,4-1-1,5-2 2,2 2-2,1-5 1,1 7 0,-4 1-6,-3 5 5,-5 3-3,-7 16 4,-6 4 0,-7 3 1,0 6 0,0-7-1,-2 4 0,-7 0 0,0 2-1,3 5 0,-8 2 0,5 1 0,-3 0-1,-6 11 1,7 8 0,3 11 0,8 5 7,0 5-3,8 6 4,8 5-4,3 0-2,1 2 1,-1 0-3,2 2 1,-6 0-2,0-1 0,-3 4-3,-5 0-5,1 2-13,-4 0-12,-4-3-29,5-1-48,-5-8-120,4-4-43</inkml:trace>
          <inkml:trace contextRef="#ctx0" brushRef="#br0" timeOffset="21488.0906">9555 549 596,'0'0'26,"0"0"-2,0 0-4,0 0-8,0 0-6,0 0-2,0 0 1,0 0-5,0 0 1,217 110-1,-209-89 1,-2-7 0,-3 1 0,2 2-1,-5-10 1,1 1 0,-1-1 1,0 2-1,0-3 2,0 3 3,0-9 2,0 0 2,0 0-3,0 0-1,0 0-2,0-6-1,0-14 0,0-11 1,0-1-1,5-13 4,7 7 0,3 2 1,0 4 3,4 5-1,3 5-1,-4 10-1,2 6-5,-1 6-3,3 6 0,2 10-1,-1 11 1,-7 6 0,0 2-2,-7 7-4,-3 0-6,-4 1-14,-2 3-21,0-3-56,0-1-110,0-10-67</inkml:trace>
          <inkml:trace contextRef="#ctx0" brushRef="#br0" timeOffset="22128.5569">10693 922 614,'0'0'35,"0"0"-3,0 0-12,0 0-10,0 0-10,0 0-2,0 0-11,0 0-4,0 0-35,0 0-113,284-152-98</inkml:trace>
          <inkml:trace contextRef="#ctx0" brushRef="#br0" timeOffset="21961.9711">10741 586 660,'0'0'15,"0"0"-4,0 0-4,0 0-6,0 0-2,0 0-4,0 0-5,0 0-14,0 0-25,0 0-65,125-121-129,-110 127-5</inkml:trace>
        </inkml:traceGroup>
        <inkml:traceGroup>
          <inkml:annotationXML>
            <emma:emma xmlns:emma="http://www.w3.org/2003/04/emma" version="1.0">
              <emma:interpretation id="{BB3D5B35-49BD-4404-8D20-CCB32126685E}" emma:medium="tactile" emma:mode="ink">
                <msink:context xmlns:msink="http://schemas.microsoft.com/ink/2010/main" type="inkWord" rotatedBoundingBox="18839,16278 22301,16467 22248,17424 18787,17235"/>
              </emma:interpretation>
              <emma:one-of disjunction-type="recognition" id="oneOf3">
                <emma:interpretation id="interp15" emma:lang="en-US" emma:confidence="0.5">
                  <emma:literal>21m</emma:literal>
                </emma:interpretation>
                <emma:interpretation id="interp16" emma:lang="en-US" emma:confidence="0">
                  <emma:literal>21m"</emma:literal>
                </emma:interpretation>
                <emma:interpretation id="interp17" emma:lang="en-US" emma:confidence="0">
                  <emma:literal>24-tm-it</emma:literal>
                </emma:interpretation>
                <emma:interpretation id="interp18" emma:lang="en-US" emma:confidence="0">
                  <emma:literal>21m*</emma:literal>
                </emma:interpretation>
                <emma:interpretation id="interp19" emma:lang="en-US" emma:confidence="0">
                  <emma:literal>21m*"</emma:literal>
                </emma:interpretation>
              </emma:one-of>
            </emma:emma>
          </inkml:annotationXML>
          <inkml:trace contextRef="#ctx0" brushRef="#br0" timeOffset="22904.0369">12282 221 516,'0'0'46,"0"0"-7,0 0-3,0 0-13,0 0-3,0 0-7,0 0-2,0 0-1,0 0-6,0 0-2,-17-50-3,-2 40-2,-10 2 2,-6 4 0,-6 4 1,-5 0 1,-6 0 0,-6 0 1,0 0-1,-2-6 1,3 0 3,5-2-4,1-3 5,8-2 0,6-1 2,11 4 1,6-5 2,8 8-4,7 1-2,2 2-3,3-4-1,0 1-1,6-1 0,14-5-1,3 13 1,10 0 1,0 13-1,0 9 1,0 3 0,-2 9 0,-7 6 0,-5 5 1,-5 5-4,-5 7 4,-9 0-4,0 2 5,-14 1-3,-4-6 1,-6-1-1,-1-6 2,-6-4-2,-2-6 1,0-5 0,0-3 4,3-9-2,8-5-1,0-7 1,8-3-3,8-3 6,-7-2 3,7 0-1,-6-4 0,2-11-4,5-10-2,5-5-1,5-1 0,14 0 2,8 0-4,3 7 4,1 6-1,3 7 0,2 5-1,1 6-1,1 0 0,-4 12-1,2 0 0,-2 6-4,-3 2-1,-2 2-2,-2 2-4,-7 4-10,0-3-12,-2 3-22,1-6-34,-6-4-83,5-3-101</inkml:trace>
          <inkml:trace contextRef="#ctx0" brushRef="#br0" timeOffset="23161.3469">12301-29 709,'0'0'27,"0"0"-7,0 0-8,0 0-6,0 0 2,0 0-2,0 0 3,0 0-4,0 0-3,107 182 0,-95-121-3,0 3 2,-3 0-3,-3 2-1,-3-3-5,-1-5-6,1-5-8,-2-6-8,0-6-17,2-6-25,2-10-48,-4-11-90,2-6-33</inkml:trace>
          <inkml:trace contextRef="#ctx0" brushRef="#br0" timeOffset="23377.9461">12540-84 622,'0'0'13,"0"0"-4,0 0-3,0 0 7,0 0-6,0 0-3,0 0-2,0 0-5,0 0 0,0 0-7,53 401-8,-45-341-14,-4-1-20,1-8-24,1 2-31,-2-10-56,-1-2-45</inkml:trace>
          <inkml:trace contextRef="#ctx0" brushRef="#br0" timeOffset="23834.0694">12469 617 528,'0'0'47,"0"0"-10,0 0-7,0 0-5,0 0-4,0 0-5,0 0 0,0 0-3,0 0-3,0 0-2,127-233-4,-97 233-2,7 11 0,-1 8-1,-8 0 1,-1 5-1,-3 0-1,-4 2 0,-6 0-1,0 1 1,-5-8-1,-3 2-1,-2-7 2,-1 1 0,2 2 0,-5-11 0,1 2 0,-1-8 0,0 0 1,0 0 2,0 3 2,0 0-1,0-3 0,0 1 0,5-1-1,2-11-2,1-9 0,5-9 0,0 1 1,2 0 0,3 2 2,2 4-2,-4 6 3,3 4-1,-5 8 0,2 1-1,11 3-1,-5 0-1,4 11-2,-7 4 0,-2 3 0,-5 3-1,-4 4 0,0-7-3,-7 6-6,2 5-8,-3-2-14,0 0-17,0-12-25,0 2-34,2-8-53,-2 0-40</inkml:trace>
          <inkml:trace contextRef="#ctx0" brushRef="#br0" timeOffset="23890.9634">13185 759 3,'0'0'217,"0"0"-41,0 0-42,0 0-40,0 0-27,0 0-21,0 0-15,0 0-13,0 0-3,94-40-6,-80 34-2,1 5-3,-1-3-4,4 1-6,6-4-6,-6 3-12,9 4-22,-3-6-58,0 1-136,4-5-44</inkml:trace>
          <inkml:trace contextRef="#ctx0" brushRef="#br0" timeOffset="24064.4988">13688 499 777,'0'0'42,"0"0"-11,0 0-7,0 0-10,0 0-7,0 0-4,0 0-4,0 0-1,0 0 2,0 0-1,36 59 0,-26-23-3,-1 1-7,3 5-11,-2-2-14,4-3-22,1-1-35,0-4-107,3-2-84</inkml:trace>
          <inkml:trace contextRef="#ctx0" brushRef="#br0" timeOffset="24359.0159">14089 496 855,'0'0'13,"0"0"2,0 0-5,0 0-5,0 0-5,0 0-3,0 0-1,0 0-6,0 0-7,0 0-8,336-147-10,-327 147-20,0 0-17,-9 0-30,0-1-33,0 1-74,0 0-22</inkml:trace>
          <inkml:trace contextRef="#ctx0" brushRef="#br0" timeOffset="24539.847">14277 275 562,'0'0'59,"0"0"-10,0 0-9,0 0-8,0 0-8,0 0-6,0 0-2,0 0-1,0 0-1,0 0-5,98 22-3,-80 16-3,-3 0-2,-3 7-4,-3 1-3,0 0-8,-4-1-11,0 0-23,4-7-23,-3-6-66,3-4-142,0-11 14</inkml:trace>
          <inkml:trace contextRef="#ctx0" brushRef="#br0" timeOffset="24745.1698">14775 77 830,'0'0'11,"0"0"2,0 0-1,0 0-1,0 0-6,0 0-3,0 0-6,0 0-2,0 0-7,0 0-11,133 478-30,-114-427-62,-1-8-172,0 2-17</inkml:trace>
        </inkml:traceGroup>
        <inkml:traceGroup>
          <inkml:annotationXML>
            <emma:emma xmlns:emma="http://www.w3.org/2003/04/emma" version="1.0">
              <emma:interpretation id="{3D6BADF9-03A5-46A1-9FED-56196708BD1E}" emma:medium="tactile" emma:mode="ink">
                <msink:context xmlns:msink="http://schemas.microsoft.com/ink/2010/main" type="inkWord" rotatedBoundingBox="23930,16395 27286,16575 27226,17696 23870,17516"/>
              </emma:interpretation>
              <emma:one-of disjunction-type="recognition" id="oneOf4">
                <emma:interpretation id="interp20" emma:lang="en-US" emma:confidence="0.5">
                  <emma:literal>unit)</emma:literal>
                </emma:interpretation>
                <emma:interpretation id="interp21" emma:lang="en-US" emma:confidence="0">
                  <emma:literal>Unit)</emma:literal>
                </emma:interpretation>
                <emma:interpretation id="interp22" emma:lang="en-US" emma:confidence="0">
                  <emma:literal>unit]</emma:literal>
                </emma:interpretation>
                <emma:interpretation id="interp23" emma:lang="en-US" emma:confidence="0">
                  <emma:literal>Uni)</emma:literal>
                </emma:interpretation>
                <emma:interpretation id="interp24" emma:lang="en-US" emma:confidence="0">
                  <emma:literal>Uni')</emma:literal>
                </emma:interpretation>
              </emma:one-of>
            </emma:emma>
          </inkml:annotationXML>
          <inkml:trace contextRef="#ctx0" brushRef="#br0" timeOffset="25504.5309">16624 49 731,'0'0'5,"0"0"-3,0 0-2,0 0 1,0 0 0,0 0 2,0 0-2,0 0-1,0 0-1,0 0 0,60 370-2,-51-308 2,0-3 0,-6-6 0,1-5 0,-1-6 0,-3-12 0,0-6 1,0-6 1,0-12 1,0 3 0,0-9 3,0 0 0,0 0 1,0 2 2,0-2-2,0 0-1,11-4-2,7-14-1,4-10-2,-1-6-1,0-5 0,0-3 0,-3-3 0,-3-5 2,-2-2-1,-4 0 2,-8-3-1,-1 8 0,0 3-1,0 7 2,-6 11-1,-2 5 3,2 4 3,-3 5 0,1 0 1,4 7 2,1-1-1,3 6-1,-3-1-2,3 1-7,-2 0 0,2 0-1,0 18 2,0 10 2,5 12-1,10 9 0,2 5 0,3 5-1,-2 5-1,-2 6-6,-4-1-8,-4 3-19,-4-1-44,-4-4-152,0-5-66</inkml:trace>
          <inkml:trace contextRef="#ctx0" brushRef="#br0" timeOffset="25857.777">17196 827 690,'0'0'28,"0"0"-1,0 0-12,0 0-5,0 0-6,0 0-2,0 0-2,0 0 0,0 0 5,0 0-4,226 74 6,-224-47-6,-2 1 1,0 0-1,-5-2-1,-1-1 2,2-8-1,1-10 0,-2 6 1,4-7-1,-2 1 0,1 0 1,2-7 0,14 2 2,10-2-2,13-2-2,5-12-5,4-5-8,3-5-13,5 2-24,3-3-66,-1 0-153,-1-2-15</inkml:trace>
          <inkml:trace contextRef="#ctx0" brushRef="#br0" timeOffset="25966.0749">18265 496 821,'0'0'33,"0"0"-6,0 0-10,0 0-9,0 0-7,0 0-5,0 0-7,0 0-16,0 0-24,259-178-59,-238 178-181,-1 11-16</inkml:trace>
          <inkml:trace contextRef="#ctx0" brushRef="#br0" timeOffset="26118.1833">18402 967 748,'0'0'47,"0"0"-11,0 0-8,0 0-13,0 0-13,0 0 0,0 0-12,0 0-2,0 0-21,0 0-42,594-212-133,-518 187-98</inkml:trace>
          <inkml:trace contextRef="#ctx0" brushRef="#br0" timeOffset="26508.8554">19579 211 889,'0'0'16,"0"0"-4,0 0-5,0 0-5,0 0 0,0 0-1,0 0-2,0 0 1,0 0-1,0 0 1,222-62-2,-198 94 1,-8 8-1,-2 3 1,-8 6 1,-5-2-1,-1 1 0,0-6 2,0-2-1,0-12 0,0-6-1,9 0 1,3-8 1,4 6 1,5-5 2,-6-2-1,-1-1 0,-8 8 2,-6 8-2,-14 21 2,-29 15 1,-33 21-11,-43 22-36,-45 17-261,-53 10-40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29.6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A9F4E1-F3B5-4CDB-A3B7-96DCD09D1D88}" emma:medium="tactile" emma:mode="ink">
          <msink:context xmlns:msink="http://schemas.microsoft.com/ink/2010/main" type="inkDrawing" rotatedBoundingBox="2359,7049 2602,10666 2453,10676 2210,7059" semanticType="callout" shapeName="Other"/>
        </emma:interpretation>
      </emma:emma>
    </inkml:annotationXML>
    <inkml:trace contextRef="#ctx0" brushRef="#br0">22 78 405,'0'0'42,"0"0"0,0 0-3,0 0-6,0 0-5,0 0-6,0 0-8,0 0-6,0 0-6,-22-78-2,22 83 2,0 26 2,15 22 3,3 35 3,6 15-2,4 24 3,3 18-1,-1 20-3,1 13 0,-2 16-1,-5 5 1,-7 2-1,-6 1 1,-2-5 0,-5-9-2,-4-8 5,0-14 0,0-13-3,0-11 2,0-9-6,0-12 0,0-8 1,0-15-3,0-12 3,0-9-2,0-13-1,0-7 3,0-11-3,5-14 4,-5-4-6,4-11 1,-2-9 0,1 2-3,-3-10 1,0 0-3,0 0-3,1 2-6,-1-1-11,0 2-19,3-2-37,-3-1-79,0 0-104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31.0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DE39B3-D722-4604-A597-D841275BDA82}" emma:medium="tactile" emma:mode="ink">
          <msink:context xmlns:msink="http://schemas.microsoft.com/ink/2010/main" type="inkDrawing" rotatedBoundingBox="850,9856 3702,9965 3657,11162 804,11053" hotPoints="3760,10557 2232,11103 727,10497 2255,9951" semanticType="enclosure" shapeName="Ellipse"/>
        </emma:interpretation>
      </emma:emma>
    </inkml:annotationXML>
    <inkml:trace contextRef="#ctx0" brushRef="#br0">1620 146 275,'0'0'52,"0"0"-6,0 0-4,0 0 0,0 0-7,0 0-4,0 0-4,0 0-7,0 0-2,-35-77-4,26 69 0,-4 1-1,2 0 0,-5 1-1,4 2 0,-4 0 0,1 0-1,-5 1 0,-8-1 1,1 1 0,-1 0-1,0 3 0,-4 0 0,-2 0-1,-8 0-1,0 0-1,1 0 0,-1 0-2,-1 0-2,1 0 1,5 0-1,-2 0-1,2 2-1,-1-1 0,2 3 0,-1 2 0,3-1-1,-3 2 1,-1 2-2,1 2 0,0 0 0,4 2 0,-4 2 1,4 0-2,0 3 1,-4 4 0,4-1 0,-4 3 0,4 4 0,-4 0 0,2 3 0,-1-1 0,2 1 0,1-1 0,1-2 0,5 0 0,0 0 0,7-3 0,1 3 0,4-4 0,-1 0-2,5-6 2,5-2 2,2 0-4,-1-1 2,2 2 0,3 1 0,0 8 4,0-1-6,5 12 4,7-8-3,0 2 0,6-2 2,4-1 0,2-1-1,4-1 0,1 0 0,2-1 0,2-5 1,1 2 0,3 2 0,1-6-1,-1 1 1,9-1 0,-3-2 0,4-3 1,0 1 0,4-3 0,4-3 0,-3 1 1,8 0-1,-3 0 0,-1-3-1,4-1 0,1-1 0,2 0 1,5-1 0,-1-3-1,2 0-1,1 0 0,-3 0 2,-3 0-2,2 0 0,0 0 1,-2-5-1,-3 1 1,0-3-1,-4 1 1,2 1-1,-2-1 1,0 1-1,-2-2 1,2-1-1,-5-3 1,-1 0-1,-4-2 3,-1 2-1,-4-1 1,-3-1 1,-2 2 0,-1-6-1,-3 4 1,-3-2-2,1 0 1,-3-2 0,-4 4 0,3-1 0,-6-1-1,1 0 0,-8 3 1,1-1-3,0-2 2,1-1-1,-1 4 0,0-4 0,-2 1 0,-4 7-1,5-9 1,-4-4 0,-1 7-4,0-6 5,-3 5-4,-3-2 3,-2 2 1,-1-3 0,3 1-1,-3-1 1,0 1 1,0-1-3,-9-8 1,0 6 0,-4-9-1,-2 8 1,-3 0-1,5 0 1,-7 1-1,-3-1 1,-1 1-1,-3-4 0,-3 2 0,-1-2 0,-7 0 1,4-2 0,-6 1-1,-3 0 0,-4-3 1,1 4-3,-5 0 3,-2 3-2,-7-1 1,-1 4 0,0 1 0,0 6 0,0 3-1,1 2 1,0 6 0,2 0-3,-3 0-1,-3 12-6,3 3-9,-4 5-10,4 1-14,9 6-26,4-2-65,8 3-149,7-7-7</inkml:trace>
    <inkml:trace contextRef="#ctx0" brushRef="#br0" timeOffset="4065.1353">1259 997 685,'0'0'0,"0"0"1,0 0 4,0 0 3,0 0 2,0 0-3,0 0-2,0 0-4,0 0 0,0 0-1,6-11-1,-6 11 1,0-1 0,0 1 0,0 0 1,3-3 0,-3 3-1,0 0 0,0-3 0,0 3 0,0 0 2,0-1-2,1 1 1,-1 0-1,0-3 1,0 3-1,0 0 0,0 0 0,3 0 0,-3-1-2,0 1-3,0 0-3,2 0-6,-2 0-12,0 0-22,0 0-46,3 0-90,-3 0-69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31.7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D75B4E-3BD7-476B-82E2-16FB76AE3717}" emma:medium="tactile" emma:mode="ink">
          <msink:context xmlns:msink="http://schemas.microsoft.com/ink/2010/main" type="inkDrawing" rotatedBoundingBox="5412,7166 5981,10967 5869,10983 5300,7182" semanticType="callout" shapeName="Line"/>
        </emma:interpretation>
      </emma:emma>
    </inkml:annotationXML>
    <inkml:trace contextRef="#ctx0" brushRef="#br0">32 0 460,'0'0'19,"0"0"-2,0 0-3,0 0-7,0 0-2,0 0-3,0 0 2,0 0 5,0 0 11,0 0 3,-66 320 8,92-197-1,5 23-9,2 21-5,6 17-6,-2 10-3,-1 4-2,-4-1 0,-3-5 2,-1-8-4,-4-4 5,-2-11 2,-2-12-3,-2-6 2,0-10-2,-2-8-4,0-8 0,-1-10-2,-1-9 2,-4-11 1,5-11-2,-3-8 2,-2-10-4,-1-9 0,0-7 1,0-8-1,-3-6 2,0-11-2,2-2-1,-4-11 1,-2-5-1,5 4-2,-2-5-1,-4 0-7,3-1-8,-4-5-18,5 6-26,-1 1-56,1-1-132,-1 0-9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32.3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87FC0B-B5A9-4F3D-9B77-2F1778953738}" emma:medium="tactile" emma:mode="ink">
          <msink:context xmlns:msink="http://schemas.microsoft.com/ink/2010/main" type="inkDrawing" rotatedBoundingBox="8200,6875 8803,10964 8738,10974 8135,6885" semanticType="verticalRange" shapeName="Line">
            <msink:sourceLink direction="with" ref="{23E6BFB6-7BC5-403C-A5D1-C1F26D431DD5}"/>
          </msink:context>
        </emma:interpretation>
      </emma:emma>
    </inkml:annotationXML>
    <inkml:trace contextRef="#ctx0" brushRef="#br0">0 0 606,'0'0'6,"0"0"-2,0 0-4,0 0-2,0 0-1,0 0 2,0 0 3,0 0 3,0 0 2,28 313 4,1-167-2,4 23 3,4 16 4,5 17 0,-1 8-1,-2 3 3,-2-4-4,-1-4 0,-7-9 1,-4-10-2,-3-9-5,2-12 1,-4-9 0,-3-10-4,-2-8 1,-1-7-3,-2-11-4,-2-8 3,-1-12-1,1-9-1,-1-12 4,2-8-4,-2-5 3,0-9-2,0-8-2,-3-8 1,3-7-1,-2-9 2,-1-4-2,-1-7 1,1 0 0,-2-1-4,-1-8-6,1 1-12,-4-6-38,0 7-91,0 0-136,-4 0-4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8:36.47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E6BFB6-7BC5-403C-A5D1-C1F26D431DD5}" emma:medium="tactile" emma:mode="ink">
          <msink:context xmlns:msink="http://schemas.microsoft.com/ink/2010/main" type="writingRegion" rotatedBoundingBox="1031,6532 8429,6545 8421,10964 1023,10950">
            <msink:destinationLink direction="with" ref="{1687FC0B-B5A9-4F3D-9B77-2F1778953738}"/>
          </msink:context>
        </emma:interpretation>
      </emma:emma>
    </inkml:annotationXML>
    <inkml:traceGroup>
      <inkml:annotationXML>
        <emma:emma xmlns:emma="http://www.w3.org/2003/04/emma" version="1.0">
          <emma:interpretation id="{20628E9C-C876-4FC9-85D9-4A937EED4F1D}" emma:medium="tactile" emma:mode="ink">
            <msink:context xmlns:msink="http://schemas.microsoft.com/ink/2010/main" type="paragraph" rotatedBoundingBox="1031,6532 8429,6545 8421,10964 1023,10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5E8E7-72CB-4BD7-A020-77F54DE45E68}" emma:medium="tactile" emma:mode="ink">
              <msink:context xmlns:msink="http://schemas.microsoft.com/ink/2010/main" type="line" rotatedBoundingBox="1031,6532 8429,6545 8421,10964 1023,10950"/>
            </emma:interpretation>
          </emma:emma>
        </inkml:annotationXML>
        <inkml:traceGroup>
          <inkml:annotationXML>
            <emma:emma xmlns:emma="http://www.w3.org/2003/04/emma" version="1.0">
              <emma:interpretation id="{E22E5F37-9AAF-4E97-A515-EADB30E4CE50}" emma:medium="tactile" emma:mode="ink">
                <msink:context xmlns:msink="http://schemas.microsoft.com/ink/2010/main" type="inkWord" rotatedBoundingBox="1030,7145 1279,7145 1278,7737 1028,7736"/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-3245 202 606,'0'0'32,"0"0"1,0 0-5,0 0-3,0 0-7,0 0-6,0 0-7,0 0-5,0 0-4,0 0 1,-33-52 3,47 73 1,4 13 1,1 8-2,3 1 1,-2 6-1,2 1 1,-3 0-4,-1 0-3,-1 3-12,1-3-28,1 3-79,3-4-144,-2-1-7</inkml:trace>
        </inkml:traceGroup>
        <inkml:traceGroup>
          <inkml:annotationXML>
            <emma:emma xmlns:emma="http://www.w3.org/2003/04/emma" version="1.0">
              <emma:interpretation id="{E176C3B5-E18C-42D5-88AF-06852023B828}" emma:medium="tactile" emma:mode="ink">
                <msink:context xmlns:msink="http://schemas.microsoft.com/ink/2010/main" type="inkWord" rotatedBoundingBox="7003,6543 8429,6545 8421,10964 6995,10961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?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(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1046.8798">2695-452 721,'0'0'8,"0"0"2,0 0 0,0 0-2,0 0-4,0 0-4,0 0 0,0 0 0,0 0 0,0 0 2,205 35-1,-200 8 1,0 6 2,-1 1-4,-2-2 3,1-1-3,-2-7-2,8-5 2,3-6-1,3-5 1,5-5 2,6-4 3,3-1 1,1-3 4,2-1 2,-3 1-3,-2-1-1,-10 10-2,-8 11-3,-9 15-2,-20 20-16,-28 20-74,-27 18-196,-25 11-28</inkml:trace>
          <inkml:trace contextRef="#ctx0" brushRef="#br0" timeOffset="-802.889">4099 3954 840,'0'0'-2,"0"0"-2,0 0-5,0 0-11,0 0-37,0 0-163,0 0-77</inkml:trace>
          <inkml:trace contextRef="#ctx0" brushRef="#br0" timeOffset="579.0359">42 14 585,'0'0'24,"0"0"5,0 0 4,0 0-7,0 0-6,0 0-9,0 0-3,0 0-6,0 0 0,0 0-2,-42-14-1,42 14 1,2 0-2,14 0 2,4 12 0,3 10 1,0 8 0,-8 6 0,3 3 1,-8 3 0,-1 0 1,-5 1-2,1-4 2,-4-1 1,2-12 0,-1-2-3,-2-10 1,3 1-1,1-2 2,2-2-1,9 0 1,6-4 0,9-7-3,12 0-8,10-5-26,9-14-63,14-3-149,-1-7-40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47.34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59DAF3-8189-47D4-8831-935E07368514}" emma:medium="tactile" emma:mode="ink">
          <msink:context xmlns:msink="http://schemas.microsoft.com/ink/2010/main" type="inkDrawing" rotatedBoundingBox="5310,6394 7382,6650 7210,8042 5138,7786" semanticType="enclosure" shapeName="Other"/>
        </emma:interpretation>
      </emma:emma>
    </inkml:annotationXML>
    <inkml:trace contextRef="#ctx0" brushRef="#br0">1317 312 113,'0'0'48,"0"0"-9,0 0-4,0 0-6,0 0-6,0 0-3,0 0-6,0 0-1,42-22-4,-34 21-3,-2-2-1,-1 3-1,-5 0 1,0-2-3,0 2 4,3 0 2,-1 0 4,1 0 4,-2 0 4,2 0 2,-1 0 0,1 0 4,-2 0-2,2 0-2,-1 0-1,1 0 0,-2 0-3,-1 0 1,5 0 1,-4 0-2,2 0-1,-3 0-3,2 0-3,-2-2 0,0 2-3,3-2-3,-3 0 2,0-7-4,0 2 3,-8-6-1,2 3-1,5 4 0,-7-4 0,4 3-2,-5-5 0,3 1-1,-3-1 1,0 4 0,0-2-1,-1 2 0,4 2 0,-6-4-2,7 6 2,-5-3 0,4 3 0,-6-6-1,-1 5 0,7 3 1,-8-6 0,8 6-1,-7-3 1,-1-2-1,1 3 0,1-2 1,0 1 0,-1 0 0,7 3-1,-8-4 1,8 3 0,-7-4 0,-1 3-1,1-3 0,3 2 1,-5-2 0,1 0 0,-4 3 0,3-1-1,1 3 0,-4 0 0,0 0 0,3 2-1,-5 0 1,-6 0 0,8 0 0,-8 0 0,10 0 1,0 2-1,-11 2 0,12-2 0,-9 3-1,8-3 1,-4 0 0,-4 3 0,6-3 1,-7 3 1,-2-1-4,14-3 2,-11 4 0,0-3-1,9 1 2,-12 1-2,14-2 1,-2 3 0,-9 1-1,6-2 2,-1 4-1,-1 0 0,7-5-1,-9 7 0,8-3 1,-1-3 0,2 3 0,-2-1 0,0 1-1,2 0 2,-2-2-1,1 1 0,1 0 0,-1-1-1,1 1 1,1 1 0,-1-3 1,1 3-2,0-4 0,0 5 2,1-2-2,1 2 0,-2-1 1,2 3-2,1 1 6,-2-1-4,-2 7 4,4-6-5,-2 7 0,4-10 0,1 3 0,-3-2 1,5-5-2,-1 8 2,1-4-1,-2 2 2,-2 4-2,4 0 1,-2-4 1,4 4-2,-2-2 0,1-6 2,1 8-3,-1-4 3,2 4-2,-4 4 1,2-3 1,2 1-1,-2-1 0,1 0 0,-2-8 0,4 10 0,0-8-1,0 8 2,0 1-1,0-4 0,0 4 1,0-2-1,0-1 0,0 1 0,0-1 0,4 2 0,1 8 0,-4-10 0,4 9 0,-2-9 0,-2 3 1,7 6-1,-4-9 0,2 6 0,3 0 0,-3-10 0,3 9 0,0-2 0,-3-7 0,3 9 1,0-2 0,-5-7-1,7 9 0,-4-9 0,2 0-1,2 4 2,-2-4-1,4 7 1,-4-8-1,-3 1 1,9 5-1,-6-7 0,6 5 1,-3-4-1,-2-2 0,5 6 1,-6-7 5,4 7-5,1-4 4,-4-3-4,4 7-1,-1-4 0,2 1 2,-5-5-2,2 1 1,3 1-1,0-4 0,3 6 2,1-3-1,-5-4 0,5 5 0,4-1-1,-4 0 0,3-3 1,1 3-1,-2-1 0,3-1 2,-2 1-2,2 1 1,-2-3 0,-7-1-2,9 1 2,-2 0 0,-7-1 0,9 3 0,-2-1 0,-7-4 0,8 4-1,-5-1 1,0-2 0,-2 1-2,2-3 2,0 2-1,-3 0 1,7 0 0,-7-2 0,7 1 2,-2-1-3,-1 0 1,-1 0-1,1 0-1,1 0 2,-2 0 0,0 0 0,1 0 1,-1 0-2,-3-1 2,3-1-1,-3-2-1,4 1 0,-1 1 0,0 0 0,-3 0 1,4 0-1,5-2 1,-6 1-1,6 1-1,-11 0 1,6-2 1,5-1-1,-7 3 1,7-2 0,-10-1 0,4 1 1,5-3 0,-11 3 1,10-5 1,-9 4-1,2-1 0,5-3 0,-7 5-1,7-5 0,-7 4 0,0-2-1,10-3 0,-13 5 0,10-8 1,-2 2-1,-5 5-6,2-6 6,4 3-5,-7-1 4,5 2 1,-4 1-1,0-3 1,7 3 0,-11-3 0,13-1 0,-11 6-1,2-4 1,-3 2-1,4-2 1,-4 0 0,2-2 0,-1 3 0,2-1 1,-2-2 1,-3 0-2,3 3 2,-2-3-2,0 0 1,-2-3 0,-1 3-1,0-2 0,-1 1 2,-1-1-3,1 2 1,-1-6 0,-1 4-1,-1 1 2,2-5-1,-4 11 0,2-12 0,-2 10-2,0-9 2,3-1-1,-3-1 1,0-8 1,0 9-2,-3-8 1,-3 2-1,1 3 0,-4-7 1,-1 0-1,1 3 1,-2 1 0,-2 2 0,-1 0 1,4 0-1,1 5-2,0-1 2,-4-2 0,2 1 0,-4-8-1,3 12 2,-1-2-1,-2-1-1,0 1 2,-7-5-2,2 2 1,1 0-4,-3 3 4,2-1-4,-2 2 2,-2 1 1,5 3 0,1 2-1,-2-1 2,1 2-1,-3 2-1,-1-3 0,2 5 0,5-1-3,-3-1-3,-1 3-9,1 0-13,-4 0-16,10 4-29,-2 0-61,6 5-149,-4 15 3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43.78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18A944-5150-418C-A80A-BED7BF4F6CB1}" emma:medium="tactile" emma:mode="ink">
          <msink:context xmlns:msink="http://schemas.microsoft.com/ink/2010/main" type="inkDrawing" rotatedBoundingBox="9131,7084 10721,6414 10850,6722 9261,7392" shapeName="Other"/>
        </emma:interpretation>
      </emma:emma>
    </inkml:annotationXML>
    <inkml:trace contextRef="#ctx0" brushRef="#br0">25 574 460,'0'0'44,"0"0"2,0 0-7,0 0-6,0 0-4,0 0-4,0 0-4,0 0-5,-26-68-5,26 68-6,0 0 0,0 0-1,0 0 2,0 0 3,0 18 2,9 7 0,2 10-1,2 4-3,1-2-2,-3-5 0,1-3 2,-3-8 3,2-5 3,8-3 4,4-6 4,11-6 0,8-1-4,17-23-5,16-19-5,23-18-4,23-18-2,19-11 1,17-9-2,10-1-11,3 6-18,-8 12-43,-8 15-173,-27 16-74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50.9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69A68C-B1C1-4E85-BD3C-C9A0FF40C9F4}" emma:medium="tactile" emma:mode="ink">
          <msink:context xmlns:msink="http://schemas.microsoft.com/ink/2010/main" type="inkDrawing" rotatedBoundingBox="17588,8467 19529,7440 19623,7618 17682,8645" semanticType="callout" shapeName="Other">
            <msink:sourceLink direction="with" ref="{234B739A-A0B0-4BC3-80AE-88987C866F4A}"/>
          </msink:context>
        </emma:interpretation>
      </emma:emma>
    </inkml:annotationXML>
    <inkml:trace contextRef="#ctx0" brushRef="#br0">8438 1896 699,'0'0'-1,"0"0"3,0 0 2,0 0 5,0 0 1,0 0 1,0 0 2,0 0 0,0 0 1,98 98 4,-82-85 1,11-9 4,6-4 1,10-10-4,20-15-4,10-16-5,15-12-3,15-16-3,18-12-1,13-6-2,12-6 1,8 1-2,-2 8 2,0 0-1,-7 11-4,-13 7 3,-18 13-4,-19 13-1,-25 13-11,-27 15-20,-25 9-33,-18 8-99,-37 19-135,-24 12-5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14:59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8243 10195 694,'0'0'25,"0"0"1,0 0-1,0 0-10,0 0-8,0 0-7,0 0 1,0 0 1,0 0 3,28 15 2,11-11 0,6-1 0,7-3 3,1 0 1,5 0 0,-3-3 0,0-1-2,-6 0-1,-7 1-3,-6 0 0,-11 1-2,-4 1-1,-9-1 0,-5 2 0,0 0-1,-7 0-1,0 0 2,0 0-1,2 0 1,-1 0 1,1 0-2,-1 0-1,1 0-1,-1 0-2,1 0-7,-1 0-12,-1 0-17,6-2-32,-1-1-45,3-4-154,-1 2-33</inkml:trace>
  <inkml:trace contextRef="#ctx0" brushRef="#br0" timeOffset="741.555">11341 10332 716,'0'0'15,"0"0"2,0 0 1,0 0-5,0 0-6,0 0-1,0 0-2,0 0 2,0 0-1,128-12 2,-69 7 1,5 1 3,5-2 1,2 1 1,1 1 0,-2 1-2,-4 0-2,-8 1-1,-2 1-2,-10-1-2,-6 2 0,-7 0-3,-12-2 0,-3 2 0,-7 0 0,-6 0 0,1 0 0,-6 0 0,0 0-1,0 0 1,1 0-1,-1 0-1,3 0-1,-3 0-5,0 0-8,3 0-18,-3 0-19,1 0-48,-1 0-133,2 0-73</inkml:trace>
  <inkml:trace contextRef="#ctx0" brushRef="#br0" timeOffset="4491.0068">18868 8753 469,'0'0'-10,"0"0"2,0 0 3,0 0-9,0 0-14,0 0-34,0 0-68,0 0-73</inkml:trace>
  <inkml:trace contextRef="#ctx0" brushRef="#br0" timeOffset="4991.7405">18760 10288 645,'0'0'4,"0"0"-1,0 0 10,0 0 4,0 0 3,0 0 1,0 0-8,0 0-4,0 0-3,0 0 0,-3 4-1,3-4 0,0 0-1,0 0-1,0 0-1,-2 0-1,2 0-1,0 0 1,0 0-1,0 0 0,0 0 0,0 0-1,0 0 1,0 0 0,0 0 1,0 0-1,0 0 0,0 0 0,0 0 0,0 0 0,0 0 0,0 0 0,0 0 0,0 0-1,0 0 0,0 0 0,0 0-2,0 0-2,0 0-3,0 0-2,0 0-6,0 0-7,0 0-17,0 0-27,0 0-53,0 0-84,0 0-49</inkml:trace>
  <inkml:trace contextRef="#ctx0" brushRef="#br0" timeOffset="5964.0406">21845 10038 572,'0'0'5,"0"0"12,0 0 2,0 0 5,0 0-6,0 0-2,0 0-5,0 0-2,0 0 0,0 0 1,-10 2-3,9-2-1,1 0 0,0 0-2,-2 0 0,2 0 1,0 0-1,0 3 0,0-3-1,0 0 0,0 0 0,0 0 0,0 0 1,0 0-2,-1 0 0,1 0 1,0 0-1,0 0 0,0 0-1,0 0 2,0 0-3,0 0 1,0 0-1,0 0-1,0 0 2,0 0-1,0 0-1,0 0-1,0 0-1,-2 0 0,2 0-3,0 0-2,-1 0-5,1 0-6,0 0-12,-2 0-18,2 0-44,0-5-60,0-7-103</inkml:trace>
  <inkml:trace contextRef="#ctx0" brushRef="#br0" timeOffset="6627.4877">23153 9283 599,'0'0'-2,"0"0"3,0 0 9,0 0 3,0 0 4,0 0-1,0 0-3,0 0-3,0 0-4,-1 10-1,-1-10 0,2 2-2,0-2 2,0 0-1,0 2 1,-1-2-2,1 0 0,0 1 0,0-1 1,0 0 0,0 0 0,0 2 0,0-2 0,0 0 0,0 0 0,0 0 0,0 2-2,0-2 2,0 0-2,0 0 0,0 0 1,0 0 0,0 0-2,0 1 1,0-1-2,0 0 0,0 0 0,0 0 0,0 0 1,0 0-1,0 0 1,0 0 0,0 0 0,0 0-1,0 0 1,0 0-1,0 0 1,0 0 0,0 0-1,0 0 1,0 0 1,0 0-2,0 0 0,0 0-1,0 0 0,0 0 1,0 0 0,0 0-1,0 0 1,0 0 0,0 0-1,0 0 0,0 0-1,0 0 0,0 0-2,0 0-1,0 0-2,0 0-1,0 0-5,0 0-4,1 0-10,-1 0-11,2 0-19,-2 0-28,1 0-44,7 0-70</inkml:trace>
  <inkml:trace contextRef="#ctx0" brushRef="#br0" timeOffset="6928.4803">23661 9319 534,'0'0'-4,"0"0"10,0 0 5,0 0 3,0 0 0,0 0-5,0 0-3,0 0-4,0 0-4,0 0-2,-10 5-3,8-3-4,1-2-6,-1 1-11,1-1-19,-1 2-19,2 0-47,-1-1-61</inkml:trace>
  <inkml:trace contextRef="#ctx0" brushRef="#br0" timeOffset="7300.4077">24217 9349 547,'0'0'1,"0"0"13,0 0 12,0 0 5,0 0 1,0 0-7,0 0-10,0 0-5,0 0-1,11 2-1,-10-2 0,1 0-1,-1 0-1,1 0-3,-1 0-1,0 0-1,1 0-1,-2 0 1,2 0-2,-2 0-1,2 0 0,-1 0-1,-1 0-3,2 0-2,-2 0-9,0 2-21,1-2-56,-1 0-153,2 0-26</inkml:trace>
  <inkml:trace contextRef="#ctx0" brushRef="#br0" timeOffset="8386.7342">25592 9895 352,'0'0'-8,"0"0"9,0 0 5,0 0-7,0 0-22,0 0-58,0 0-47</inkml:trace>
  <inkml:trace contextRef="#ctx0" brushRef="#br0" timeOffset="8709.8716">26565 9851 488,'0'0'-2,"0"0"13,0 0 9,0 0 0,0 0-5,0 0-6,0 0-3,0 0-4,0 0 1,21-11 1,-20 10-4,0 1-3,1 0-3,-1-2-5,1 2-6,-1 0-3,1 0-12,5-2-13,0 2-16,-1 0-40,7 0-55</inkml:trace>
  <inkml:trace contextRef="#ctx0" brushRef="#br0" timeOffset="8981.9255">27517 9443 318,'0'0'-9,"0"0"9,0 0-10,0 0-21,0 0-43,0 0-96</inkml:trace>
  <inkml:trace contextRef="#ctx0" brushRef="#br0" timeOffset="13042.2429">24203 8667 232,'0'0'52,"0"0"0,0 0-2,0 0-7,0 0-13,0 0-6,0 0-5,0 0-3,0 0-3,5-26-2,-5 20-1,0 1-1,0-2-1,0 2-1,0 1 1,0 0-1,-5-5 0,2 1 2,-3 1 0,2 2-2,-3-2 1,-5-3-1,5 3 0,-5-3 1,1 3-1,2 0 0,-3-2-2,-3 1-1,2 0-3,-8 0 4,3-1-3,2 0 3,1 3 2,1-2-2,-2 2 1,0 2-2,-6-4-1,8 4 0,-3-3-1,2 3 0,-2 0-1,-5-3 0,8 3 0,-4-1 1,2 1-2,-4 0 0,-4 2 2,-2 0-3,-1 1 1,-2 1-1,-1 0 1,1 0 0,0 0 0,2 1 1,1 3-1,3-4 1,0 3 0,2-2-1,4 0-1,-1 2 1,0 1-1,-1-1 1,-4-1 1,3 3-1,0-1 0,6-1 1,-1 2 0,-1 0-1,0-1 0,-5 2 0,3 0-1,1 2 1,0-1 4,2 2-4,-1 2-1,-2-2 2,1 0-2,0 2 0,1 1 5,-2-2-5,4 3 1,-2-2 0,1-1 0,1 1 0,1-1 0,0 1-1,1 1 0,5-3 1,-3 2 0,3 0 0,3-3 0,-5 6 0,2-1 0,2-3 0,0 5-1,0 0 1,2-4-1,0 4 2,0-3-1,2 0 1,-2 0-1,2 1 0,-1 6 1,1-5 0,1 7-1,0-1 1,0-7-2,0 8 2,0-1 0,0-3-1,0 7 1,3-5 0,1 1-1,-1-7 1,0 4-1,1-2 1,1 0-2,0 0 2,0-1-1,2 1 0,-1-1 1,1 3-1,0 0 4,2-2-4,-1 2 4,1-4-4,1 1 0,2-1 2,-2-1-2,3 1 2,-3 1-2,2-2 1,-1 0 0,1 0-1,-2 0 1,1 1-1,1-1 1,1 2-1,0-1 0,0 0 2,3-2-2,-3 1 0,3-1 1,-1-1-1,0 0 1,1 0 1,3 0-1,0-3 1,-3 3-2,2-3 1,-1 0 0,0 0 0,-1 1-1,1-1 0,-1 2 0,0-1 1,-1-1-1,2 0 0,1 1 0,0-3-1,2 2 1,0-1 0,1 0 0,2-2 1,1 0 0,-1 0-1,1-1 1,0 2-1,-1-1 0,0 1 1,-2-1-1,-4-1 1,1-1-2,0 1 0,1-1 1,1 2 0,-4-1 1,1 0-1,-2-1 0,2 1 0,3-1 0,1 1 0,-7-1 0,5-2-1,-1 2 1,-4-2 0,7 0 1,-2 0 0,1 0-1,0 0 1,-2 0-1,1-2-1,-1-1 1,1-1-1,0 4 2,-1-3-1,-6 3 2,7-4-2,0 3 1,-7-1-1,8-1-1,-3 1 1,-5-3 0,8 3 0,-4-1 0,-3 0 0,4 0 0,1 0 1,-2-1 0,-1-1-1,2-1 0,-2 1 0,-2-1 1,8 1 0,-7-4-1,3 2 1,-1-1-2,-1 0 1,0 1 1,0-3-1,2 0 0,-7 5 0,4-2 1,-2-2-2,2 1 2,3-2-1,-5 3 0,0 0 1,0-2 0,-2 0-1,3-2 0,-1 3 0,-2-2 2,-2 5-2,4-6 2,-2 2-2,-3 2 0,4-3 0,-6 4 1,0-3 0,5-1 1,-6 1-2,3-1 1,-2 3 1,1-1 0,1 1-2,-3-3 1,2 3-1,-2-5 1,2 3 0,-3 1 1,2-2-1,-2 0 0,2 1 1,-4-4-5,2 3 4,0 0-3,-1-1 2,-1 5 1,1-4 0,-1 3 0,0-5-1,1-1 1,-2 8 0,1-6 1,-1 5-1,0-1 1,0-3-1,0 3 0,0-5 0,0 0 0,0 2 0,-1-2 0,-1 2-1,1-3 1,-2 3 0,2-2 0,-1 2 1,-1-2 0,0 0-1,2 0 2,-2-1-2,-2-1 2,2 3-1,-2-5 0,2 6 1,-1-2-1,-2-3 0,3 6 1,-4-6-2,1 7 1,0-1 0,-1-5-1,3 7 1,-6-7 1,1 2-3,-1-1 3,-3-1-1,1 2-1,0-1 2,4 4-2,-4-1 0,1 0 0,-4 1-1,-2-4 1,-2 1 0,1-1 0,-1 3 0,-3 0-2,-1 0 0,-2 0 2,2 1-2,-2-1 1,0 1-2,-3 1 0,-1-1-1,-1 1-2,-2 3-3,-1 0-4,-1 1-5,1 1-11,0 3-12,-4 0-27,2 0-65,-3 3-147,0 6 2</inkml:trace>
  <inkml:trace contextRef="#ctx0" brushRef="#br0" timeOffset="16642.0319">23742 8410 217,'0'0'24,"0"0"10,0 0 4,0 0-6,0 0-3,0 0-5,0 0 1,0 0-3,0 0-5,6-8-1,-6 6-1,1 2 2,-1 0-2,2-2-3,-2 2-2,1-1-2,-1-1-2,3 2 1,0-5-1,0-2 0,-1 2 2,3-2-2,-4 2 1,2-4 2,2 1 0,-4 3 1,1-7 1,-1 7 0,-1-7 0,0-6 0,0 7-1,0-7 0,-1 1-1,-5-1 0,0-4-2,-3 1 1,-1 1-2,0 3-1,-2-3 1,-1 3-1,0-1-1,-2 1 0,1 0-1,-3-2-1,3 2 1,-4-1 2,2 1-3,-2-2 0,-1 2 1,-2 0-1,0-1 0,-1 0 1,0-1-1,-1 2-4,2-2 7,-1 1-8,2-1 4,-2 2 2,1 0-2,0-1 1,-1 1-2,1-2 3,0 1-3,0 1 2,-1 2-1,3-2 1,-1 3 0,1-4-1,3 1-1,-1 3 0,0-3 1,-1 2-1,1-2 2,0 2 0,-1-1-1,2 2 2,1-1-1,0 0 0,-1-1 0,2 1 0,-1 0 0,2 1 1,0-1-2,2 1 2,-1-1-1,-1 2 1,1-2-1,0-2 0,-2 2 0,3 0 0,-2-1-1,1-1 3,0 0-3,-2 0-2,3-1 4,-4-2-7,2 0 7,-1 1-2,1 1 0,-2-1 0,2 0-1,-1 2 2,-1-3-1,0 1 2,1 1-3,-3-2 0,3 1 0,-3-1 2,0-2-2,0 2 2,1-4-3,-3 3 3,3 0-2,-2 2 1,-1-1 0,1 1-2,0 1 1,-1 1 0,0-3 1,-1 1 0,1 0-1,-3 2 1,1 0-1,2 0 0,-3 1 0,1-1 1,-1 0-2,2 0 1,-2-1 2,-1 0-6,-2-2 5,2 2-6,-1-1 5,-1 0 0,-1-1 1,0 0 0,0 2-1,-3-1 1,-2 1-1,3-3 1,-4 1-1,1-1 0,0 1-1,-4-3 2,2 1-1,0 0 1,-4 0-1,3 0 0,-3 0-1,0 3 1,1-1 0,-2 0 0,2 2 0,-2-2 0,-2 4 0,1-1 1,-2 0-1,-2 2 0,1 0 0,-4 1 0,2-1 0,-3 1 0,0-1 0,0 1 1,-1 1-1,0-1-4,2-1 4,-2 1-5,-1 2 5,2 0 0,-4 0 0,1 0 0,-1 2 2,0 0-2,-2 1-1,2-1 1,-2 1 0,-1 1 0,1 1 1,0 2-1,0-2 0,0 1 0,-1 0 0,0 2 0,0-1 1,-1 1-1,-2-1 0,1 2 0,-3 0 1,0 0-1,-1 0 0,4 2-1,-2-3 1,1 3 0,1-1 0,0 1 0,-2-2 0,0 1 1,0 1-1,-1-1 0,2 1 0,1-1 0,1 2 2,2-1-2,1-1-1,1 2 2,-1 0-1,0 0 0,1 0 3,-2 0-3,0 0 0,-2 0 0,1 0-2,-4 0 2,2 0 0,-2 0 0,0 2 1,0 1-2,1 0 3,-3 0-2,0 0 0,0-2 2,0 2-3,-1-1 1,0 0 0,3 1-1,2-2 1,-1 2 0,2-2 2,2 2-1,-2-1-1,3 0 1,-3 1-1,2-2-1,-1 2 1,1-2 0,-1 3 1,1-1-1,-1 0 2,2 0-2,3-2 0,-2 2 0,3-1-1,-1 1 1,-1-1 1,2 1 0,2-3-1,-2 0 0,2 0-1,-1 0 1,1 0 0,3 0 0,0 0 0,4 0 1,-1 0 0,3 0-1,2-2 1,1-1-1,0-2-1,3-1 1,0 0 0,1 0 1,2-1 0,2-1 0,6 1 1,-2-3-1,5 1-1,5 3 0,0-3-2,3-1 3,3 3-1,-3-5 1,5 7-1,-2-5 1,2 3 0,1-3-1,0 1 0,2 4-1,-1-7-1,2 6 1,-1-6 0,1 0 2,0 6-1,0-5 1,0 7-1,0-1 0,0-4 0,0 5 0,0-1-1,3-4 1,-2 4 0,1 1 0,2-4 0,-3 6-1,4-6 3,-1 1-2,-3 2 1,4-2-1,-2 2-2,-2 0 2,3-4 0,-2 6 1,-1-2 0,2 3-1,-3 2-1,0-2 1,0 2 0,2-3 1,-2 3 0,1-2-1,-1 0 1,2 1-1,-2-1 1,1 0 0,-1 2-2,2-3 1,-2 3 0,2-2 1,-2 0 1,2-4-2,-1-1 0,-1 4 0,2-2-1,-2 5 1,0-1 1,0 1-1,0-3 0,1 3 0,-1-2 1,0 1-1,0-1 0,0 0 0,0 1-1,0-1 1,0 1-1,0-1 0,0 1 0,0 1 0,0-1 1,0 1-2,0-2 0,0 2-1,0-1 2,0 1-1,0 0 2,0 0-1,-4 0 1,-3 0-1,-1 5 1,-3 5 0,2-4 0,-2 3 0,0-1-1,3-1 0,-4 3 1,2-1-1,0-4 1,-2 2-1,5-2 1,-3 0 0,3 0 0,1-3 0,3 1 0,-1-3 0,-1 2-1,0 0 1,-1-1 0,6-1 0,0 0 1,0 0-1,-1 0 0,-1 2 0,2-2-1,-1 0 0,1 0 0,-2 0-1,2 0 2,0 0-1,0 0 1,0-5 0,0 0 0,0-2 1,0 2-1,0 0 1,0 0 0,0-2 0,0 2-1,0 0 0,0 1 0,2-1 0,-1 0 0,-1 5 1,0-2 0,0 2 0,0-1 1,2-1-1,-2 1 0,0 0 0,0-2-2,0 3 2,0-2 0,0 2 0,0-1 1,0 1-1,0-2 0,0 2 0,0-2 0,0 2 0,0-1-1,0 1 0,0-1 0,0 1 0,0-3 0,1 3 0,-1 0-1,0 0 2,3 0-1,4 0 1,-1 0-1,7 0 1,4 0 0,4 0 0,5 3 1,-9-3-1,3 1 1,-1-1-2,-5 0 0,4 0 0,-6 0 0,-6 0 0,0 0 0,-1 0 0,0 0 0,1 0 0,0 1-2,-6-1 0,0 0 0,0 0 0,1 0 0,1 0-2,-2 2-2,1-2-2,-1 0 0,2 0-2,-2 0-1,0 0 2,1 2-2,-1-2 3,0 1 3,0 6 2,0 5 0,0 7 0,-3 4 1,2 1-6,-2 0-10,-2 3-22,1 3-65,-1 0-174,2 4-17</inkml:trace>
  <inkml:trace contextRef="#ctx0" brushRef="#br0" timeOffset="32963.1148">23360 11209 637,'0'0'23,"0"0"11,0 0 4,0 0-6,0 0-8,0 0-10,0 0-2,0 0-8,0 0 1,-43-24-6,41-1 1,2-1-1,5-6-1,6-2 1,4-1-1,3-1 2,3 1-1,0 3 0,4 3 0,-2 7 0,-5 7-2,0 8 2,0 7-1,-1 12 2,2 13 2,-5 11 2,-3 6 1,-2 9-2,-4 4 0,-2 1 3,-3 2-4,0-3 3,-2-1-2,-4-8-1,-2-4 4,1-9 2,-4-5 2,3-6 2,-2-9 0,-1-1 0,0-4-2,1-3-2,-3-1-2,1-1-2,1-3-1,-6 0-1,2-7-1,-2-2 0,2-3-3,3-2-4,1-3-8,1-1-12,-2-3-15,2-5-27,1-3-55,1-5-170,1-7-7</inkml:trace>
  <inkml:trace contextRef="#ctx0" brushRef="#br0" timeOffset="33139.7434">23341 10580 830,'0'0'5,"0"0"4,0 0 2,0 0-2,0 0-4,0 0-4,0 0-2,0 0-2,0 0-8,73 73-11,-49-61-22,2-2-65,3 2-178,0-1-22</inkml:trace>
  <inkml:trace contextRef="#ctx0" brushRef="#br0" timeOffset="33327.7952">23820 10868 786,'0'0'13,"0"0"2,0 0 3,0 0-6,0 0-4,0 0-4,0 0-2,0 0-1,0 0-2,0 0-10,174 17-11,-143-17-23,0 3-35,-5 0-95,-5 5-117</inkml:trace>
  <inkml:trace contextRef="#ctx0" brushRef="#br0" timeOffset="33491.9227">23900 11187 694,'0'0'24,"0"0"5,0 0 1,0 0-7,0 0-5,0 0-3,0 0-4,0 0-4,0 0-5,0 0-3,111 25-4,-76-33-12,-1-4-8,1 0-26,1-3-25,-4 1-70,-1 2-138</inkml:trace>
  <inkml:trace contextRef="#ctx0" brushRef="#br0" timeOffset="33707.994">24371 10722 789,'0'0'14,"0"0"0,0 0 2,0 0-1,0 0 0,0 0-1,0 0-6,0 0-2,0 0-5,0 0 1,8 221-2,-8-179-1,0-4-1,0 0-1,0-3-4,0-4-3,-1 0-2,-2-4-13,2-1-11,-1-8-25,-1-1-39,3-6-77,-1-7-106</inkml:trace>
  <inkml:trace contextRef="#ctx0" brushRef="#br0" timeOffset="34032.1888">24525 10789 723,'0'0'39,"0"0"-3,0 0-12,0 0-4,0 0-3,0 0-3,0 0-2,0 0-5,0 0-1,0 0 1,190-20-3,-179 41 0,-6 3-2,-4 1-1,-1 3 0,-3-1 1,-5-2-1,0 2 0,1-5-2,4-5 2,3 1-1,0-3-1,9 0 1,8 5 1,4-5-1,3-3 3,4 2-3,-1-1 0,-4-1 1,-4 4 1,-6-5 0,-9 4 0,-4 6 5,-12 4-5,-9 7 3,-11 0-3,-4 1-2,-7 0-2,-1 1-3,-2-2-8,1-2-27,-1-5-53,4-3-216,2-2-27</inkml:trace>
  <inkml:trace contextRef="#ctx0" brushRef="#br0" timeOffset="37339.1862">21430 9881 419,'0'0'27,"0"0"8,0 0 2,0 0-5,0 0-9,0 0-5,0 0-1,0 0-2,0 0 4,-7 4-3,7-4 5,1 0-2,12 0-2,7 0 0,6 0-6,0 0 0,-1-2-2,3 0-1,-1-3-2,-1 3-2,2 1-5,-4-3 4,-6 3-4,0-1 5,-6 0-1,2 2 0,-1 0-2,0 0 1,0-3 2,-7 3-1,6 0 0,-7 0 0,1 0 1,0 0-1,-1-2 0,1 2 0,-1-2-1,5 1 0,-5-1 0,-1 0 0,7 1 0,-6-1-1,-1 0 1,0 2-1,-1-3 0,2 3 0,0-2-1,0 0 1,-5 2-1,0-1 0,0 1 2,1 0-2,1-2 0,-1 2-1,0-2-1,1 2 0,-1 0-3,-1 0 0,2 0-4,-2-3-2,0 3-2,1 0-8,-1 0-6,0 0-12,2 0-16,-2 0-26,0-2-32,0 2-56,1 0-64</inkml:trace>
  <inkml:trace contextRef="#ctx0" brushRef="#br0" timeOffset="37983.1356">21447 10040 274,'0'0'40,"0"0"9,0 0-3,0 0-8,0 0-7,0 0-4,0 0-4,0 0 0,0 0-2,0 0-3,-41 16-3,41-15-1,-2-1 1,2 3 0,0-3 2,0 0-1,0 2-2,6-2 0,8 2-2,5-2 0,3 0-2,5 0 2,1-2 2,-1 0-3,1-2 1,0 1-4,0-2-1,-3 0-2,-1 2 0,-5 1-1,-3 0-1,-5 1 0,-5-1-1,6 0 1,-5 2-1,-1 0 0,0 0-1,-6 0 0,0 0 1,0 0 0,1 0-1,0 0 1,1 0 0,-1 0-1,1 0 1,-1 0-2,1 0 1,-1 0-1,1 0 0,-1 0-1,1 0 1,0 0-2,-2 0 0,2 0-1,-2 0-2,1 0-2,-1 0 0,2 0-3,-2 0-1,0 0 0,1 0-5,-1 0-2,0 0-5,2 0-6,-2 0-7,0 0-14,1 0-26,-1 0-55,1 0-96</inkml:trace>
  <inkml:trace contextRef="#ctx0" brushRef="#br0" timeOffset="41687.9534">25684 9800 315,'0'0'15,"0"0"15,0 0 7,0 0-1,0 0-5,0 0-8,0 0-4,0 0 0,0 0-2,0 0-2,-11-4-2,11 4-2,0 0-2,0 0-4,-1 0-2,1-1-3,0 1-2,0 0-2,0 0-2,0 0-7,0 0-7,0 0-10,0 0-27,0 0-73,0 0-99</inkml:trace>
  <inkml:trace contextRef="#ctx0" brushRef="#br0" timeOffset="42091.181">26200 9701 582,'0'0'0,"0"0"9,0 0 6,0 0-1,0 0-2,0 0-4,0 0-2,0 0 0,0 0-1,0 0 1,17 0-2,-16 0-2,1 0 1,-1 0-1,-1 0-1,2 0 0,-2 0-1,1 0 1,-1 0 1,2 0-1,-2 0 0,0-2 0,1 2 0,-1 0-1,0 0 1,2 0-1,-2 0 0,0 0 1,1 0-2,-1 0 0,0 0-1,0 0-3,2 0-2,-2 0-6,0-2-4,0 2-11,0 0-20,0 0-40,0 0-65,1-5-81</inkml:trace>
  <inkml:trace contextRef="#ctx0" brushRef="#br0" timeOffset="45103.8351">18898 10159 598,'0'0'-4,"0"0"-8,0 0-9,0 0-63,0 0-159</inkml:trace>
  <inkml:trace contextRef="#ctx0" brushRef="#br0" timeOffset="49139.2915">5641 14348 487,'0'0'29,"0"0"3,0 0-1,0 0-5,0 0-9,0 0-4,0 0-6,0 0-5,0 0-6,-26-78-3,23 78 1,0 17 3,-1 12 6,-2 17-1,3 18 3,0 18 1,-1 17-2,1 19 0,-1 15-1,-2 12-3,-4 7 0,3 7-1,-2 0 0,0 0 1,2-8-1,1-7 3,2-10 0,1-11-1,0-12 3,0-8-1,0-10-3,3-3 3,-1-17-3,1-3 1,0-11 0,0-5-1,0-5 0,0-8-3,1-9 1,5-3-3,-3-12-1,0-3-4,0-5-5,-2-4-8,1-2-17,-2-3-41,0 0-61,0 0-97</inkml:trace>
  <inkml:trace contextRef="#ctx0" brushRef="#br0" timeOffset="50989.8989">5416 14032 425,'0'0'-4,"0"0"-4,0 0-1,0 0 1,0 0 3,0 0 4,0 0 5,0 0-2,0 0 0,34-5-1,-4 5 3,2 3-3,4 0 1,2-2-1,6 2 2,3-3-1,5 0 0,3 0 3,2 0-2,5 0 0,4-1 2,5-3 0,0-3 0,8 3 2,1-4 1,2 2-1,5-1 2,4 1 1,2-1 0,4 2-1,2-2-3,1 2-2,3-2 0,2 2 1,2 2-2,0-2 0,2 1-2,2 1-1,-1-1 2,0 1-2,1-2 1,-1 0 1,-3 1 2,0-1 2,-3 0 1,-1 2 1,1-1 0,-3-1 2,3 1 0,-1 0-2,-2 0-1,1 0 0,-2 0-3,0 0 0,1-1-4,0-1 3,-1-1-4,3 1 3,-5 0 0,-1 0-1,0 2 0,2-1 0,-5 0-1,-1 2 1,-2 1 0,0-1-1,-3-1 2,-5 3-2,4-1 0,-5 1 1,2-2 0,-6 1 2,1 0-1,-5-2 0,0 1 1,-5 0 1,1 1 2,-5 0 1,1-1 0,-2 0 0,-5-1-2,3 1 0,-4 1-1,1-1 0,-3-1-1,0 3-1,-3-3 1,2 4-2,-3 0 0,-4 0 1,1 0-1,-5 0 0,-5 0 0,-1 0 0,-3 0 2,-4 0-1,-4 0 1,-1 0-1,-8 0 0,0 2 0,-2 0 0,-3-1-1,6 1 1,-6-2-1,0 2 1,0-1-1,0 1-1,0 0 0,-1-2 1,1 3-1,-2-3 1,7 2 1,-7-2-1,5 3 0,-5-1 1,1-1-1,0 1 0,-1-2 0,1 2 0,-2-2 0,1 2 0,-2 1-1,0-3 1,-2 2 0,2-1 0,-3 1 0,2 1 1,4-2 0,-8 1-2,5-1 2,-5 1-2,2-1 1,1 2 0,-1-1-1,-2 0 2,5 2-2,-5-3 2,5 4 0,0-2-2,-3 2 0,2-2 0,-1 1 0,-1 1 4,0 1-4,5 3 6,-5-1-7,3 1 1,1 1-1,0 0 1,0 4-1,-1 1 1,-1 2 1,0 2-2,-1 0 3,-1 6-3,4 0 1,-3 5-1,-1 6 1,3 1-2,-2 2 2,-1 3 0,1 3 0,-3 5 0,2-1 2,0 3-4,-5 0 2,2 4 4,1 0-4,-2 2 3,-2-1-3,0 4-2,0 0 2,0-1-2,0-1 4,-3 0-4,0-3 3,-1-3 3,0 0-5,-1-4 5,-1 1-6,2-2 0,-2-1 2,2-1 0,-2 4 3,0-2-4,2 1 1,-2 0-1,-1-3 0,0 3 0,-2-4 2,0 1 2,-2-2-4,2-2 5,-1 1-4,-1-4-2,0 3 3,1-2-2,-1-3 2,1 3-2,-1-3 1,0 1-1,2-1 1,0-1-2,0-1 3,1 2-2,2-7 2,-1-1-1,3 1 0,-3-1 5,2 0-7,1-1 7,1-2-6,0-6 0,0-1 1,0-2 0,2-4 0,-5 5 0,3-3 0,-1-6-1,0 6 2,1-8 0,-3 5 0,1-5 1,-3 1-4,-1 4 2,-1-5 0,-4 5-1,-1-2 2,-2 0-2,-2-3 2,-3 0-1,-1 3 0,-4-3 0,-5 2-2,0-2 2,-7 0 0,0 0-2,-7-1 3,-5 2-2,0 3 2,-6-4 0,-3 1-1,-3-3-1,-5 2 1,-6 0 1,-3 1-2,-6-1 0,-4 0 1,-4 1-1,-3-3 2,-2 2 0,-5-2-1,-1 4-2,-3-2 2,-1 1 0,0-4 0,-2 4 0,-1-3-1,1 0 1,-5 2 0,4-1 1,0 1 0,-1 0-1,1-1 1,-2 0-1,0 2 0,1 0-2,-3-1 3,2 1-2,1-2 2,-3 2 0,2 2-1,-1-3 1,1 1 0,1 1-2,-1 1 2,0-1 0,-5-1-1,6 4 1,-1-5-1,-2 3-3,4-3 3,-2-1 0,0 1 0,2-1 0,1-1 1,1 1-1,-1-1 0,-1-3-1,2 3 0,0-2 0,5 3 2,-1 0 5,4-1-5,0 0-2,2-3 1,3 1-1,6-1 2,3-1 9,5 1-10,2-2 0,4 0 0,5 0-9,4 0 9,1-5-5,2 2 5,3 1-1,1 0 0,3-1 1,3 1-1,1 1 2,1 1-1,2 0-1,-1 0 2,2 1 3,-2 1-5,2 1 1,2-3 0,1 2 2,0 0-3,3 1 7,5-1-11,0-2-7,7 0 0,7 0-20,5-2-35,1-5-122,6 2-99</inkml:trace>
  <inkml:trace contextRef="#ctx0" brushRef="#br0" timeOffset="72018.0403">22550 15125 701,'0'0'13,"0"0"0,0 0 3,0 0 2,0 0-3,0 0-6,0 0-1,0 0-1,0 0 5,3 40-3,17-8 5,5 0-4,8-2-1,2 1-1,3-1-4,-1-1 0,3 0-2,-3-3 1,-2-1-4,-4-5 1,-3-1 0,-2-4 0,-6-2 0,-4-5 0,-1 1-1,-5-4-2,-3-1-3,0 1-3,-4-4-6,2 1-6,-5-2-4,0 0-9,0 0-10,1 0-21,3 0-41,2-3-48,0-9-51</inkml:trace>
  <inkml:trace contextRef="#ctx0" brushRef="#br0" timeOffset="72286.9581">22950 15113 561,'0'0'35,"0"0"8,0 0-5,0 0-2,0 0-11,0 0-6,0 0-2,0 0-3,0 0-2,-190 212 0,166-176 1,1 3-4,-2-3 1,2-2-4,-2 1 2,2-3-4,0-4 0,4-5-2,0 1-3,3-6 1,5-4 1,2-3-2,3-3-3,3-5-5,-1 2-6,4-5-11,-1 0-10,1 0-15,0 1-28,0-1-44,0 2-78,0-2-56</inkml:trace>
  <inkml:trace contextRef="#ctx0" brushRef="#br0" timeOffset="73279.8168">23103 14586 592,'0'0'19,"0"0"5,0 0 1,0 0-7,0 0-10,0 0-6,0 0-1,0 0 0,0 0 2,0 0-2,56-27 0,-23 22 2,2-3-2,0 2 0,-2 2 3,-2 0-1,-10 1 0,-2 3 2,-3 0 0,-3 3 2,0 9 4,-4 3 5,-2 7 2,-6 4-4,-1 4 0,0 2-7,-1 3-1,-5-2-2,0-1-2,2-1-1,0-5-1,1-1 0,1-6-1,1-2 0,-1-4-3,2-1-3,-1 2-5,1-2-9,0 0-7,0-6-17,0 0-20,0-6-47,0 0-96,0 0-49</inkml:trace>
  <inkml:trace contextRef="#ctx0" brushRef="#br0" timeOffset="73472.8124">23270 14751 705,'0'0'4,"0"0"1,0 0 5,0 0-1,0 0-3,0 0-3,0 0-3,0 0 0,0 0-1,209-40-5,-176 34-3,-13 2-12,-1 1-21,-7 0-57,-8 1-167,1 0-8</inkml:trace>
  <inkml:trace contextRef="#ctx0" brushRef="#br0" timeOffset="75067.5485">23778 15294 645,'0'0'11,"0"0"2,0 0 3,0 0 0,0 0-3,0 0-6,0 0-2,0 0-3,0 0 1,2 50 0,6-33 0,1-2 1,-2-4-2,4 0-1,-5-5-1,3-1-1,0 2 0,-1-4 1,1 0 1,-5-1-1,5-2 0,-2 0 1,3 0-1,4-2 2,-2-5 0,3-4 1,-2-2 0,-4-2 2,1 0-2,0-3 2,-3 0-1,2-2-1,-2 2 1,-1 5 0,-1 1-1,-2 2 1,-1 5 0,1 3-1,-3 2 2,3 0 2,3 12 2,2 13 2,2 13-2,-1 11-2,-2 8-5,2 7 1,-1 1-2,1 0 2,1-4-4,-1-4 2,0-4 4,-3-6-7,-1-6 9,-5-3 0,0-8 3,-7-4 6,-3-4-1,-3-6-2,-5-4-5,7-5-3,-6-2 0,-1-3-2,2-2-1,-5-5 0,3-5-2,4-4 1,4-3-1,5-3 0,5-4-1,0-5-2,12-6-3,5-4 1,7-5-5,6-3-5,9 0-8,3-4-14,5 4-15,6 6-25,0 4-59,2 12-151,-6 6 0</inkml:trace>
  <inkml:trace contextRef="#ctx0" brushRef="#br0" timeOffset="76638.9111">24272 14640 483,'0'0'39,"0"0"8,0 0-1,0 0-5,0 0-8,0 0-12,0 0-7,0 0-4,0 0-3,0 0 2,-27-19 2,25 41 2,1 9-2,1-1 0,0 3 0,0-1-5,0 0 0,0-1 0,0-2-5,0-3-1,0 0 2,0-7-5,0-1 4,0-2-1,-2-2 0,0 4-1,0-5-6,1-4-4,1 4-4,0-2-11,0 2-5,7-4-16,3 3-19,-1-7-37,5 5-66,-5-6-81</inkml:trace>
  <inkml:trace contextRef="#ctx0" brushRef="#br0" timeOffset="77005.4308">24420 14628 561,'0'0'42,"0"0"-6,0 0-11,0 0-10,0 0-5,0 0-3,0 0-1,0 0 3,0 0-2,0 0-1,42 2 0,-21 1-2,1-3 0,1 3-1,0-2 0,-2 0 1,-5 3 0,-2-1 0,-1 4 3,-3 3 1,3 7 2,-6 2 2,-2 6-1,-5 6 0,0 4-1,0 1-1,-2 1-3,-2-2 0,0-3-1,-1-2-3,1-1-2,1-4 1,0-6-1,2-2 0,-1-5-3,2-2 1,0 2-4,0-7-2,0 4-2,0-4-5,0-1-3,2 1-10,-2-5-8,0 0-18,0 0-38,1 0-59,2 0-85</inkml:trace>
  <inkml:trace contextRef="#ctx0" brushRef="#br0" timeOffset="77222.9914">24379 14841 644,'0'0'14,"0"0"2,0 0 0,0 0-2,0 0-4,0 0-5,0 0 2,0 0 4,0 0 2,0 0 1,349-58-3,-304 52-5,-8-1-5,-9 3-4,-7 1-4,-9 2-8,-7 1-13,1 0-26,-6 0-74,-1 0-148,-13 0 5</inkml:trace>
  <inkml:trace contextRef="#ctx0" brushRef="#br0" timeOffset="94253.9103">25624 15129 745,'0'0'12,"0"0"-8,0 0 3,0 0 7,0 0 7,0 0 1,0 0-3,0 0-4,0 0-4,0 0 0,-24-16 1,35 35 3,5 8-5,6 8 1,5 4-5,2 5 0,4 4 0,2 0 0,3 1-1,2-1-4,1 1 1,1-3-1,-1-3 0,-1-4 0,-3-5-1,-2-2-1,-5-7 2,-1-1-2,-6-4 2,-3-5 1,-8-4-5,1-3 0,-7-3-7,-3-2-3,1 1-10,-4-4-12,0 0-14,2 0-22,1-2-20,-2-11-46,2-6-66,-3-5-64</inkml:trace>
  <inkml:trace contextRef="#ctx0" brushRef="#br0" timeOffset="94496.333">26279 15032 769,'0'0'24,"0"0"2,0 0 2,0 0-2,0 0-3,0 0-11,0 0-2,0 0-6,0 0-4,0 0 2,-283 363-2,241-307 1,-2-3-1,-2-2 0,1-2 0,1-5 0,2-3-1,3-3 1,6-4-2,5-4-7,9-2-3,6-9-13,7-1-11,5 0-20,1-6-54,0 0-175,0-5-24</inkml:trace>
  <inkml:trace contextRef="#ctx0" brushRef="#br0" timeOffset="98206.2812">23557 14362 369,'0'0'20,"0"0"11,0 0 7,0 0-1,0 0-9,0 0-9,0 0-5,0 0 0,0 0 0,-3-7 0,3 7 2,-2-2-3,2 2 0,-1-1-2,1-1-2,-2 0 2,0-3 0,0 0-2,-1 0 1,-2-3 0,2 3-3,-3-4 1,-1-5-3,1 6 0,-4-4 1,1 2-1,3 3 1,-3-5 0,-2 0 2,2 2-1,-5-5 0,5 5-2,-1 0 1,-3 1-2,6 3 1,-6-4-1,-2 5-1,7 0 1,-7-1-1,7 3 0,-4 0 1,1 1-1,-3 1-1,-6 1-1,3 0 1,-6 0-1,1 3 1,3 2-1,-2 0 0,0 3-1,1 1 0,-2 2 1,1 2 0,-1 3 1,3-1-2,-1 2 2,2 2-2,1-1 0,3 3 1,-2 3-1,3-2 1,0 3-1,3-2-1,1 2 2,1-1-2,2 2 0,1-1 5,2 4-4,0-4 4,2 2-4,-1-2 0,1 0 0,0-1-1,1 0 3,0-2-2,0 2 1,0-4 0,0 2 0,0-1 1,1-4 1,2-1-3,0 1 1,0 1 0,3 3 1,1-1 0,4-3-2,0-2 1,0-1 0,4-1 1,-2-2 0,2-2 1,0 0-1,1-1 0,-2-3 0,4 2 0,-5-4-1,2-1 0,3 1 0,2-3 0,6 0-1,-3 0 0,-1 0 1,0 3 1,-5-3-1,2 0-1,1 0 2,-7 0-2,9 0 0,-8 0 2,-1 0-2,7 0-1,-8-3 3,7 3-1,-9 0 1,2-4 0,5 1-2,-7 2 1,6-4-1,-6 3 1,1-3-1,3-1 1,-6 3 0,7-5-1,-4-1 1,0 0 0,3-3-1,-4-2 2,0 0-2,0 0 1,-1-3-1,2-2 1,0-3-1,-3 2 0,2-4 1,-1 1 0,-2-3-1,-1-2 0,-1-1 0,-4 0 1,-1-3 0,0 3 1,-4-3 0,-4 2-6,-2 0 4,-4 1-3,-1 3 3,-2-2 0,-1 4-2,0-1 0,-1 3-2,2 0-2,-1 5-3,7 1-6,0 3-10,5 5-6,3 4-17,0-1-35,3 5-58,0 0-143</inkml:trace>
  <inkml:trace contextRef="#ctx0" brushRef="#br0" timeOffset="99331.5908">24648 14417 330,'0'0'36,"0"0"16,0 0 8,0 0-9,0 0-14,0 0-12,0 0-7,0 0-2,0 0 2,-23-72-1,16 67 1,-3-5-3,-2 1 0,2 2-4,-2-3-2,1 2 1,-2-1-1,0 2 1,-4-3 1,-1 2-1,1 1-2,-3 2 1,-2 0-2,7 1 1,-3 3 1,-2 1 0,-1 0 0,-5 0-3,3 0-1,2 5-2,0 3-1,0 2 0,0 2-3,2 4 1,-2 2 0,1 1 0,1 1 1,0 4-1,3-2 3,-1 3-3,2 0 0,1 1 3,2 1-6,-1 1 6,3 1-3,0-2 0,0 2 0,3-1 1,-1 3 0,2 0-1,4-3 1,-2 2 0,2-1-1,2 1 0,0 1 2,0 1-1,0-1 0,6-1-1,-1-3 1,3 0-1,-1-2 1,3 2 0,0-4 1,0-2-1,3-1 1,-1-1 2,0 1-5,0-2 6,2-2-5,1 0 1,-1-3 1,1 0-2,1-3 1,3-1-1,-1-2 2,2-1-2,0 1 3,0-3-1,2-3-1,-1 1 1,4-2-2,-2 0 0,2 0 1,-1 0 0,2 0 0,-3-2 0,1 1 0,-3-1 0,-3 0 0,-1-1 0,3 3-1,0-3 1,4 1 1,-7-1-1,-2-1 0,2 1 0,-7 1 0,6-5 1,-3 2-2,1-2 2,2-3-2,-1 2 2,-4-5 0,3 0-5,-2-2 5,0-4-5,2 0 4,-1-4-1,2 0-2,-2-2 2,3-3 0,-3-1 2,2-1 0,-3 0-1,0 0 1,-2 1-2,0 0-3,-3 2 3,3 3 0,-4 0 0,-2 8 0,-1-3 0,0 1 3,-3 6-2,0-8 0,0 1 0,0 0-3,-4-3 3,-1 0-2,0 2 2,-1-1-1,-1 0-2,0 1 3,-2-4-4,-3 2 5,1 0-1,-3 0-1,-3-2-1,-3 2 2,1-1-2,-4 0 1,-1 2 0,-2-1-4,-2 2 1,-1 3-2,-2-2-3,-3 4-9,1 2-11,-3 4-13,-3 1-37,-3 3-95,-2 2-123</inkml:trace>
  <inkml:trace contextRef="#ctx0" brushRef="#br0" timeOffset="102800.3044">29805 4492 235,'0'0'10,"0"0"3,0 0 2,0 0-2,0 0 5,0 0 1,0 0 3,0 0-1,0 0-2,0 0-3,-32-71-3,21 62-3,5 5-2,-7-4-2,-1 2-1,-2 0 1,-6 2 0,-1-1 1,3 2-1,-5 1 0,1-1-1,-2 3 1,0 0-2,-2 0 2,3 3-3,-1 0 0,0 4 0,2-2 1,1 3-2,1 0 1,0 1 1,2 0 0,1 0 0,1 2 0,-1 1 1,1-1-2,0 3 2,2-2 0,-2 5 0,4-1 0,-2 2-3,1 0 0,1 2 0,2-2 2,0 2-2,1-1 0,1 2 1,0-2-1,2 1 0,-1-1 1,-1 1 1,1 0-2,2 1-1,1 0 1,1 1-1,2-7 2,1 4-1,2 0 1,0 3 1,0 1-1,0 0-1,5-3 0,0-2-1,1 0 1,-2-6-1,1 2 0,0-1 0,2 0 1,1 3 1,-2-3-1,-1-2 0,4 1 0,-5-5 0,3 5 0,1-1 0,-4-4 2,5 4-2,-4-4 2,1 1-2,0 0 0,0-2-3,1 1 3,0-1-1,-1 1 1,1-2 1,2 2 0,0-2-2,-1 0 1,1-1 1,1 3-2,-1-2 1,3 0 0,-3 0 1,3 2-2,-3-2 1,1-3 0,-1 3-2,1 0 1,4-2 1,-4 1 1,6 0 1,-3 0-1,-2-4-1,6 5 0,0-3-1,-5-1 1,6 3 0,-2-4-1,-3 1 0,5 0 0,-7-1 0,4 0 0,3 2 0,-6-2-1,0 0 3,0 1-2,-4-1 0,4 0 0,0 0-1,0 0 1,-1 0 1,0 0 0,0 0 1,1 0 0,-2-1 0,2-2 1,3 0 0,-4 0 0,4-4-1,-2 2 0,-1 0 0,1-2 0,0-1 0,-4 1-1,4-2 1,-2-3 0,-1 4-1,2-6 0,-1-1 2,0 3-8,-1-1 5,-2 4-3,0-1 3,-1-3 2,-1 6-2,2-6 1,-1 1 1,-1 4 0,2-4 1,-4 4-1,-1-3 1,2 2 0,-3-1-1,1-2 1,-2 2-2,1-2 0,-1 0 0,-1 1-1,0-3 0,2 2 0,-2-1 0,0-1 0,0-1 0,0-5 0,0 7 0,0-8 0,0 8 0,0-1-1,0 0 0,0 1 1,1-1 0,-1 1 0,2-1 1,-2 2 1,1-2 1,-1 1-1,0 1 0,0-2 0,-3-5-2,-1 4-1,-5-4-1,-2 0 1,-1 4-1,-1-1 2,-2-1-1,-2-1-1,-3-1 1,-5 0-7,-4-1 2,-7 1-10,-10-1-13,-9 3-24,-8 2-64,-13-2-164,-9 2-14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49.7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D09906-0F19-459D-B481-F6A43E7563BB}" emma:medium="tactile" emma:mode="ink">
          <msink:context xmlns:msink="http://schemas.microsoft.com/ink/2010/main" type="inkDrawing" rotatedBoundingBox="9515,8682 9975,8715 9973,8750 9513,8717" shapeName="Other"/>
        </emma:interpretation>
      </emma:emma>
    </inkml:annotationXML>
    <inkml:trace contextRef="#ctx0" brushRef="#br0">378 2133 537,'0'0'37,"0"0"-3,0 0-4,0 0-6,0 0-12,0 0-5,0 0 2,0 0-3,0 0 2,-13-9 2,13 9-4,18 0 4,5 0 1,12 0 0,1 0 6,1 0-6,2 5 3,-2-1-5,0-2-5,-10-2 3,1 2-6,-2-2 4,-8 0 3,5 2-6,-6-1 4,-11 3-4,0-2-4,-6-2 3,0 0 0,0 0 0,3 0 0,-2 2 0,2-2 0,-1 0-1,1 0 5,-2 2-2,2-2-3,-1 0 2,1 0-2,-2 0 0,2 0-4,-1 1-5,-2-1-9,0 0-11,4 0-31,1 10-60,-4-3-162,7 4-6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48.80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187D7-FBDC-45AC-AF72-6F0594C56873}" emma:medium="tactile" emma:mode="ink">
          <msink:context xmlns:msink="http://schemas.microsoft.com/ink/2010/main" type="inkDrawing" rotatedBoundingBox="5515,8843 8383,8853 8382,9002 5514,8992" shapeName="Other"/>
        </emma:interpretation>
      </emma:emma>
    </inkml:annotationXML>
    <inkml:trace contextRef="#ctx0" brushRef="#br0">-3601 2284 311,'0'0'40,"0"0"0,0 0-2,0 0-5,0 0-3,0 0-4,0 0-4,0 0-3,0 0-1,0 0-3,-24-7-1,23 7-2,-2-1-2,3 1 0,-2 0-3,2 0-2,-3 0 0,3 0 0,-1-3-1,1 3 0,0 0 0,0 0 3,0 0 1,0 0 0,0 0 0,0 0 0,1 0-1,8 0 1,9 0-2,-3 0 1,3 3 0,6-2-1,-9 2 1,12 1-2,-4 0 0,1-2-2,8 6 0,-4-5-1,0 1 1,1 1 0,2 0-1,-1-1 2,1 3 0,2-6-2,0 4 1,1-3-1,2 0 0,-2 0 0,2 3 0,-2-3 1,2 2 0,-2 1-1,4-1 0,-1 0 0,0 1-1,0 0-1,-1-1 1,-1 0 0,2 0 0,-4 0 2,4 1-3,-4 1 1,0-3 1,4 1-2,-4-1 1,4-1 0,0 0 0,0 0 0,1 2 0,-4-1 0,2-2-1,-2-1 2,-10 3-1,3-3 2,4 0 0,-1 0 1,6 0-1,-11 0 1,2 0 0,1-3-2,1 3 0,2-1 0,-1 1 0,-2 0-2,-8 0 1,6 0 0,6 0 0,-16 0 0,15 0-1,-2 0 2,-2 0-1,10 0 2,-4-3 0,0 0-1,-1 0 1,1 1-1,1-3 0,2 1 1,2-3-2,-1 3 1,-3 0 0,3-3 1,-4 0 0,4 1 0,-4-1-1,-1 3 1,-3-3-1,-5 3 0,0 0-1,3 1-2,-9-1 1,10 0 1,-2 1 1,-6-1 0,6 2-1,-8 0 0,-3 2-1,3-3 0,-13 3 0,12-1-1,-8 1 2,-3 0-1,3 0 1,-3-3 1,1 3-1,-1-2 1,3 2-1,-9 0 1,0-2 0,6 2-3,3-3 3,-2 3 0,-1 0-1,-6 0 1,0-4-2,0 4 2,5 0-1,-4 0 0,2-2-1,-1 2-2,1 0 2,-2 0 0,2-1 0,-1 1 1,1 0-1,-2 0 1,2 0-1,-1 0-1,1 0 0,-2 0-2,-1 0-1,5 0-3,-5 0-7,0 0-10,0 0-15,0 12-16,-5 8-44,-5 2-129,-8-2-69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19:56.3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4B739A-A0B0-4BC3-80AE-88987C866F4A}" emma:medium="tactile" emma:mode="ink">
          <msink:context xmlns:msink="http://schemas.microsoft.com/ink/2010/main" type="inkDrawing" rotatedBoundingBox="7104,11847 14997,11959 14993,12251 7100,12139" shapeName="Other">
            <msink:destinationLink direction="with" ref="{6469A68C-B1C1-4E85-BD3C-C9A0FF40C9F4}"/>
          </msink:context>
        </emma:interpretation>
      </emma:emma>
    </inkml:annotationXML>
    <inkml:trace contextRef="#ctx0" brushRef="#br0">0 161 360,'0'0'30,"0"0"5,0 0-2,0 0-4,0 0-11,0 0-6,0 0-4,0 0-5,0 0-2,4-39 2,-1 36 0,-1 0 1,-2 2 0,4 1 1,-4-3 4,5 3 0,0 0 1,3 0 0,1 7-1,-3 4-1,4 0-1,2 8 0,-3-8-1,3 6 0,-3-6 0,3-1-1,-2 3 0,1-4 0,2 2 1,1-4 1,-1 1-1,-2-4 0,3 3 0,3-4 0,-2 1 0,3-4-3,-3 2 1,3-2 1,-2 0-1,2 0-1,6-2-1,-8-1 0,8-3 0,-3 0 0,1-1 0,1 0 0,-3 0 0,3-1-1,-1-1 1,7-4-1,-1 0 0,-1-1 0,1-1 1,2 2 0,1 0 0,-2 1 1,0-2 0,-2 0 0,6 1 0,-5-1-1,4 3 0,-4 1-1,0-1 1,1 1 0,-1 1-2,3 2 0,-1 1 1,1 2-1,-7 1 0,5 1 1,-1 2-1,0 0 0,10 0 0,-1 0 1,-9 0 0,8 0-1,-6 0 0,1 0 1,-1 2-1,-6 3 0,3-3 0,1 0-1,0 2 2,8 1-1,-3 1 2,-3 1-2,-8-3 0,2 3 2,-2-3-3,-7 0 2,8 2-1,-13-2 0,5 2 0,1-1 0,-5 2-1,-1 0 1,-5-4 0,2 0-1,-5 1 1,4-1 1,-2 1-1,1 2 1,-5-6 0,0 0-1,0 0 1,3 1 0,-2 2-2,2-2 2,-1 2-1,-2 0 0,3-2 0,-3 1 0,1 2 1,-1-3-1,3 2 0,-3-3 0,2 3 0,-2-3 1,0 0 0,3 0-1,-3 0 1,0 4-1,1-4 0,-1 0 1,0 1-1,0-1 1,0 0 0,5 2-2,-5-2 2,1 0-1,2 0 0,3 0 1,1-3-1,4-7 0,4-1 0,-3 4 0,4-4 0,-2 4 0,-1 1-1,2-1 1,1 0 0,10 3 0,-8 1-1,10-1 1,3 4-1,-2 0 0,9 0 1,-2 4 0,-3-1 0,1 7 0,3-3 1,1 0 0,4 4-2,-1-1 2,7-2-2,0 2 1,5-2 0,0 2-1,-1 0 1,0 0 0,-1-4 1,1 2 0,-1 0 0,4-5 0,-3 1 0,0 2-1,3-5 1,1-1-1,-4 2 1,3-2 0,-3 0 0,0 0 1,4 0 0,-3-2-2,2 1 0,1-5 0,-4 5 1,0-5-1,-1 2 3,-4 3-3,0 1 1,-1 0 0,2-3 0,-2 3 1,2 0 0,1 0 0,-1-3-1,2 3 1,-2 0 0,0 0 1,2 0-1,6 0 1,-1 0 0,6 0 1,0 0 1,5 6-3,-1-1 1,2-2 0,2 4 0,-2 1 0,3 1-1,3 0 1,-1 0-1,5 2 2,-1-3 0,5 3-1,3-2 1,1 0 0,3 0-1,1-1 1,0-1-2,2-3 1,-1-1 0,-1-3 0,1 0 2,-1 0-2,4 0 0,1 0-1,0 0 0,-2 0 0,1-7 0,-7-2 0,1 0 0,-2 1 1,-5-1-1,-2 0 0,-2 0 0,-2 1 0,-3-2 0,-4 0 0,-2-1 0,-1 0-1,-4 3 0,-6-3 0,-5 1 0,-4 3 0,-4-3 0,0 2-1,-7 1-1,-7 2 1,-3 0 0,-6 5 0,-9-3 0,-3 3 0,-6 0 2,0-3-6,4 3-10,-4 11-21,-4 13-50,-29 17-215,-31 6-25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0:33.4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031566-988A-4CEC-8EF3-00F086D3569E}" emma:medium="tactile" emma:mode="ink">
          <msink:context xmlns:msink="http://schemas.microsoft.com/ink/2010/main" type="writingRegion" rotatedBoundingBox="8799,15250 21197,14569 21300,16445 8902,17125"/>
        </emma:interpretation>
      </emma:emma>
    </inkml:annotationXML>
    <inkml:traceGroup>
      <inkml:annotationXML>
        <emma:emma xmlns:emma="http://www.w3.org/2003/04/emma" version="1.0">
          <emma:interpretation id="{7EA21856-5861-4321-B510-5F6263A2EAF8}" emma:medium="tactile" emma:mode="ink">
            <msink:context xmlns:msink="http://schemas.microsoft.com/ink/2010/main" type="paragraph" rotatedBoundingBox="8799,15250 21197,14569 21300,16445 8902,17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9F4D01-C88E-4468-923B-5A5CDE6E1AC8}" emma:medium="tactile" emma:mode="ink">
              <msink:context xmlns:msink="http://schemas.microsoft.com/ink/2010/main" type="line" rotatedBoundingBox="8799,15250 21197,14569 21300,16445 8902,17125"/>
            </emma:interpretation>
          </emma:emma>
        </inkml:annotationXML>
        <inkml:traceGroup>
          <inkml:annotationXML>
            <emma:emma xmlns:emma="http://www.w3.org/2003/04/emma" version="1.0">
              <emma:interpretation id="{F64AB02E-9BD0-43EF-9157-29290085944C}" emma:medium="tactile" emma:mode="ink">
                <msink:context xmlns:msink="http://schemas.microsoft.com/ink/2010/main" type="inkWord" rotatedBoundingBox="9285,14962 10896,16284 10038,17329 8427,16007"/>
              </emma:interpretation>
              <emma:one-of disjunction-type="recognition" id="oneOf0">
                <emma:interpretation id="interp0" emma:lang="en-US" emma:confidence="0.5">
                  <emma:literal>His</emma:literal>
                </emma:interpretation>
                <emma:interpretation id="interp1" emma:lang="en-US" emma:confidence="0">
                  <emma:literal>Hit</emma:literal>
                </emma:interpretation>
                <emma:interpretation id="interp2" emma:lang="en-US" emma:confidence="0">
                  <emma:literal>Nis</emma:literal>
                </emma:interpretation>
                <emma:interpretation id="interp3" emma:lang="en-US" emma:confidence="0">
                  <emma:literal>Hiss</emma:literal>
                </emma:interpretation>
                <emma:interpretation id="interp4" emma:lang="en-US" emma:confidence="0">
                  <emma:literal>Has</emma:literal>
                </emma:interpretation>
              </emma:one-of>
            </emma:emma>
          </inkml:annotationXML>
          <inkml:trace contextRef="#ctx0" brushRef="#br0">97 53 20,'0'0'16,"0"0"3,0 0 1,0 0 2,0 0 3,0 0-3,0 0-1,0 0-4,0 0-3,0 0-1,-69-33-3,64 29-3,1-1-2,0 3-5,4 2 0,-2-2-6,2 2 0,-3 0-1,2-2-7,-2 2-11,1-2-11,-1 2-2,2-3-1,1 3 4,0 0 10</inkml:trace>
          <inkml:trace contextRef="#ctx0" brushRef="#br0" timeOffset="678.4468">89-212 342,'0'0'52,"0"0"0,0 0-1,0 0-6,0 0-1,0 0-5,0 0-2,0 0-8,0 0-4,-51-155-10,51 155-7,-4 3-1,-2 19-1,4 23 2,-2 13-2,4 13-2,0 3-3,6 5 1,7 0-2,1-4 1,1-5-2,0-7 1,-2-4-1,0-6 1,-2-5 4,-2-5-4,0-5 4,-8-12-5,2-9 0,-1-7 1,-2-5 0,0 5 0,0-4 1,3 3 2,-3-9-2,0 0 2,0 0 0,0 0-2,0 0 2,0 0-4,0-15 2,-5-12-1,1 3-5,1-4 6,3-3-6,0 0 5,0-5 1,3 1-2,3 6 2,3 1-2,0 1 1,6 3-1,-2 0 1,2 3 0,1-1 0,1-1 0,1-2 0,1 4 0,3-3 0,2-2 0,0 2 1,-2-1-2,1 2 2,-4 0-1,-1 4-1,-1-2 2,-4-3 0,0-1 0,-4-2 1,0-2-1,-3 2 0,-3 5 1,-1-4 0,-2-3 1,0 1 2,-5-4 0,-4 1-2,0 10 5,2 3-1,-1 8 4,4 6 1,0-2-2,-2 6 0,-5 18-7,-2 20 6,-5 19-3,13 16-1,4 10-2,1 8-4,0 8 3,12-4-3,6 0 3,1-3-3,3-9 0,2-4 3,-1-7-4,-1-1 0,-3-7-8,1-2-9,-7-5-7,1-4-9,-4-8-13,-1-3-18,1-1-31,-1-16-75,2-1-89</inkml:trace>
          <inkml:trace contextRef="#ctx0" brushRef="#br0" timeOffset="1646.4517">1057 543 480,'0'0'48,"0"0"-4,0 0 1,0 0-10,0 0-1,0 0-5,0 0-7,0 0-6,0 0-3,-37-55-4,37 55 1,-2 0 5,-1 22-5,2 9 5,1 10-9,0 1-2,0 0 1,0 0-2,0-3 0,1-2-2,2-2 0,-1-2-1,-2-9 1,4 0-3,-2 0 1,1-6-4,-2 9-2,2-5-6,-1-8-6,2 7-10,1-8-10,-2-8-12,-2 2-19,-1-7-24,8 3-29,-3 1-42,9-2-35</inkml:trace>
          <inkml:trace contextRef="#ctx0" brushRef="#br0" timeOffset="1965.1171">1245 660 618,'0'0'45,"0"0"-10,0 0-7,0 0-10,0 0-6,0 0-5,0 0-1,0 0-3,0 0-1,0 0-1,7 69 1,2-47-1,3-2 1,6 2-1,0-2 1,1-3 1,4 0 1,-2-3 1,1 1-1,0-2 0,-2-2 3,-2-1-3,-3 0 1,3 1-2,-8-3-4,5 5 5,-6-2-3,-2 0 1,-1 2 4,-1 4-3,-4 5 2,-1-4-2,-6 9 0,-3-3-2,-4-4-2,1-1 1,0-5-2,-1 0-3,-2 3-1,4-10-9,-7 7-7,8-7-16,2-6-18,4 5-49,4-6-103,-6 0-60</inkml:trace>
          <inkml:trace contextRef="#ctx0" brushRef="#br0" timeOffset="2142.7006">1393 708 718,'0'0'23,"0"0"4,0 0-2,0 0-11,0 0-5,0 0-4,0 0-7,0 0 2,0 0-10,384-255-7,-331 231-37,-3 3-65,-4-1-156,-2 5-16</inkml:trace>
        </inkml:traceGroup>
        <inkml:traceGroup>
          <inkml:annotationXML>
            <emma:emma xmlns:emma="http://www.w3.org/2003/04/emma" version="1.0">
              <emma:interpretation id="{7313719F-47EE-4306-9D9F-4121B12744F6}" emma:medium="tactile" emma:mode="ink">
                <msink:context xmlns:msink="http://schemas.microsoft.com/ink/2010/main" type="inkWord" rotatedBoundingBox="11855,15967 11871,16438 11401,16454 11385,15984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2323.7577">2559 305 772,'0'0'4,"0"0"2,0 0 4,0 0-6,0 0-1,0 0-4,0 0-7,0 0-10,0 0-16,0 0-21,401-173-46,-376 173-96,-8 3-66</inkml:trace>
          <inkml:trace contextRef="#ctx0" brushRef="#br0" timeOffset="2573.6035">2784 581 632,'0'0'28,"0"0"-1,0 0-2,0 0-4,0 0-3,0 0-8,0 0 0,0 0-8,0 0-4,121 24-7,-85-33-21,-4 0-47,3 4-123,-4-3-85</inkml:trace>
        </inkml:traceGroup>
        <inkml:traceGroup>
          <inkml:annotationXML>
            <emma:emma xmlns:emma="http://www.w3.org/2003/04/emma" version="1.0">
              <emma:interpretation id="{F5447053-DDA4-4824-96CF-E57E4C24C661}" emma:medium="tactile" emma:mode="ink">
                <msink:context xmlns:msink="http://schemas.microsoft.com/ink/2010/main" type="inkWord" rotatedBoundingBox="12538,15435 14899,14388 15671,16129 13311,17176">
                  <msink:destinationLink direction="with" ref="{24F21A70-D242-404C-9EAB-66E599D2534A}"/>
                </msink:context>
              </emma:interpretation>
              <emma:one-of disjunction-type="recognition" id="oneOf2">
                <emma:interpretation id="interp10" emma:lang="en-US" emma:confidence="0.5">
                  <emma:literal>25</emma:literal>
                </emma:interpretation>
                <emma:interpretation id="interp11" emma:lang="en-US" emma:confidence="0">
                  <emma:literal>215</emma:literal>
                </emma:interpretation>
                <emma:interpretation id="interp12" emma:lang="en-US" emma:confidence="0">
                  <emma:literal>255</emma:literal>
                </emma:interpretation>
                <emma:interpretation id="interp13" emma:lang="en-US" emma:confidence="0">
                  <emma:literal>I's</emma:literal>
                </emma:interpretation>
                <emma:interpretation id="interp14" emma:lang="en-US" emma:confidence="0">
                  <emma:literal>295</emma:literal>
                </emma:interpretation>
              </emma:one-of>
            </emma:emma>
          </inkml:annotationXML>
          <inkml:trace contextRef="#ctx0" brushRef="#br0" timeOffset="4171.0349">4346 146 516,'0'0'2,"0"0"4,0 0 4,0 0 1,0 0 2,0 0 0,0 0-2,0 0 1,0 0-4,0 0-1,41 24 0,-41-10-1,0-4 0,0 2 2,-9 1-1,3-2 3,-3 0 1,-4-4 0,3 0 0,2-6-2,-7-1 1,-3 0 0,3 0-2,-11-1-1,6-10 0,5-5-1,-4-3-1,7 2-1,3-4-2,4-4 0,4-6-1,1-2 1,0 2-1,0 9 1,6 0-1,6 5 0,-2 6 1,5-3 0,-3 7 0,-1 3-1,11 4 1,-6 4-1,10 13 1,-5 6 1,-3 5 0,-1 10-2,-2 2 2,-4 6-1,1-1-1,-6 4 0,-3-3 1,-3-3-1,0-3 1,0-3 0,-9-1-1,0-1 7,-5-3-7,4-2 6,-7-2-4,1-3-4,-2-1 4,3-10-1,-1 1 2,5-4-2,-2-5 0,0 1 0,7-6-1,1 5 1,5-6-1,-10 0 3,1 0-1,-6 0-1,1-6 0,5-6-2,-1-6 0,6-6 0,1-4 0,3-3-5,3 0 6,7 5-5,-1 10 3,4-1 1,-4 9 0,6 2 1,5 6 1,6 0 0,7 7 0,-4 11 6,0 4-6,0 0 8,-1 2-8,-1 0-1,0-2 0,-2-2-1,-2-5 1,-6-4 1,-2-1 0,0-2 0,2-5 1,-5 4 1,-5-4-2,11-2 0,-11-1 1,10 0-1,7 0 0,-9 0-2,7-5 0,-3-8 1,-4 6-2,5-4 1,-4-6-2,-6 9-7,5-13-2,-1 6-10,-2-6-12,0-5-22,0 9-35,-6-3-61,0 8-109,-2-1-1</inkml:trace>
          <inkml:trace contextRef="#ctx0" brushRef="#br0" timeOffset="4699.6982">4711-848 558,'0'0'55,"0"0"-5,0 0-6,0 0-13,0 0-12,0 0-7,0 0-3,0 0-2,0 0 5,0 0-4,7 85-2,-2-39-2,1 1-2,3 0-1,0-6-1,0 1 1,-2-3 0,1-4 4,1 0-5,-4-5 1,0-6-5,-1 0-1,-2-10-4,1-7-7,-2 3-12,2-5-10,-1 1-9,1 1-22,-2 1-11,-1-8-15,0 0-18,3 0-15,2-1-4</inkml:trace>
          <inkml:trace contextRef="#ctx0" brushRef="#br0" timeOffset="5026.854">4893-744 540,'0'0'41,"0"0"-13,0 0-8,0 0 0,0 0-1,0 0-2,0 0-1,0 0-4,0 0-1,15 102-3,-3-75-2,0 1 1,1-7-1,3 0 0,-1-1 1,-1-4 0,1-4 1,0 2-1,4-3 1,3 2-1,2-2-3,-10-3 4,8 1-5,-6 2 4,-2-3-5,5 3 0,-7-1-2,-1-3 1,-2 3 1,0 0-1,-1-3 1,-6-3 0,2 7 0,-1-1 0,-3 5 1,2 2-3,-2-3 1,-2 7-2,-5-10 1,-2 10-3,3-11-1,-4-1-6,-7 4-7,5-4-9,-6 0-11,5-5-19,7-3-34,-10-1-80,10 0-92</inkml:trace>
          <inkml:trace contextRef="#ctx0" brushRef="#br0" timeOffset="5219.2023">4948-712 618,'0'0'29,"0"0"3,0 0 0,0 0-8,0 0-5,0 0-3,0 0-7,0 0-2,0 0-3,0 0-4,453-102-2,-403 93-9,-4 2-9,-1 2-21,-5 2-46,0 3-123,-1 0-70</inkml:trace>
        </inkml:traceGroup>
        <inkml:traceGroup>
          <inkml:annotationXML>
            <emma:emma xmlns:emma="http://www.w3.org/2003/04/emma" version="1.0">
              <emma:interpretation id="{EBB3453F-AE74-4845-97EF-A8607F9F7FD8}" emma:medium="tactile" emma:mode="ink">
                <msink:context xmlns:msink="http://schemas.microsoft.com/ink/2010/main" type="inkWord" rotatedBoundingBox="15068,15198 15782,15630 15410,16246 14696,15813">
                  <msink:destinationLink direction="with" ref="{24F21A70-D242-404C-9EAB-66E599D2534A}"/>
                </msink:context>
              </emma:interpretation>
              <emma:one-of disjunction-type="recognition" id="oneOf3">
                <emma:interpretation id="interp15" emma:lang="en-US" emma:confidence="0.5">
                  <emma:literal>-1</emma:literal>
                </emma:interpretation>
                <emma:interpretation id="interp16" emma:lang="en-US" emma:confidence="0">
                  <emma:literal>+</emma:literal>
                </emma:interpretation>
                <emma:interpretation id="interp17" emma:lang="en-US" emma:confidence="0">
                  <emma:literal>"</emma:literal>
                </emma:interpretation>
                <emma:interpretation id="interp18" emma:lang="en-US" emma:confidence="0">
                  <emma:literal>t</emma:literal>
                </emma:interpretation>
                <emma:interpretation id="interp19" emma:lang="en-US" emma:confidence="0">
                  <emma:literal>+1</emma:literal>
                </emma:interpretation>
              </emma:one-of>
            </emma:emma>
          </inkml:annotationXML>
          <inkml:trace contextRef="#ctx0" brushRef="#br0" timeOffset="5432.7138">5874-41 748,'0'0'14,"0"0"5,0 0 2,0 0-3,0 0-4,0 0-2,0 0-4,0 0-1,0 0-3,0 0-1,85 41-3,-43-41-5,4-4-8,-3-5-12,5 1-20,-3-3-19,-2-5-41,-6 4-51,2-9-109</inkml:trace>
          <inkml:trace contextRef="#ctx0" brushRef="#br0" timeOffset="5622.2377">6496-483 755,'0'0'40,"0"0"-12,0 0-8,0 0-5,0 0-5,0 0-1,0 0 1,0 0 1,0 0-6,2 187 0,2-120-3,1 5-3,-4 1-1,6 1-7,-2-2-12,1-2-13,3-3-12,0-7-29,1-3-46,2-10-144,0-2-15</inkml:trace>
        </inkml:traceGroup>
        <inkml:traceGroup>
          <inkml:annotationXML>
            <emma:emma xmlns:emma="http://www.w3.org/2003/04/emma" version="1.0">
              <emma:interpretation id="{A4C834FD-B17C-403B-B870-AC3FE7ABA49D}" emma:medium="tactile" emma:mode="ink">
                <msink:context xmlns:msink="http://schemas.microsoft.com/ink/2010/main" type="inkWord" rotatedBoundingBox="16746,15888 21244,15536 21294,16184 16797,16536">
                  <msink:destinationLink direction="with" ref="{24F21A70-D242-404C-9EAB-66E599D2534A}"/>
                </msink:context>
              </emma:interpretation>
              <emma:one-of disjunction-type="recognition" id="oneOf4">
                <emma:interpretation id="interp20" emma:lang="en-US" emma:confidence="0.5">
                  <emma:literal>-</emma:literal>
                </emma:interpretation>
                <emma:interpretation id="interp21" emma:lang="en-US" emma:confidence="0">
                  <emma:literal>=</emma:literal>
                </emma:interpretation>
                <emma:interpretation id="interp22" emma:lang="en-US" emma:confidence="0">
                  <emma:literal>"</emma:literal>
                </emma:interpretation>
                <emma:interpretation id="interp23" emma:lang="en-US" emma:confidence="0">
                  <emma:literal>1</emma:literal>
                </emma:interpretation>
                <emma:interpretation id="interp24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7340.1993">8584 192 803,'0'0'0,"0"0"0,0 0 3,0 0 1,0 0-2,0 0-2,0 0-4,0 0-12,0 0-32,637-233-51,-551 217-128,-10 9-61</inkml:trace>
          <inkml:trace contextRef="#ctx0" brushRef="#br0" timeOffset="6612.7843">9668 57 899,'0'0'-7,"0"0"-9,0 0-13,0 0-21,0 0-71,0 0-167,0 0-13</inkml:trace>
          <inkml:trace contextRef="#ctx0" brushRef="#br0" timeOffset="5885.2961">7938 351 873,'0'0'-1,"0"0"0,0 0-5,0 0-17,0 0-57,0 0-208,0 0-28</inkml:trace>
          <inkml:trace contextRef="#ctx0" brushRef="#br0" timeOffset="7506.7775">9143 548 761,'0'0'14,"0"0"6,0 0 6,0 0 2,0 0-4,0 0-6,0 0-8,0 0-4,0 0-3,-7 13-3,68-39-4,17-3-20,11-2-19,6-2-81,8 2-176,-4-4-12</inkml:trace>
          <inkml:trace contextRef="#ctx0" brushRef="#br0" timeOffset="6744.979">10377 160 859,'0'0'2,"0"0"2,0 0 3,0 0-4,0 0-9,0 0-30,0 0-89,0 0-171,0 0-22</inkml:trace>
          <inkml:trace contextRef="#ctx0" brushRef="#br0" timeOffset="7698.4276">10426 506 948,'0'0'1,"0"0"-4,0 0 2,0 0 0,0 0-2,0 0-4,0 0-16,0 0-20,0 0-45,0 0-210,2007-542-21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0:00.4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C918AA-3A57-447A-B70B-24BD635CAA65}" emma:medium="tactile" emma:mode="ink">
          <msink:context xmlns:msink="http://schemas.microsoft.com/ink/2010/main" type="inkDrawing" rotatedBoundingBox="4286,14353 6559,14429 6549,14744 4276,14668" shapeName="Other"/>
        </emma:interpretation>
      </emma:emma>
    </inkml:annotationXML>
    <inkml:trace contextRef="#ctx0" brushRef="#br0">-4480-1267 11,'0'0'19,"0"0"0,0 0 5,0 0-3,0 0 3,0 0-1,0 0 2,0 0 1,0 0 2,-17-40 0,14 34-1,2 0 0,-2-1 1,1 0-3,-2 1 0,1-1-2,1 0-3,-5-4 0,5 5-4,-2 0 2,4 1-4,0 5 0,-2-1-2,2 1-1,0-4-1,-3 4 2,3-4 0,-1 2 1,1 1 1,-3-2-3,3 0 0,-2 3-2,2-1-2,-3 1-1,3-3 0,0 3-2,-1-1-1,1 1-1,0-3-1,-3 3 0,3 0 0,0 0 1,0 0-2,0 0 1,-2 0-1,2 0 1,0 0 4,0 0-2,0 7 2,0 0-4,0 0 0,0 7 0,0-7 1,6 3 0,2 1 1,-2-2-1,4 2 1,-5-6-1,4 1 0,-2-1 1,4 0 0,-1 2 1,-3-4 0,8-2 0,-6 2 1,6-3-2,3 0 0,0 0 0,6 0-1,0-4 1,4-7-1,-1 2-2,-3-2 1,-3 0 0,4-2-5,-1 3 6,0-4-5,-6 5 4,1-2 1,0 3-1,-5 1-1,10-3 1,-2 3-1,-1 0 1,1 0 0,-2 3-2,-7 0 1,7 2 1,-3-2-1,1 3 0,-3-2 0,8 0-1,-4 3 1,-1 0 1,7 0-1,-7 0 0,6 0 0,-2 3 0,-8 0 0,7 4 0,-3 1 0,4 2-1,-3-4 2,-1 5-1,-3 0 5,3 3-4,-3-3 3,0 3-3,1 1-2,-8-6 0,8 6 1,-7-4 1,-3 0-1,4 0 1,-2 2 0,-2-1-1,-2 2 1,1 0 0,-5-8 0,4 6-1,-4-2 1,0-2-1,2 9 0,-2-10 1,0 3-1,0-2 1,0-8-1,0 0 0,0 0 1,0 2-1,3 2-1,-3-4 1,0 4 1,0-2 1,0-1-1,0 2 1,0-2-1,0 2 1,0 0 0,0-3-1,0 1 0,1-1 0,4 0-1,2-11 1,4-3-1,4-10 1,-2 7 1,2-1-2,1 1 0,1-1 1,4 4 0,-1-1 1,3 1-2,5 3 1,1 0-2,2 5 0,2 1 2,4 1 0,0 2 0,2 2-1,7 0 0,0 0-1,1 0 2,-3 2 0,1 2 0,1 1 0,-7 0 0,7-1-1,-7 3 1,1-3 0,-2-3 1,-1 4 1,0 0 2,-11-4-1,2 2 0,-1-3-1,-9 2-1,7 0 0,-7-2-1,-9 0 1,9 3 1,-12-3 0,4 0 0,8 0 0,-9 0-1,0 0 1,0 0-1,-9 0 0,0 0 1,0 0 0,1 0 1,2 0 1,3-3 0,0-1-2,3-5-1,-1 0-2,-7 3-5,2-10 1,-3 8-9,0-10-8,-4-2-26,-5 9-59,-11-2-170,-6 13-23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0:39.7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F21A70-D242-404C-9EAB-66E599D2534A}" emma:medium="tactile" emma:mode="ink">
          <msink:context xmlns:msink="http://schemas.microsoft.com/ink/2010/main" type="inkDrawing" rotatedBoundingBox="13681,17242 17497,16407 17510,16466 13694,17300" semanticType="underline" shapeName="Other">
            <msink:sourceLink direction="with" ref="{F5447053-DDA4-4824-96CF-E57E4C24C661}"/>
            <msink:sourceLink direction="with" ref="{A4C834FD-B17C-403B-B870-AC3FE7ABA49D}"/>
            <msink:sourceLink direction="with" ref="{EBB3453F-AE74-4845-97EF-A8607F9F7FD8}"/>
          </msink:context>
        </emma:interpretation>
      </emma:emma>
    </inkml:annotationXML>
    <inkml:trace contextRef="#ctx0" brushRef="#br0">0 823 827,'0'0'3,"0"0"-5,0 0 0,0 0 8,0 0-5,0 0 3,0 0-3,0 0 0,0 0 5,0 0 5,1320-303 5,-1037 226 0,5 3-3,4 4-4,-1 4-4,-13 5-6,-13 11-14,-22 5-35,-27 10-136,-26 10-122,-38 8-21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2:0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19971 13077 598,'0'0'34,"0"0"1,0 0-2,0 0-7,0 0-9,0 0-6,0 0-4,0 0 0,0 0-1,-10-2 0,29 0 3,10 1-1,4 0 1,6-1-1,3 2 1,3 0-1,3-1 1,1 1 1,-1 0-1,-1 0-2,0-2-1,-6 2-4,-3 0 3,-5-1 0,-4 1 0,-7 0 1,-5-2-2,-4 2-1,-7 0 0,1 0 0,-7 0-1,0 0 1,0 0-1,2 0 1,-1 0 0,1 0 0,-1 0-3,1 0 0,-1 0-2,1 0-1,-1 0 0,0 0-3,2 0-4,-2 0-9,1 0-12,-2 0-13,0 0-28,1 0-52,-1 0-151,3 6-10</inkml:trace>
  <inkml:trace contextRef="#ctx0" brushRef="#br0" timeOffset="473.8914">21119 13096 662,'0'0'18,"0"0"6,0 0 4,0 0-5,0 0-7,0 0-4,0 0 0,0 0-3,0 0 0,0 0 0,162-15 1,-113 14 2,1-4 2,2 2-2,-1 0-1,2-1 0,0 0-2,-2 1-2,-3 3-2,-2-3-1,-9 2-1,-3 0-1,-13 1 0,-8 0-1,-1 0-1,-6 0 2,-2 0-1,2 0-1,-6 0 1,0 0-1,0 0 1,1 0-1,1 0 0,0 0-2,0 0-1,-2 0-1,1 0-8,-1 0-10,2 0-15,1 1-20,1 0-43,5 7-100,6-2-88</inkml:trace>
  <inkml:trace contextRef="#ctx0" brushRef="#br0" timeOffset="849.4691">22516 13101 755,'0'0'23,"0"0"8,0 0 3,0 0-8,0 0-9,0 0-5,0 0-3,0 0-2,0 0 1,251 9-2,-208-9-2,4 0 0,1 2-1,1 1-1,1 0 0,0 0 0,2-1 0,-3 3-1,-3 0 2,-1-1-2,-6-1 1,-3 2-1,-4-3 1,-5 3-1,-6-2 0,-5-1 0,-5 0-1,-5-2-1,0 0 1,-6 0 1,0 0-1,0 0 0,1 0-1,1 3 1,-1-3-2,1 0-4,-1 0-7,1 0-15,0 0-13,-1 0-19,1 0-37,-1 0-98,7 0-97</inkml:trace>
  <inkml:trace contextRef="#ctx0" brushRef="#br0" timeOffset="1161.7792">24056 13164 809,'0'0'36,"0"0"2,0 0-10,0 0-11,0 0-7,0 0-4,0 0 1,0 0 0,0 0-2,300-17 0,-261 17-3,-1 0 0,-2 0-1,0 0 0,-2 0 0,-3 3 0,-3-1 0,-2 1-1,-8-1-2,-1 0 1,-6-2 0,-7 0-1,2 0 2,-6 0-9,0 0-9,0 0-15,2 0-26,-2 3-42,0-3-118,0 0-86</inkml:trace>
  <inkml:trace contextRef="#ctx0" brushRef="#br0" timeOffset="1643.6077">25579 13200 775,'0'0'1,"0"0"7,0 0 7,0 0-2,0 0-2,0 0-9,0 0-10,0 0-9,0 0-21,0 0-33,-7-9-110,7 9-105</inkml:trace>
  <inkml:trace contextRef="#ctx0" brushRef="#br0" timeOffset="1784.5464">25966 13157 510,'0'0'-101,"0"0"-132</inkml:trace>
  <inkml:trace contextRef="#ctx0" brushRef="#br0" timeOffset="1907.7806">26292 13147 590,'0'0'-45,"0"0"-119,0 0-74</inkml:trace>
  <inkml:trace contextRef="#ctx0" brushRef="#br0" timeOffset="2505.1077">27567 13095 712,'0'0'20,"0"0"5,0 0 4,0 0-3,0 0-5,0 0-6,0 0-4,0 0-1,0 0-1,-27 0-1,53 0-1,13 0 0,13 0-1,9-2 2,11-1 2,9-1-2,6-1 1,5 1-1,4-1-2,-2 1-1,-3-1 0,-3 2-1,-9 1 1,-6-1-1,-11 2-1,-9 1-1,-12 0-2,-12 0 0,-13 0 0,-5-1 0,-5 1 0,0 0 0,-1 0 0,-5 0 0,0 0 0,0 0-1,2 0-1,-1 0-1,-1 0-2,2 0-2,-2 0-3,1 0-7,-1 0-10,0 0-13,2 0-16,-2 0-52,0 0-172,0 0-17</inkml:trace>
  <inkml:trace contextRef="#ctx0" brushRef="#br0" timeOffset="3894.4458">20213 13462 719,'0'0'29,"0"0"4,0 0 3,0 0-6,0 0-10,0 0-9,0 0-4,0 0-1,0 0 1,0 0-1,3 51-1,-3-27-2,0 0 0,0 0-2,0-7 0,0 1-1,1-1 0,-1-4-2,3 6 2,-2-2-3,1-7-2,1 7-4,-2-9-10,1 4-13,2-3-19,-3-5-44,2 5-114,-1-5-82</inkml:trace>
  <inkml:trace contextRef="#ctx0" brushRef="#br0" timeOffset="4432.6297">21181 13587 658,'0'0'21,"0"0"8,0 0 3,0 0-1,0 0-10,0 0-10,0 0-3,0 0-4,0 0-1,0 0-2,117-82 2,-105 86 0,-5 7-1,2-1 1,-8 6 0,-1 4 0,0 2 1,-7 5 0,-3-1 2,-2-1-1,-3-2 4,1-1-3,-1-3 1,4-4 0,3-3-3,1-3 2,4-4-1,1 0-1,2-5 1,0 3-2,0 7 0,8-1 0,6 1-1,4-5 0,5-4-2,3-1 0,2 0-1,3-4-3,1-3-5,1-3-14,2 3-16,-1-3-36,4 1-115,-5 1-108</inkml:trace>
  <inkml:trace contextRef="#ctx0" brushRef="#br0" timeOffset="5325.0649">23044 13578 805,'0'0'5,"0"0"6,0 0 2,0 0-4,0 0-6,0 0-5,0 0-3,0 0 1,0 0 0,0 0 1,7 5 0,-6-5-3,-1 0 1,0 2 2,2-2 1,-2 0 4,0 2 1,0-2 1,0 0 1,0 0-1,0 0 4,-2 0-2,1 0 1,-1 0-1,1 0-2,0 0 2,-1 0-2,2 0 0,0-2-2,0-3 0,0-2-1,4-2 0,3 1 0,2 3-1,1 1 0,2 4 1,2 0-1,-5 0 2,4 7-1,-4 3 0,-5-3 2,2 7-1,-5-4 0,-1 2 0,0 6 0,0 0-1,-1-2 2,-2 0-3,0-5 1,2-8-1,1 9 1,0 1-1,0 1 0,6 4 1,0-7-2,3-1 0,1-1 2,-1-4-1,6 3 0,-7-4 0,2 1 0,-1-2 0,-6-1 0,1 0 0,-4-2 1,0 0 0,0 6 0,0 4 4,-4 3-6,-6 4 5,-5-5-6,1 0 0,-3-2 0,2 0-4,4-3-1,-1 0-5,6 0-8,1-4-14,2 0-22,3-3-65,0 4-159,0 1-17</inkml:trace>
  <inkml:trace contextRef="#ctx0" brushRef="#br0" timeOffset="5630.8826">24651 13819 846,'0'0'-2,"0"0"1,0 0-6,0 0-14,0 0-32,0 0-65,0 0-163,0 0-20</inkml:trace>
  <inkml:trace contextRef="#ctx0" brushRef="#br0" timeOffset="5808.9461">25133 13955 792,'0'0'-78,"0"0"-127,0 0-86</inkml:trace>
  <inkml:trace contextRef="#ctx0" brushRef="#br0" timeOffset="6785.2403">28127 13564 655,'0'0'31,"0"0"-1,0 0-3,0 0-8,0 0-5,0 0-4,0 0-1,0 0-1,0 0-2,0 0 1,46-42-2,-33 49 1,2 6 2,-8 4-2,-1 4-1,-5 3 0,-1-1-3,0 0 3,0 2-5,-1-4 4,-2-1-2,0-3 1,0 0 0,2-8-1,-2 3-2,0 0 1,1-8 0,1 5 1,-1-4-1,1-1 1,-1 1 0,2-5 1,0 0 2,0 0-1,0 1 1,0-1 1,0 0-1,0 2 1,0-2-3,0 0-1,0 0 0,0-9 0,5-4 0,4-6-1,-1 1 0,4-1-1,-1 0-1,4-3 1,-1 0 0,3-1 1,2 1 1,2 3-1,-1 1 3,0 4-2,-1 4-1,-6 2 0,3 4 0,-6 1-1,3 3 2,1 0-2,1 8 0,-1 4 0,-2 2-1,-4 1 2,-3-3-1,-2 2 1,0 3-1,-2-5 1,-1 8-1,0-2 0,0-7-1,0 8-1,0 0-3,-4-4-1,-2 4-11,-3-2-20,1-2-40,0 2-131,1-5-105</inkml:trace>
  <inkml:trace contextRef="#ctx0" brushRef="#br0" timeOffset="11644.4339">30253 12857 493,'0'0'51,"0"0"-3,0 0-5,0 0-12,0 0-11,0 0-6,0 0-1,0 0-4,0 0 1,2-127 0,-12 109-2,0 2 1,-2 0-2,-2 0 1,-2 1 0,-3 0 2,-3-1-1,2 1 0,-2 3 0,1 0 1,0 2-3,4 5-1,-1 2 0,0 3-4,-1 0 1,-4 3-3,3 4-1,1 5 1,4 3-1,1 4 1,2 3 2,5 0-1,0 2 0,3 0-1,2-1 3,2 0-3,0-1 1,0 0-1,3-3 1,2 0 0,2-1 1,-3-6 0,2 0-1,1 0 2,-2-4-1,3 2 2,1 0 0,-3-4-3,4 2 3,-2-2-2,1-4 0,0 3 1,2-3-2,-1-1-1,1-1 1,6 0 1,-2-1-2,5-7 2,-2-1-1,-2-3 0,3-2 0,-1-1 0,0-5-1,1 0 0,0-2 0,0-5 2,-2 2-1,-1-2 2,-1-2-1,-3 2-1,0 2 1,-2-1 1,-4 9 0,-3 5 3,-2 8-3,-1 4 2,0-1-2,0 1 0,0-3-2,0 3-1,0 0 1,0 0-2,-7 8 2,-5 11-1,2 7 1,1 1-1,1 2 1,4-2-1,-1 1 1,2-3-1,2-6 1,-1-2-1,2 3 2,0-8-2,0 7 1,0-7-1,0-1 0,0 1 1,2-3-1,1 0-1,0 0 0,0-1 1,-2-4-2,2 5-3,-1-5-1,-1 6-8,3 0-9,-1-1-15,0-1-17,-2-4-24,5 3-33,-3-4-70,0 0-86</inkml:trace>
  <inkml:trace contextRef="#ctx0" brushRef="#br0" timeOffset="12032.4806">30313 13012 666,'0'0'43,"0"0"-5,0 0-7,0 0-10,0 0-6,0 0-6,0 0 0,0 0-1,0 0-1,11-10 2,-6 20-2,-1 4-1,-1-4 1,-1 7-2,-1-7 2,-1 4-3,0-2-2,0 0 1,0 0-2,0-2 1,0 1 5,0-6-5,0 1 6,0-6-5,0 0 1,0 0-1,0 2 0,0-2 1,0 3-1,0-3 2,0 2-3,0 0 4,0-2-5,0 1 5,0-1-4,0 0-2,8-5 1,4-8-1,4-2-1,-1 1 2,2 2 0,-1 2 0,-3 2 0,0 2 1,-4 3-1,0 2 0,2 1-1,-4 0 0,3 10-1,-4 7 2,-2 4 1,-4 3-1,0 0 2,0 3-4,0-1 0,-3-6-4,2-1-6,-1 1-17,2-7-29,-1 9-70,-1-10-179,1-1-14</inkml:trace>
  <inkml:trace contextRef="#ctx0" brushRef="#br0" timeOffset="21845.3018">20076 15208 475,'0'0'41,"0"0"4,0 0-3,0 0-12,0 0-11,0 0-5,0 0-5,0 0-2,0 0 1,-18 0 2,18 0-1,0 1 1,7 2-2,6 1-1,8 1 2,2-1 0,1-1 0,2-2 2,3 0-2,4-1 2,2 0-1,1 0-2,3 0-1,2 0-1,-2 0-1,-3 0 1,-1 0-1,-3 0-2,-4 0-1,0 0-1,-8 0 0,-2 0 0,-4 0 1,-2 3-2,0-3 1,-7 0-1,1 0-1,-2 0 1,0 3 0,1-3 0,2 1 1,-7-1-1,0 0 0,0 0 1,1 0-1,1 1 0,-1-1 0,1 0 0,-1 0 1,0 0 0,1 0-1,-1 0 0,1 0-1,-1 0 1,1 0-2,-2 0 0,1 0-3,-1 0-1,0 0-3,2 0-4,-2 0-5,0 0-9,0 0-12,0 0-17,0 0-40,0 3-76,-5 1-88</inkml:trace>
  <inkml:trace contextRef="#ctx0" brushRef="#br0" timeOffset="22612.0875">21414 15277 352,'0'0'55,"0"0"0,0 0-3,0 0-10,0 0-4,0 0-8,0 0-5,0 0-2,0 0-4,0 0-2,-16-10-2,15 8-2,1 2-2,0 0 1,0 0-3,0 0 0,1 0-2,12 0 1,9 0-3,8 0 1,2 0-1,3 2 1,5 0 2,4-2 0,2 1 0,2-1 1,2 0-1,0 0 0,0 0-2,-2 0 1,-3 0-1,-5 0-2,-4 0-1,-13 0-3,-1 0 2,-9 0-5,-7 0 4,5 0-1,-5 0 0,1 0 2,-1 0-2,-6 0 0,0 0-2,0 0 4,1 0-2,1 0 0,-1 0-2,1 0-1,-1 0-2,-1 0-5,2 0-7,-2 0-12,1 0-15,-1 0-21,2 0-64,-1 0-144,-1 2-5</inkml:trace>
  <inkml:trace contextRef="#ctx0" brushRef="#br0" timeOffset="23286.53">23127 15238 419,'0'0'60,"0"0"1,0 0-11,0 0-8,0 0-9,0 0-5,0 0-6,0 0-4,0 0-4,0 0-2,-30-10-2,30 10 0,1 0 1,14 0-3,10 0-1,9 0-2,5 1 0,2 0-1,2 2 2,5-3 0,2 0 3,0 0-1,2 0-1,0 0 1,-3 0-3,0 0-2,-5 0 0,-6 0-2,-6 0 1,-11 0-1,-9 0 0,-1 0-1,-6 0 0,2 0-2,-1 0-1,-6 0 2,0 0-1,0 0 1,2 0-1,-1 0 0,1 0-3,-2 0 0,0 0-5,1 0-8,-1 0-8,0 0-20,0 3-24,0-2-61,0 7-131,0-3-9</inkml:trace>
  <inkml:trace contextRef="#ctx0" brushRef="#br0" timeOffset="23630.3109">24687 15238 664,'0'0'6,"0"0"1,0 0 9,0 0 5,0 0 0,0 0-4,0 0-7,0 0-3,0 0-5,60-5-4,-43 5-6,-5-3-8,0 1-29,6 0-79,-1-1-152,5 1-2</inkml:trace>
  <inkml:trace contextRef="#ctx0" brushRef="#br0" timeOffset="23824.4753">25312 15302 685,'0'0'12,"0"0"5,0 0-1,0 0-7,0 0-18,0 0-32,0 0-102,0 0-135,0 0 10</inkml:trace>
  <inkml:trace contextRef="#ctx0" brushRef="#br0" timeOffset="24528.6265">26351 15209 498,'0'0'45,"0"0"-3,0 0-6,0 0-8,0 0-8,0 0-4,0 0-4,0 0-1,0 0-3,0 0-2,189 2 1,-130-2 1,4 0 3,8 0 2,1 0 2,5 0 2,3 0-3,-1 0-1,-1 0-3,-3 0-1,-5 0-4,-9 0-1,-8 0-1,-8 0-2,-8 0 0,-12 0-1,-5 0-2,-8 0-1,-5 0 0,-1 1-1,-6-1-1,0 0 1,0 0-1,0 0-3,0 1-4,0-1-3,0 3-11,-5 0-11,-6-3-26,1 1-47,-2-1-128,-1 0-26</inkml:trace>
  <inkml:trace contextRef="#ctx0" brushRef="#br0" timeOffset="25344.1282">26369 15642 647,'0'0'24,"0"0"4,0 0 7,0 0-8,0 0-4,0 0-6,0 0-8,0 0 0,0 0-3,-18-10-3,18 8-1,0 2-3,0-2 2,0 2-1,6 6 0,3 10 2,-2 3-4,-1 3 2,-2-1 0,1 0 0,-4 0 1,2 2 0,0-1 3,-2-5-4,1-2 4,-1-3-5,2-2 3,-2 2-2,1-6 1,1 3-1,-2-4 1,1 0 0,-1 0 3,-1-5-1,0 0 1,0 0 2,2 0-2,-1 0 3,4 0-2,3-4-2,1-7 0,2-4-1,1-2-5,-1 0 5,1-3-5,2 1 4,0 2 1,1 0 1,1 0-1,2 5 0,-5 5 1,1 1-2,-4 5-1,3 1 0,2 0 0,-4 7 1,7 7 1,-8 1-2,1 4 0,-3 1 0,-4-6 4,0 1-3,-1 2 3,-1-6-5,-1 7 0,-1-1 1,0-6-1,0 5-1,-1-5-4,-4-1-4,2 1-6,0-2-6,1 0-8,0-5-7,1 2-13,1-6-16,0 0-22,0 0-15,0 1-19,0 0 3,0-1 15,3 0 28,2 0 37,7 0 43,2-8 41,-6 4 30,6-5 24,-7 4-1,2 0-6,-1-2-14,-3 4-12,4-2-16,-5 5-11,0-2-6,8-3-6,-8 4-4,6-4 0,6 1-8,-3-3-2,7 1-5,-2 2-5,2-2-3,2 1-4,-2-1-5,3 0-8,-1 1-7,-1 0-19,1 2-25,-2-2-59,0 2-92,-5 0-39</inkml:trace>
  <inkml:trace contextRef="#ctx0" brushRef="#br0" timeOffset="25530.8126">27205 15702 714,'0'0'43,"0"0"-8,0 0-17,0 0-6,0 0-2,0 0 3,0 0 2,0 0-2,0 0-6,0 0-4,12 149 2,-9-114-7,0-1 2,0 3-9,0-1-6,-2-2-9,-1 0-21,0-3-44,0-2-141,0 0-71</inkml:trace>
  <inkml:trace contextRef="#ctx0" brushRef="#br0" timeOffset="29685.9483">31068 14865 377,'0'0'30,"0"0"5,0 0-2,0 0-8,0 0-7,0 0-4,0 0 0,0 0-2,27-72 0,-27 62-1,2-1-1,-2-1-1,1 2-1,-1-4-1,0 1-2,0 1 2,0-8-1,-4 3 1,-1 0-1,-1 2 2,-1-1 0,-3 4-1,1-1-1,-1 2 0,3 4-1,-3 0-1,3 1-1,-4 3 0,2 0-2,-3 3 1,-5 0 0,2 8 1,-5 6 2,2 1-2,1 4 0,2 3-2,1 0 1,1 3-2,2 1 0,1-1 0,2 0 0,4-1 0,0-8 1,2 4-1,2 0 2,0-2-2,0 6 1,2-10 1,3 1 0,1-2 1,3-1 1,4 0-1,-5-4 1,4-1 0,4-2-2,-4-2-1,8 0 0,-1-3 0,-1 0 0,8 0 0,-4-6 0,-2-4 0,1 1 0,-1-1 1,-4-2 1,1-2-2,-2-2 2,-1 1 1,-2-5 0,-2-2-1,0-1-1,-3 1 1,-3 5-1,1 0 1,-4 6 1,2 1 1,-1-1-1,-1 7-1,2-1-1,-3 5-2,0-2-2,0 2 0,0 0 0,0 2 1,0 12 1,0 5 0,-3 9 1,-1-2-2,-1-1 1,1 0 0,0-3 0,-2 1 0,3-9-1,-1 1 0,1-4 1,1 1-1,1-2 1,-1 1-3,1 2-1,1-10-2,-1 9-2,1-7-8,-2 2-6,2 5-18,0-7-29,0 2-38,0 3-70,0-5-68</inkml:trace>
  <inkml:trace contextRef="#ctx0" brushRef="#br0" timeOffset="30133.8899">31340 14927 563,'0'0'46,"0"0"-13,0 0-11,0 0-10,0 0-5,0 0-2,0 0 2,0 0 0,0 0 1,0 0-2,11 14-1,-7 2 0,-2-4-1,-1 5-1,1-5-1,-1 1-1,-1-2 0,2 1-2,-2 1 1,0-6-1,1 5 1,-1-7 0,0 2 0,1-2 0,-1 0-2,0 0 0,0-1 0,2 2 1,-2-6 2,0 0 0,0 0 1,1 2 0,-1-2-1,2 0-1,5 0 0,2-3 0,4-6-1,2-6 2,0-1-1,1-2 0,0-1 0,3-1 0,-1 3 0,1 2 1,0 3 0,-6 2-1,3 7 1,-2 3-1,-1 0 1,2 8-1,-4 4-1,-3 3 0,-3 3 2,-2-4-2,-1 3 1,-1 0-1,-1-5 1,0 6-1,0-6 2,0-1-2,0 0-1,0-6 2,0 6-5,0-5 1,-1-1-8,1 0-7,0-5-6,0 0-15,0 0-14,0 2-34,0-1-61,0 1-81</inkml:trace>
  <inkml:trace contextRef="#ctx0" brushRef="#br0" timeOffset="30282.8874">31708 15111 516,'0'0'45,"0"0"-4,0 0-10,0 0-14,0 0-11,0 0-6,0 0-5,0 0-7,0 0-9,0 0-39,179-65-111,-156 56-73</inkml:trace>
  <inkml:trace contextRef="#ctx0" brushRef="#br0" timeOffset="30491.7878">32055 14933 722,'0'0'13,"0"0"5,0 0 1,0 0 1,0 0-9,0 0-2,0 0-3,0 0-3,0 0-2,-17 155-2,11-130 2,-3 2-6,0 0 1,-2 0-8,1 4-7,-4-2-13,0-1-11,3 1-39,-2-4-91,3-2-91</inkml:trace>
  <inkml:trace contextRef="#ctx0" brushRef="#br0" timeOffset="47549.6776">27228 14402 237,'0'0'22,"0"0"-2,0 0-1,0 0-1,0 0 2,0 0 2,0 0 0,0 0 1,0 0 1,0 0-2,0-86 0,-3 77-1,1-2-2,-1-1-2,0 3-3,2-1-1,-3 0-4,1 0 0,0 1-2,-1-1-1,1 0-1,-3 2 0,-4-6-1,1 2 1,-3-4-1,-2 4-1,2 2 1,-3 0-2,0 1 2,-4-1-2,2 0 1,-2 1 1,-2 1-1,0-1 0,0-1-1,-2 3-1,1-1 1,-1 2-1,0 0 0,-2 1 2,2 1-2,0 1 1,-2 0 0,6 1-1,0 1 2,-2 1-2,-1 0 0,-5 0 1,5 0-2,-1 0 0,0 3 0,0 0 0,-1 1 0,1 1 0,-1 1 2,-1 0-1,1 0 0,2 1-1,0 1-1,1 1 2,0-1-1,-1-1 1,2 2 0,-1 1 0,2 0 0,-1 2 0,1-2-1,-1 1 1,1-1-1,1 2 1,0 2 0,-1 0 1,1 1 0,0 2 2,0-2-1,1 0-1,1 2 0,0 3 0,2-2-1,-2 2 2,1 0-2,0 0 2,0 2-1,-1-3 1,3 1 0,-3 0 2,2 4 2,-1 2-3,4-1 3,-2 3-5,1-1 0,2 0 0,-1 2-1,0 2 1,1 1 0,0 0 0,1 1-1,1-1 1,-1 2-1,2 0 1,0-1 0,-1 2 0,1-1 0,1 0 0,1-1 0,-1 1 1,1-2 4,1 0-6,-1 1 5,2-1-4,0 1 0,0-1 2,1 0-2,1-1 0,-1 0 0,2 2 0,0-1 0,0-2-1,0 2-1,2 0 2,1 3-1,0-2 2,1 1-2,1-1 0,0-1-1,1 0 1,-2 0-1,2-2 1,0-2 4,2 1-4,0-1 4,0 1-4,2-2-1,0-2 1,2 4-1,2-4 2,0 2-1,1 0 1,0 0-2,2 1 1,1 0-1,0-2 3,0-1-3,-1 1 3,0-3-2,1-2 1,-1 0 0,2-3 0,0 3 0,1-4 0,-3 2 0,4-2 2,0 1-2,0-3 1,0 1 0,1 1-1,-2 0 6,3 0-8,0 2 8,0 0-7,-1-2 0,1-2 1,-1-3-1,0 1-1,0-2 2,-1 0 0,1-1-2,-2 0 1,2 0-2,-1-1 3,1 1 0,-2 0 2,3 2-3,-1-5 1,-1-1-2,0 1 0,-1 0 0,-1-2 2,0 0 2,1 0-1,-2-1-2,2-1 1,-6 2-2,3-5 2,4 2 0,-8-2-1,10 2 1,-4-2-1,1 0 1,6 0 0,-10 0-2,3 0 1,1-4 1,0 4 0,6-5 2,-3-2-2,0 2-2,-4-3 1,3 3 1,0-2-1,-2 2 1,-1 0-3,1-2 2,-1-1-1,1 0 0,0 0-1,-2 1 1,0-1 2,1 0-1,-3 0 0,3 1-2,-2-2-2,0-1 5,1-2-2,-1 1 1,0-1 1,1 3-2,1-6 1,-2 0-4,0-4 3,1 0-5,1 1 4,-2-1 1,-1 3 1,0 1 0,0-1-1,-1 0 1,2 0 1,-2 0-2,1 0 1,0-1 0,-3 0-3,3 0 3,-3 2-2,0-2 2,0 2 0,-3-2-1,3 1 2,-3-3-3,-1 2 1,2 0 0,-2 0-1,0 1 2,2 1 0,-2 0-1,0-2 1,2 2 0,0-1-3,-1-3 3,3 4-2,-3-4 1,3 1 1,-2-1 0,1 0-2,-1 0 2,1-1-2,-2 0-4,0 1 6,-1 1-6,0 0 6,1-1-1,-3 2-1,2-2 2,-3 0-2,2 1 1,-4 5 0,1-2 1,-1-1-1,-1 0 0,2-1 0,0 0 1,-2 0 0,-2-4-1,2-1-1,0-1-2,-1 6 3,-1 0 0,-1-1 1,0 6 2,2-8-3,-2 0 1,0 2 0,0-2-1,0 0-1,0-1 0,0 0 1,-3-5 0,1 8 0,1-1 1,-2 1-1,1-1 0,-2-3 1,0 0-5,1 3 5,0 3-6,0-2 5,-1 2 1,1 3-2,0-5 2,-2 2-1,0-1-1,1 0 0,-1 2 2,1-2-2,-2 1 1,0-4 0,-2 3 0,2-1-1,-1-1 2,-1 1-1,-2 1 0,2-2-1,-1 2 2,-4 0-2,1 2 2,1-2-1,-4 2-1,2-2 1,-1 1 1,-1-1-2,1 0 1,-1 0 0,0 0 0,0 2 0,-2-1 1,2 1-1,-2 0-1,1 1 1,-1 1 0,-2-1 0,3-1 0,-3 0 1,2 0-6,-2 0 5,1-1-3,1 1 3,0 1 0,3 1-1,-2 1 2,3-1-1,-1 1 1,0 0-1,1 0-1,-1 1 1,-1 2 0,-1-1-1,2 0 0,-3 2-1,-1-2 0,-1 3 0,-2 0 0,-1 0-1,-3 1 0,-1-1-2,-1 1 0,-2-4-3,0 0 0,2 2-2,-1-3-2,1 1-5,1-1-6,1-1-7,-1 0-11,3 3-16,0-2-48,8 3-111,-2 1-49</inkml:trace>
  <inkml:trace contextRef="#ctx0" brushRef="#br0" timeOffset="49329.1287">26244 14599 104,'0'0'49,"0"0"-7,0 0-5,0 0-3,0 0-2,0 0 0,0 0-3,0 0-1,0 0-1,6-24-2,-6 22-2,0 1-4,0-1-3,0 1-1,0-1-2,0 1 0,0-1-4,0-3-2,-1 1-4,-1 0-2,1 1 0,1 3 1,-2-2 0,2 2 1,-7 0 0,0 0-1,-2 0 0,-2 0 0,4 2 0,-1 2 1,5-2 2,-4 3-1,3-1 2,1-1-1,-4 3 1,4-3-2,-4 3 0,1 0-1,2-3 0,-1 3 1,2-3-3,-3 3 1,1 2-1,0-3-1,-2 2 0,3 1 3,-2-3-3,2 2 2,-1 2-1,2-6 1,-1 4-2,2-2 1,-1 0 1,-2 3-2,4-4 2,-2 1-1,-2 4 0,4-5 1,-1 0-2,-1 8 1,2-7-1,-1 0 2,1 5-1,1-3 1,-1-2-1,1 1-1,-2 1 1,2-2 1,0 2-1,0-1 1,0-2 0,0 2 0,0 1-1,0 2 0,0-3 0,0-2 2,2 3-1,-1-1 1,0-2-1,1 1-2,-1-3 2,1 3 0,-1 0-1,2 3 1,0-4 0,-1-1-1,2 4 1,-1-3 0,0-1 0,4 2 0,-4-2-1,0-2 1,3 3-1,-2-2 2,-1 0-2,1 0 1,2-2 0,0 1 0,-2-1 0,2 2-1,-2-2 1,3 0-1,-1 0 0,4 0 0,-5 0 0,-1 0 0,7 0 0,-6-2-1,-1 1 1,4-3-1,-4 2 1,1 1 0,0-1 0,-2 0 0,1-1 0,1-1 1,2 0-2,-2 0 2,1-1-1,0-2 1,-2-1 0,2 3-1,-4 1 1,2-3-1,0 2 1,-1-3 0,1-1-1,-2 1 0,1-1 1,-2-2-4,1 0 3,-1-1-1,-1 1 1,0-2 1,2 1-1,-2-2-1,0 1 1,0-1-1,0 0 0,0 1-1,0-2 1,0 4-1,-3 0 1,0 0 0,1 2 0,-2 0-2,0 2 1,1 2 1,-3-3 0,3 4 1,-3-4-2,1 1 1,2 4-3,-5-3 1,3 4-1,-4-3-2,0 3-2,5 0-3,-2 1-5,-1 1-5,1 0-11,-6 0-15,0 0-32,7 0-52,1 0-92</inkml:trace>
  <inkml:trace contextRef="#ctx0" brushRef="#br0" timeOffset="50260.7462">26646 14633 224,'0'0'35,"0"0"4,0 0-7,0 0-6,0 0-7,0 0 0,0 0-4,0 0-1,0 0-2,0 0-2,-101 68-1,96-61-3,2-4 0,-3 4-1,4-3 2,-1-1 0,2 2-1,1-5 1,-2 4 0,1 1 1,-1-1 2,2 1-2,0-5 2,-1 0-4,1 0 1,0 2-2,0-1-1,0 0 1,0 1-1,0-1 1,0 1 0,0-1 2,0 1-2,0 0 1,0-1 1,1 1-2,-1-1 2,2 1-1,-2-1 2,1 0 0,-1 1-1,2 0 2,-2-1 1,1 1-1,-1-1 0,2-1-1,-2 0 1,1 2-1,1-2-1,-1 0-1,4 0 0,-1 0-1,6-6 0,-3 0 1,-1-2-2,4-2 0,-3 2-1,3-4 0,-4 5-2,2 0 1,0 2-1,-5 2 0,4-4 1,-2 6-4,-2-1 1,1 0 0,1 2-2,0 0 1,2 0 1,3 9 0,-3-1 1,1 2 0,-2-2 0,-2 1 0,2 3 0,-3-2 0,2-3 1,-2 1-1,-1-3-1,-1-1 0,2 0 1,-3-4 0,0 0 0,0 0 1,1 2-1,-1-1 0,2 1 2,-2 0 0,1-2 0,-1 3 3,0-2 1,2-1 0,-2 1 5,0-1 0,1 2 1,-1-2 1,0 0-2,0 1-1,0-1-2,2 0-3,-1-1-2,1-3 0,1-7-2,3-4 1,0-1-2,2-2 0,1 0 1,0 4-2,-1 2-1,0 2-2,-2 3-2,3 2-6,-2 0-9,-4 2-13,1 1-27,-4 2-47,6 0-90,1 0-81</inkml:trace>
  <inkml:trace contextRef="#ctx0" brushRef="#br0" timeOffset="50506.6882">27057 14605 672,'0'0'36,"0"0"-6,0 0-9,0 0-12,0 0-5,0 0-2,0 0-1,0 0 4,0 0-3,-6 57 0,3-30-2,-1 4 0,1-1-3,0 0-1,-1 2-7,0-3-5,2 0-16,2 2-28,0-3-73,6-1-139</inkml:trace>
  <inkml:trace contextRef="#ctx0" brushRef="#br0" timeOffset="59569.0335">28475 15341 145,'0'0'47,"0"0"-4,0 0-4,0 0-4,0 0-4,0 0-4,0 0 0,0 0 0,0 0-1,0 0-2,-17-7 3,16 5-3,-1 2-2,1 0-3,-5-1-3,0 1 0,0-2-2,-7 2 1,6 0 2,-6 0-2,-1 0 1,0 0-3,0 0-2,2 0 1,1 0-3,-1 0 0,2 2-3,4-2 1,-5 1-2,7 1 1,-1 0-1,1-1-1,4-1-1,-2 0 1,2 0-2,-1 0 1,-1 1-1,1-1 2,-1 0-1,1 2 1,-1-2 2,0 0-2,1 0 0,1 1 0,-2-1 1,2 0 0,-1 0-1,1 2 1,0-2 0,0 0 0,1 3-1,12 0-1,6-1-1,8 4 1,4-4-1,2-2 0,4 2 0,2-2-1,4 0 2,1 0-1,3-2-1,0-2 1,1 0-2,1 0 0,2 1 1,-4-1 1,1 1-1,-4 0 0,-3 1-1,0-1 1,-3 2-1,-2-1 0,2 1 1,-1 1-1,0 0 2,0 0-2,0 0 1,-1-2 0,-3 2 0,1-1 2,-4 1 0,-1-2-1,-9 2-1,-1 0-1,-5 0 0,-2 0 0,0 0 0,-5 0 1,-1 0 1,-6 0-1,0 0-1,0 0 0,1 0 1,1 0 0,-1 0 0,0 0 1,1 0-1,-1 0 1,1 0-1,-2 0 0,1 0-1,-1 0 1,0 0-1,2 0 0,-2 0 0,0 0-1,0 0 0,0-3 0,-10 0-3,-6 0 2,-3-1-1,-4 1 0,-2 1-1,-2 1 0,-5 1 0,-1 0 0,-2 0 1,-3 0 1,-2 0-2,-1 0 1,1 0 1,0-2 1,-1 2 1,0-2 1,-2 1-1,3-1 1,-3 1-1,2-1 0,2 1 0,0-1 0,0 1 0,4-1 1,3 2-1,0-1 0,3-1-1,2 2 1,8-3-1,-1 3 1,7 0 0,-2 0 0,2 0 1,1 0 0,0 0-1,6 0 0,-7 0-1,7 0 1,-5 0 0,-2 0 0,7 0 0,2 0 1,-2 0 0,0 0-1,-1 0 1,1 0-1,6 0-1,-1 0 2,1 0-1,-2 0 1,1 0-1,-1 0-1,1 0 2,-1 0-1,1 0 1,-1 0-1,1 3 0,-1-3 0,1 0 0,-2 0 0,2 0 0,-1 0 1,1 0-1,1 0 0,-1 0 0,1 0 2,-2 0-2,2 2 0,-1-2 0,1 0 0,-2 0 0,2 0-2,-1 0 1,1 0 0,-2 0 0,2 0 1,-1 1 0,-1-1 0,1 2 0,-1-2-1,-2 4 1,0-1-1,-3 2 2,-1 1-1,2-2 1,-1 1 0,0 0-1,0-1 0,4-2-1,-4 2 1,4-1 0,-2-1 1,1 1-1,0-2 0,1 2-1,-1-1 2,1 1-1,3-3 0,-5 1 0,2 3-1,0-4 2,-3 6-1,3-4 0,0 2 0,-5-1-1,4 1 1,-5 1 0,-1 0-1,3 1 1,0-2-1,-2-1 2,2 2 0,3-3-1,1 0 0,-2 0-1,1 1 0,-1-2 1,1 3 0,4-4 0,-1 0 0,1 0-1,0 0-1,-2 0 1,2 3-1,0-3 2,0 1 0,12 2 0,4 0-1,5 0 1,2-3-1,2 0 1,1 0 0,3 0 1,5 0-1,3-5 0,3 0 0,4-2 1,4-1 0,2 1 0,1 0 0,2-3-1,-1 3 1,-1 1 0,-2 0 0,-1 0 0,-6 4-1,-2-1 0,-1 0-1,-3 0 2,-2 1-1,-4 1-1,-4 0 1,-7-1-2,-2 2 1,-5-2 0,-5 2-3,-1 0-6,-6 0-8,0 0-13,0 0-23,0 0-48,0 0-172,0 0-8</inkml:trace>
  <inkml:trace contextRef="#ctx0" brushRef="#br0" timeOffset="64685.4849">28650 14439 12,'0'0'13,"0"0"-3,0 0-1,0 0-3,0 0 0,0 0 4,0 0-2,0 0 3,0 0-2,0 0 0,-1-9-5,1 8-1,0 1-3,0-2-7,-2 2-9,2 0-8,0 0-11</inkml:trace>
  <inkml:trace contextRef="#ctx0" brushRef="#br0" timeOffset="70401.1743">26398 14466 212,'0'0'26,"0"0"6,0 0 3,0 0-4,0 0-2,0 0-6,0 0-4,0 0-1,0 0 2,5-22-1,-5 20-1,0 1-2,2-1-2,-2 2-2,0-2-2,0-1-2,1 3 1,-1-2-1,0 0 1,0-3-1,0-1 0,0-1-1,0 3 1,0-1 0,-1 1 0,-1-1-2,-2-4 1,3 6 0,-6-4-2,2 0 2,-1 1-2,0 1 0,-1-2 1,0 2-3,-2-2 0,2 2 0,0-2-1,-3 1 1,1 2-1,0-1 1,0 1-1,0-2-1,-2 4 1,2-1-2,4 1 0,-5-1 1,4 3-1,-7 0 0,2 0 0,0 0 1,-1 0-1,1 0 0,-1 0 0,1 0 0,0 1 0,-1 3 1,2-1-1,0-1 0,0 1 0,0 1 0,-1 1 0,0-2 0,-4 4 0,7-2-1,-8 0 1,4 3 0,-1-2 0,2 2 0,-2-1 0,1 1 0,5-2 0,-7 3 0,2 0 0,2 0-1,-6 3 1,3-1 1,0-3-1,1 4 1,2-4-1,0 4-1,1 0 2,1 2 2,-5 3-3,7-2 3,-1-2-4,0 2 1,4-4 0,-3 4 0,0 0 0,3-4-1,-1 3 1,1-2 0,0-2 1,-1 2-1,1-2 0,0 3 0,2-1 0,-1 1 0,-1-1 1,2-1-2,-1 2 2,1-1-1,-1 0 0,2 0 1,0-1-1,0 1 2,0-2-1,0 1-1,0-1 1,2 1-1,1 0 1,1 3 0,-1-6 0,1 6 0,-1-6 2,3 1-2,-2-1 1,1 1-1,-1-1 0,0-1-1,2 2 1,1-1 1,-1-1-1,-2-1-1,2 2 1,0 0 0,0-3-1,-1 4 1,1-2 0,0-2-3,0 3 3,1-1 1,-1-2-1,1 0 2,0 2-2,1-4 1,0 1 0,-1 1 0,2-3 0,0 1 0,-2 2 0,2-2 0,-2 1 0,-1-4-1,2 3 1,-2-2-1,4-1 1,3 1-1,-4 1 0,1-2 1,-4 0-1,5 2 0,-5-2-1,7 0 1,-1 0 0,0 0 1,-1 0-2,-1 0 1,2-2 0,-1-2 1,4-2-1,-4 4 2,4-5-2,-1 3 1,-5 0 0,4-2 0,1-1-1,-6 3 0,5-5 0,0 2 0,-2-1 0,5-1 1,-4-1-1,2 0 0,-2-3 0,-2 1 0,3-1-1,-2-3 1,1 1 1,-2-1-1,-1-3 0,1 1 1,-3 0-2,-1-1 0,1 2 0,-2 4 1,-1-2 0,0 0-1,-1 3 1,-2-6 0,1 6 0,-2-3 0,0-6-1,0 8 1,0-8 0,-3 4 0,-2-1-1,0-3 2,1-1-2,-2 3-3,1 0 4,-1-1-5,2 6 5,-3 2-1,4 2-1,-3 1 1,2-1-1,-2 5 0,2-3-1,0 6-2,-5-3-3,5 5-2,-8-2-4,-4 2-4,1 0-10,0 2-17,3 6-29,1 1-67,3 6-118</inkml:trace>
  <inkml:trace contextRef="#ctx0" brushRef="#br0" timeOffset="71101.4301">28614 14718 190,'0'0'29,"0"0"-1,0 0 0,0 0 1,0 0-3,0 0 0,0 0-2,0 0 0,0 0-1,0 0-3,0-6-3,0 6-7,0 0-3,0 0-2,0 0-5,0 0-3,0-1-3,0 1-5,0 0-9,0 0-14,0 0-24,0 0-46,0 0-59</inkml:trace>
  <inkml:trace contextRef="#ctx0" brushRef="#br0" timeOffset="71269.5973">28614 14718 506,'7'30'5,"-7"-30"-15,0 0-24,0 0-73,0 0-115</inkml:trace>
  <inkml:trace contextRef="#ctx0" brushRef="#br0" timeOffset="75097.0523">28495 14696 347,'0'0'23,"0"0"9,0 0 5,0 0 1,0 0-9,0 0-6,0 0-5,0 0-2,0 0 0,-1 7 1,1-6 0,0-1 1,0 0-2,0 1 0,0-1-2,0 0-2,0 0-1,0 0-1,0 0 0,0 0-1,3 0 1,1-1 0,5-5-2,4-3-1,-1-1 2,5-3-4,-3 1 1,2-2 2,-1 0-5,2 1 2,-2-1-1,2 1 0,-1-3 1,2 3-1,-1-4-3,1 2 3,-2-1-3,3 2 2,-2-2 1,-1 3-1,0 1-1,-1 0 0,-3 4 0,-1 3-1,-4 1 1,-4 1-1,1 1-1,-4 2 0,0-1-1,0 1 2,3 0-1,-2-2-1,1 2 1,-1-2 0,1 2-1,-1-1 1,1 1-1,-1-2 0,-1 2-1,2 0 1,-2 0 0,1 0 0,-1 3 1,0 11 1,0 7-2,0 5 2,0 2 2,-3 0-4,-1-2 5,1 3-4,0 0 0,-3-2 0,2 1 0,1-4 0,-1 1 0,1-2 0,0-1 0,0-5 0,0-2-1,-1 3 2,3-7-1,-2 8 0,0-6 1,1-1-1,1 1 0,-1-1 1,1 0-1,-2-1 1,1 0-1,1-7-1,-1 7 2,2-7-1,-1 1 0,1 1 0,-1-2 0,1 1 0,-2 0 1,2 1 0,0-6-1,-1 0 0,1 0 1,0 1-1,0 1 1,0-1-2,0 0 0,0 1 2,0 0-1,-3-2 0,3 3 0,0-1 0,0-2 0,-1 2 1,1-1-1,0 1-1,-2 0 0,2-1 0,0 1-1,-1-1 2,1 0-2,-2 2-1,2-3-1,-3 5-1,0 0-2,2-1-3,-5 4-5,3-5-4,-4 4-7,-2-3-6,1-1-10,0 1-18,-4-1-27,1-3-41,-1 0-57,0 3-33</inkml:trace>
  <inkml:trace contextRef="#ctx0" brushRef="#br0" timeOffset="75455.6594">28487 15047 412,'0'0'53,"0"0"6,0 0-8,0 0-9,0 0-10,0 0-7,0 0-6,0 0-4,0 0-5,0 0-2,-3-5-3,26 3 1,6-1-1,4-1 1,4 3 1,0-1 1,2 1 3,2-3-1,0 1 2,0 1-2,-2-3-1,-1 2-2,-3-1 0,-3 0-2,-7 1 0,-5 2-2,-8-1-1,-2 2-1,-4 0-1,0 0 0,0 0 0,-6 0 0,0 0 0,0 0-1,2 0 2,-1 0-1,1 0 0,-1 0 0,1 0-2,-1-2-3,-1 2-3,0 0-10,0-3-17,-3 3-38,-11-2-172,-9 2-52</inkml:trace>
  <inkml:trace contextRef="#ctx0" brushRef="#br0" timeOffset="83786.6263">28623 15088 198,'0'0'35,"0"0"-4,0 0-3,0 0-1,0 0-1,0 0 0,0 0 0,0 0 1,0 0-2,0 0 0,7 5-3,-6-5-2,-1 0 1,2 0-4,-2 0 1,1 0-1,-1 0-4,2 0-1,-2 0-4,1 0-7,-1 0-6,0 0-12,0 1-54,-11 0-171,-12 2-15</inkml:trace>
  <inkml:trace contextRef="#ctx0" brushRef="#br0" timeOffset="86630.9276">20207 17019 443,'0'0'33,"0"0"4,0 0-4,0 0-6,0 0-3,0 0-4,0 0-2,0 0-3,0 0 1,-71-3-3,70 3-1,1 0-3,-2 0-2,1 0 1,-1 0 3,1 0-1,1 0 4,0 0 0,1 0 1,15 0-1,8 3-3,7-3-2,7 0-4,1 0 2,3-3 0,4-2-1,-1 2 0,1-3-1,-1 2 0,-2-1-3,-4 2 0,-2 1-2,-4 0-3,-4 0 4,-8 0-1,-2 2 2,-9 0-2,-4 0 0,0 0 2,-6 0-3,0 0 1,0 0-1,1 0-4,2 0 3,-2 0 0,1 0-2,-1 0-1,1 0-3,-1 0-4,1 0-7,-1 0-8,1 0-15,-2 0-24,1 0-50,4 4-109,-1-2-44</inkml:trace>
  <inkml:trace contextRef="#ctx0" brushRef="#br0" timeOffset="87064.9251">21426 16990 599,'0'0'16,"0"0"6,0 0 1,0 0-2,0 0-2,0 0-3,0 0-4,0 0-2,0 0 1,0 0 2,-3 11 4,3-8 3,7 2 0,10 2-6,7 0-1,5-2-1,5-2-1,5 2-1,5-5 0,2 0-3,2 0-1,-1 0 0,0 0-3,-3 0 1,-3 0-2,-5 0 1,-6 0-2,-8 0-1,-3 0-1,-8 0 2,0 0-1,0 0 1,-7 0-1,2 0-1,-6 0 1,0 0-1,0 0-2,2 0 1,-1 2-1,1-2-1,-1 0-4,1 0-5,-1 0-9,0 0-10,1 0-13,-1 0-23,2 0-47,-2 0-107,5 0-61</inkml:trace>
  <inkml:trace contextRef="#ctx0" brushRef="#br0" timeOffset="87335.9043">22816 17065 705,'0'0'8,"0"0"1,0 0-1,0 0-1,0 0-5,0 0-3,0 0-7,0 0-14,0 0-22,0 5-63,2-5-132,4 2-31</inkml:trace>
  <inkml:trace contextRef="#ctx0" brushRef="#br0" timeOffset="87530.5043">23247 17091 707,'0'0'4,"0"0"0,0 0-10,0 0-25,0 0-74,0 0-163,0 0-15</inkml:trace>
  <inkml:trace contextRef="#ctx0" brushRef="#br0" timeOffset="88149.3176">23940 17009 541,'0'0'35,"0"0"0,0 0-4,0 0-6,0 0-3,0 0-6,0 0-2,0 0-4,0 0-2,0 0 3,-34 2 0,58-2 1,11 0 0,6 0-1,7-2-1,6 1-3,3 1 0,7-3 0,3 2 2,3-2 0,4 0 2,3-2-1,-1 0 1,2 3-2,-2-2-2,-4 3-2,-6-4-3,-5 3 2,-6 2-4,-9 0 1,-5 0 1,-5 0-3,-7 0 1,-10 2-1,-4 3-3,-4-4 3,-7 1-2,1 0-1,-5-2-1,0 0-1,0 0-1,0 2-3,0 1-6,-3 7-6,-8-3-10,-3 4-12,-1-4-18,2 3-31,-4-3-74,1 3-99</inkml:trace>
  <inkml:trace contextRef="#ctx0" brushRef="#br0" timeOffset="89028.6719">24413 17602 394,'0'0'54,"0"0"-5,0 0-8,0 0-4,0 0-3,0 0-6,0 0-2,0 0-5,0 0 2,-32-67-2,32 62-8,0 5-2,-2 0-6,2 0-2,0 0-3,0 0-1,0-1 1,0 1 2,0 0 1,0 0 1,0 4-3,0 8-1,0 1 1,0 4 2,0-5-1,2 0-1,-2 1 0,0-6-1,1-2-1,-1 2 2,0-2 0,0 0-2,2 2 1,-2-7 0,0 4 0,0 2-1,0-2 4,1 3-2,-1-7 1,0 0 8,0 0-5,2 0 5,-1 1 0,1-1-5,5 0 1,-3 0 1,3-5-4,5-7 3,-2-1-3,2-4-4,0-2 2,-1 2 1,0 3 1,-2 3 1,0 2-1,-2 4 1,-4 1-2,7 2-3,-2 2 0,4 2-1,4 9 0,-4 4 4,0 2 1,-3 0-3,-1 3 2,-1 1-1,-4-6 1,1 2-1,-1-7-1,-2 0-4,1 1 1,-2-5 0,1 7-4,1-3-5,-1 0-8,2 7-12,-2-5-18,-1-7-20,2 4-32,-2-9-59,0 0-64</inkml:trace>
  <inkml:trace contextRef="#ctx0" brushRef="#br0" timeOffset="89190.3158">24742 17616 587,'0'0'18,"0"0"-6,0 0-2,0 0-1,0 0-7,0 0-11,0 0-18,0 0-36,0 0-52,0 0-69,122-37-37</inkml:trace>
  <inkml:trace contextRef="#ctx0" brushRef="#br0" timeOffset="89424.3219">25005 17518 616,'0'0'44,"0"0"-6,0 0-1,0 0-8,0 0-1,0 0-9,0 0-1,0 0-1,0 0-5,0 0-4,141-20-3,-130 30-1,-6 3 0,-3 4 0,-2 3 1,-1 5-1,-8-1 2,-2 0 1,-2-3-4,-3 0 4,3-5-1,3-5 1,3-3 0,4-4-5,3-4-2,0 0 1,0 2 0,11 4-4,11-2-21,10 3-26,9-6-56,6-1-114,2-5-77</inkml:trace>
  <inkml:trace contextRef="#ctx0" brushRef="#br0" timeOffset="92533.2661">26103 16728 492,'0'0'31,"0"0"-1,0 0-4,0 0-3,0 0-1,0 0-2,0 0-4,0 0-2,0 0-4,-8-38-1,8 38-7,0-3 2,0 3-1,-1 0-1,1 0 3,0 3 1,0 11 2,0 10 1,0 8-2,0 2 0,-2 1-1,2 0 1,-2 1 2,2-2-2,0-2 1,-1-4-1,1-2 0,-2-8-2,2 2-1,0-8-1,-1 4-2,1-3 3,-2 1 1,2-1-4,-1-6 2,-1 3-1,2-4-2,-1-1 0,1 1 2,0-6-1,-2 0 0,2 0 0,0 2-2,0-1 0,0 1 1,0 0 0,0-2 0,0 2-1,0-1-3,0 1-4,-1 1-6,1-3-9,0 0-12,0 2-24,0-2-38,0 0-93,0 1-82</inkml:trace>
  <inkml:trace contextRef="#ctx0" brushRef="#br0" timeOffset="93271.148">27538 16869 558,'0'0'4,"0"0"2,0 0 0,0 0 2,0 0 1,0 0 0,0 0 2,0 0-1,0 0 3,0 0-2,-134 36 1,120-14 2,2 0-2,2 2 0,1 1 1,2-2-2,3 1 0,1-7-2,1 0-2,2 2-2,0-4 1,6 5 0,3-5 3,2-1-1,4-1 1,0-1 10,5-2-10,1-3 0,4-1-1,1-1 0,0-5-1,3 0-2,0 0 1,0 0-13,0-3 10,-1-2 1,0 0 2,-2-2-1,-2-1 0,-2 1 2,-2-3-5,-2 0 4,-4-2-3,-1-1 1,-6-4 0,-1 5 0,-3-5-3,-3-2 2,0-6-3,-1-4 1,-8 1 0,-5-2-2,-1 1 1,-5 0 0,-2 5-2,-6 2 0,-3 2-4,-7 8-3,-5 7-8,-8 5-13,-4 13-16,-8 6-40,-4 11-135,-8-1-79</inkml:trace>
  <inkml:trace contextRef="#ctx0" brushRef="#br0" timeOffset="94654.2996">25550 16409 385,'0'0'42,"0"0"-2,0 0-6,0 0-3,0 0-2,0 0-12,0 0-8,0 0-6,0 0-2,19-53 0,-10 67 5,0 9 3,1 17 3,-3 9-3,2 6 4,-4 5-6,0 1-4,-1 0 3,1-3-5,0 2 3,-2-4-1,0-3 0,0-5-2,-2-6 3,-1-1-2,2-5 3,-2-6 10,1-3-11,1-7 12,-1 0-13,1-8 0,-1-2 5,1 2-7,-2-7 7,1 4-8,-1-9-1,0 0-2,0 0-1,0 0 0,2 0-2,-2 3-3,0-3-11,0 4-1,1-4-17,-1 1-25,0-1-44,0 0-75,1 0-57</inkml:trace>
  <inkml:trace contextRef="#ctx0" brushRef="#br0" timeOffset="95644.4723">25579 16489 422,'0'0'33,"0"0"-12,0 0 4,0 0-1,0 0-2,0 0-3,0 0-8,0 0-3,0 0-1,0 0-1,-7-69-1,14 64 3,-4 2 0,5-2 0,2 3 2,1-1-1,5-1 0,4 3-1,2-3-1,8 1-1,2 0-1,3 2-1,4-2-2,7 2 1,2 1 0,7 0 0,3 0 1,2 0-1,5 0 1,2 0-1,4 0-1,0 0 0,1 0-1,4 0-1,1 1 3,3 2-2,-1 1 2,1-4-2,-1 3 0,0-1 1,0 0-2,-1-1 2,0 1 1,1-2 0,-2 1 1,3-1 0,-5 0 1,0 0-1,-4 0 1,-2 0 0,-1 0-2,-1 0 1,-4 0-1,0 0-1,-4 0-1,-3 0 0,-4 0-1,-4 0 1,-5 0 1,-7 1-1,-5 1-1,-11-2 1,-1 1-1,-7-1 1,-7 0 1,1 2 0,-6-2 1,0 0 1,0 0-2,1 0 1,1 0 0,-1 0 0,1 0 1,-1 0-2,1 0 0,-1 0-2,1 0-1,-2 0 1,1 0 0,1 6-1,-1 6 0,2 11 6,-2 3-4,-1 11 5,0 1-7,0 5 1,0 1 0,0 2 0,-3 5 1,-2-5-2,0 4 1,-2-3-2,1-1 3,-2-6-1,0-4 2,0-5-1,0-2 0,0-3-1,0-2 3,1-2-3,1-7 0,-1 0 1,2 0 1,0-7-2,-2 6 1,4-6 12,-2 2-11,0-1 13,-1-1-6,-1 4-4,2-3 3,-6 3-5,1-4 0,-3 4-3,-6-2 2,0-1 0,-1 2-2,-3-4 0,-2 2 0,-2-1 1,-3 0 0,-4-1 0,-3-2 2,-4 2-1,-5 3 1,-5-3 0,-2-1 0,-7 0-1,-5 0-1,-7-4 2,-5 1-3,-6-3 2,-4 0-1,-4 0-2,-3 0 3,-3 0-1,-5 0 0,-1-2-1,-4-1-1,0-3 3,-2 2-2,1 2 0,0-1-2,3 1 0,1 1 1,6-1 4,2 0-1,5 0-2,6 1-1,5-1 0,7-1 1,6 1-1,10 1 2,6 1-2,10 0 4,14 0-2,11 0-1,9 0-2,7 0 1,-1 0 2,1 0 1,-2 0 0,1 0-4,-1 0-2,1 0-10,-1 0-21,2 0-39,-3-6-221,-1-2-18</inkml:trace>
  <inkml:trace contextRef="#ctx0" brushRef="#br0" timeOffset="100748.8432">2728 12956 569,'0'0'39,"0"0"-8,0 0-10,0 0-8,0 0-7,0 0-3,0 0-3,0 0 1,0 0-1,-58 5 4,48 14-4,0 3 4,1 2-2,3 3 0,0-2 0,1 2 1,2 0 2,0-2 1,3-1 2,0 0-5,3-2 3,8-2-5,-2-3 4,4-1-3,0-2 3,2-4-1,0 0 0,0 0 2,-1-5-1,1-1 2,2-1-2,-4-1 0,7-1-1,-1-1 3,0 0-3,7-5 0,-3 0 0,-4-3 0,3-1 1,-4-2 0,0-1 1,-1-1-1,-1-4 0,-3-1 0,-1-1-5,-4-3 5,-1 1-5,-2-4 4,-4 1 0,-1-1-3,0 0 2,-6-2-1,-5 0 0,-1 1 0,-2 2-2,-2 4 1,0 4-2,0 2 1,-1 2 0,1 3 0,-1 1 0,2 4 0,1 0-3,-4 1 2,1 3-1,-2 0 1,3 0 0,-1 0-2,1 4-3,0 0-4,2 1-4,5-2-6,-1 2-11,1-1-12,5-2-24,1 1-31,0 0-67,0 3-79</inkml:trace>
  <inkml:trace contextRef="#ctx0" brushRef="#br0" timeOffset="101249.8136">3751 12997 718,'0'0'8,"0"0"0,0 0-1,0 0-5,0 0-1,0 0-1,0 0 2,0 0 1,0 0 0,-46 110 2,43-80 0,-1 0 3,2 1-4,2-2 3,0-2-5,2-1 3,4-3 0,1-3 0,6-2 2,0-4-1,3-1 1,0-4 0,4-2 0,-1-4-1,4-1-1,3-2-1,-3 0 0,4-2-1,-1-6 1,-1-1 1,0-3 0,-1-3 2,1-2-1,-5 2 4,-1-5-3,-2 1 1,-1 0 0,-6-2-8,0-1 6,-4 1-6,-3-2 4,-3-3-1,0 1-2,-3-3 2,-6-1-3,-3 0 0,-3 2 0,-1 1-2,-1 1 0,-5 3 1,-1 4-3,1 4-2,-4 6-4,0 6-10,-1 2-12,-2 6-20,0 8-36,0 1-105,3 4-89</inkml:trace>
  <inkml:trace contextRef="#ctx0" brushRef="#br0" timeOffset="102157.7809">2644 14142 640,'0'0'46,"0"0"-9,0 0-9,0 0-10,0 0-7,0 0-3,0 0-4,0 0-4,0 0 0,0 0 1,-23-3-2,10 20 3,-6 7-1,7 5-2,2 2 1,2-3 1,2 3 1,0-4-2,6-8 1,-3 1-1,3 0 1,0-3 1,6 3 0,4-5 1,0-3 1,3-3 0,3-3 2,3-2 0,4-1-2,0-1 0,3-2-1,-1 0 1,4-7-1,-2-5 1,1 0-2,-1-1 1,2-2-2,-3 0 1,0-2 0,-3-1-2,-1-1 2,-5 0 1,-1-3 0,-3 2 1,-3-2 0,-5 1 0,-2-2 0,-3 0-1,-2-1-2,-5 2-1,-6-2 0,-6-1 1,0 1 0,-1 0 0,-3 4-1,0 0-1,1 5 0,2 2 0,4 6 0,-3 1 0,2 5-1,1 1 0,-6 0-2,2 5 0,5 4-2,0 5-5,3 3-7,-1 1-11,6 3-18,1 1-19,6 3-29,0-1-93,6-2-66</inkml:trace>
  <inkml:trace contextRef="#ctx0" brushRef="#br0" timeOffset="102465.8634">3766 13872 809,'0'0'30,"0"0"-3,0 0-7,0 0-11,0 0-7,0 0-1,0 0-3,0 0 1,0 0 2,0 0 3,23 25-3,-13 4 4,-1-4-4,1 2-1,-3 0 0,2 0-1,-2 0 1,-1 0 0,-2 2 0,-1 0 0,0 0-4,0-1-10,-3 0-9,0-2-21,1 3-33,-1-9-80,2 2-126,-2-3 3</inkml:trace>
  <inkml:trace contextRef="#ctx0" brushRef="#br0" timeOffset="103592.6127">2774 14965 651,'0'0'42,"0"0"-4,0 0-10,0 0-9,0 0-5,0 0-10,0 0-3,0 0-2,0 0 0,-6-50 1,6 64 1,6 7 1,1 5 0,-1 6-1,1-3 1,-1 3 0,-3-3 2,0-1 0,1-1 0,-1 0 4,-3-3-6,3-5 4,-3-1-5,0-4 0,0-2 1,0 3 0,0-3-1,0 1 0,0-1 0,0 0 0,-3-6 0,3 4-1,0-3 0,0-2-2,0 2 1,0-3 0,0 2-3,0 1-7,0-2-11,0-2-21,7 4-30,-1-1-61,13-2-134,-3-4 2</inkml:trace>
  <inkml:trace contextRef="#ctx0" brushRef="#br0" timeOffset="104013.1297">3910 14839 718,'0'0'24,"0"0"4,0 0 1,0 0-9,0 0-6,0 0-5,0 0-1,0 0-3,0 0-1,0-27 0,0 27-4,0-3 0,0 3-1,0 0 0,0 0 1,3 16 0,0 5 0,0 8 1,-3 3 0,0-1 0,0-1 0,0-2 1,0 1-2,0-4 1,3-6-1,-3 0 0,0-1 0,0-6 1,3 8-1,-3-3 0,0-2-1,0 2-12,0 3-10,0-2-28,0 0-54,0 1-115,0-9-69</inkml:trace>
  <inkml:trace contextRef="#ctx0" brushRef="#br0" timeOffset="104944.0108">2820 16030 439,'0'0'62,"0"0"-10,0 0-8,0 0-7,0 0-4,0 0-7,0 0-1,0 0-5,0 0-1,0 0-3,-3-93-6,3 93 0,0-3-5,-1 2-1,1 0-3,0 1-2,0 0 0,0 0 0,0 12 1,0 10 1,0 12 0,3 3 1,0 3-1,1 3 3,-1 2-3,0-4 2,-3-2-1,3-1 1,1-5-1,-3-3 1,1-3 0,-2-7-1,1-4 0,-1-5 0,2 0-2,-1 2 1,-1-2 3,2-1-2,-2-6 4,1 1-5,-1-5 1,0 0-2,0 0 2,2 3-2,-2-1 1,0-2-1,1 3-2,-1-3-4,0 2-8,0 0-10,0-1-25,6 3-27,-3-1-65,1-1-118,2-2-7</inkml:trace>
  <inkml:trace contextRef="#ctx0" brushRef="#br0" timeOffset="105471.9176">3812 16041 736,'0'0'14,"0"0"2,0 0-3,0 0-4,0 0-7,0 0-2,0 0 0,0 0 0,0 0 0,0 0 2,-23 134-4,20-101 4,0-1-2,3-2 1,0-2 0,0-6-1,0-1 2,6-6 1,0-3-1,1-2 2,-1-2 1,7-1 1,-6-2 1,6-2 2,3-2-1,1-1-1,4 0 1,0-5-1,1-2-1,-3-5 1,-2-1-1,3-1 2,-2-3 0,-1-1-1,-4-3 1,3 2-2,-6-1 1,-4 7-1,-2-4 0,-2-1-1,-2-2 0,0-6-2,0 0 1,-6 1-3,-3-2 1,0-1-1,-5 2 0,2 1-1,-2 6 0,1-4-2,0 12-2,3 0-3,1 4-9,-5 3-15,-7 2-31,0 2-76,-10 12-162,4 5-9</inkml:trace>
  <inkml:trace contextRef="#ctx0" brushRef="#br0" timeOffset="107008.9035">1941 12455 380,'0'0'16,"0"0"4,0 0 6,0 0-2,0 0 6,0 0-7,0 0 1,0 0-3,0 0-9,64 523-2,-52-463-5,-1-6-1,-2-7 2,-2-5-4,0-5 4,0-8-4,-4-10 0,0-1 1,0-5-1,-3-7 1,0 5-1,0-6-1,0 0 0,3 1-1,-3-6 2,0 0-2,0 0-3,0 1-3,0 6-13,0-2-25,0 2-44,0-2-54,0-5-79</inkml:trace>
  <inkml:trace contextRef="#ctx0" brushRef="#br0" timeOffset="107928.5444">1856 12558 424,'0'0'41,"0"0"-3,0 0-7,0 0-7,0 0-8,0 0-5,0 0-4,0 0-2,0 0 0,6-28 1,8 27-5,8 1 0,4-2 1,0 2 1,7 0 3,1 0 2,4 0 0,6 0 0,9 0-1,5-3-1,10-2 1,3 2-3,4-4-2,6 2-1,0 0 0,3-2 1,1 2 1,3 0 0,3 0-1,-1 3 0,1-1-1,0 3-1,-4 0 1,-3 0-1,-2 0 2,-4 3 0,-4-1 2,0 3 0,-5 2 0,1-2 2,-5 1-1,-3 0 0,-3 0 0,-4 0 1,0-1-1,-10-1-1,-2-1 1,-4 0 0,-7 0 2,-3-1 0,-9-1 2,-1 1 0,-8-2 0,-5 0-1,0 2 0,-6-2-3,0 0 0,0 0 0,2 0-1,-1 0-1,-1 0-1,3 0 0,-3 0-1,3 0-1,-3 0-1,3 1 0,2 3 4,0 6-5,2 6 6,0 6-6,-1 7 1,1 7 1,-1 6-2,-2 10 2,1 7-1,-2 6 2,0 2-2,-2-1 3,2-3-3,-3-4 1,0-4 4,0-7-4,0-2 4,0-5-4,0-7 0,0 0 1,-3-3-1,0-4 2,2-9 0,-4 0 0,2-1 0,-1-7 1,1 6-1,0-8 3,-2 1-2,2-1 0,1-4 0,-2 4 0,1-3-1,-3 0 0,-3 6 0,1-5 0,-2 3 0,-2-3-1,-2 1 1,-8 1-1,2-2 0,-5 0 0,-2 0-1,-5-1 1,-4 1-1,-6 0 0,-9-2-1,-4 3 3,-10-4-2,-7 0 3,-8-1-3,-6-2 0,-7 0 0,-4 0 1,-1 0 2,-3-4 1,-2-2 0,-5-2 2,-1-1-3,5 0-1,6 0 1,4-1 0,7 0 1,8 3-1,8-2 0,6 3-3,5-1-1,7 4 1,4-2 0,13 1 0,10 4 0,11-3 1,2 1-1,9 2-1,-2 0 1,2 0 0,4 0-1,-2 0 0,2 0-4,-1 0-9,-1 0-15,-2 0-23,-6 10-53,-2 6-137,-6 1-50</inkml:trace>
  <inkml:trace contextRef="#ctx0" brushRef="#br0" timeOffset="116376.5376">938 5419 295,'0'0'42,"0"0"1,0 0-12,0 0-9,0 0-7,0 0-4,0 0-1,0 0-1,0 0-1,0 0 2,-6 0 2,6 0 1,0 0 1,0 0-1,6 0 0,0-2 0,1 1-1,0-1 0,-3 0-1,8 1-2,-6 1 0,7-2 0,-3 2-1,3-2 1,0 2 1,-1-3-4,9 1 0,2-1-1,5-1 0,-1 1 3,1 1-7,5-1 1,3-1 0,6 1-1,1 1 3,-2-1 1,1 1-1,1-1 1,1 0-1,2-1 1,0 2-3,3 1 1,1 1-1,-1 0 0,0 0 0,-1 0-5,-1 0 1,1 0 0,1 0 0,-4 0 3,4 0 0,-3 0 0,1 1 0,2-1 1,0 2-1,0-2 0,0 0 1,-1 0 0,-2 0 0,-1 0 0,0 0-2,-3 0-1,0 0 1,-2 0-1,1 0 3,-1 0 1,-1-2-1,2-1 0,-1 1 1,2-1-1,0 0 1,3-1-2,-3 1 0,1 0 1,2-2 1,-3 2-2,1 0 0,1 0-1,-1 0 0,-4 0 1,0 0 0,4 0-1,-2 0 1,-2 1 0,4 1 0,1-1 0,-1 2-1,3-1 1,-1-1 0,1 1 0,-2 1-1,2-2 0,3 1 0,-4 0 1,1 1-1,-1-2 2,1 2-2,-1 0 1,1-2-1,-1 1 1,3 1-1,0-2 1,1 2 0,-1 0 0,1-3 2,0 1-2,0 2 0,0-2-1,-1 0 2,1 1-2,0 1 0,-1-2 0,4 1 0,0-1 0,-1 0 0,2 2 2,2-3-1,-2-1-1,4 3 0,-5-3 0,6 1 0,-2 1 1,-1-1-1,1-1 1,-2-1-1,1 2 1,1-1-1,-1-1 1,0 1 0,3 0-6,-4-1 5,2 1-3,-3 1 3,2-1 0,-1 1 0,-5 0 1,3-1-1,-2 1 1,0 1-1,0 0 0,1 1 0,-3-1 1,1 2-1,-3-1 0,3 1 1,-1-2 0,0 0-1,-2 2 1,0 0-1,0-2 0,-1 1 1,1-1 0,-2-1-1,2 1 1,-1 1 0,-3-2 0,4 1 0,-1-1 0,1 2 1,1-1-1,0 1 0,1-1 0,-2 0-1,3-1 0,-1 2 1,3-2-2,-1 0 2,-2 0-1,4 1 0,-3 1 1,2-1-1,1 1 1,-2-1-1,1 0 0,1 0 0,-3 0 0,2 1 0,2-1 0,-2 2 1,0 0-1,1 0 1,-2 0-1,-2 0-1,1 0 1,0 0 0,-1 0 0,1 0 0,-4 0 0,1 0 1,-2 0-1,-3 0 0,-3 0 1,-3 0-1,-5-1 1,-1-1 2,-9 2 0,1-1 0,-7 1 0,-4 0 0,3-2-2,-6 2 0,-1 0 0,-6 0-2,0-1 0,0 1-3,0 0-7,0 0-25,0 14-141,-20 8-108,-13 6-17</inkml:trace>
  <inkml:trace contextRef="#ctx0" brushRef="#br0" timeOffset="117456.5573">4928 12784 595,'0'0'25,"0"0"4,0 0 4,0 0-2,0 0-9,0 0-6,0 0-8,0 0-7,0 0-2,0 0 1,-52-41 0,58 53 3,7 8 6,13 6 0,0 3 3,9 3 0,-2-3 0,5 2-1,-1-2 0,-1 0-2,-1-2-1,3-1-2,-5-4-1,3 0-2,-6-3 0,-2 0-2,-2-4 0,-3 0-2,-3-3 2,-1 0 0,-3 0 0,-6-4 6,3-1-6,-6-2-1,-1 2 0,1-3 0,-4-1-1,1 0 5,-4-3-5,2 2 0,1 0-1,0 1-2,-2 1-9,-1-4-8,0 0-7,0 0-10,3 1-8,-3-1-25,3 0-57,-3-1-120,0-11-12</inkml:trace>
  <inkml:trace contextRef="#ctx0" brushRef="#br0" timeOffset="117712.9264">5391 12758 580,'0'0'30,"0"0"-4,0 0 0,0 0-4,0 0-5,0 0 2,0 0-3,0 0-2,0 0-1,-83 92-1,56-53-4,-5 0 2,-1 1-4,-3 1 1,-3 1-3,3-4 1,-2-2-2,6-2-1,0-2 4,5-3-5,5-2 2,5-3-2,1-1-4,7-1 0,3 0-14,1-2-24,5-3-102,0 4-137,0-3-13</inkml:trace>
  <inkml:trace contextRef="#ctx0" brushRef="#br0" timeOffset="118965.79">2093 13684 377,'0'0'46,"0"0"1,0 0-2,0 0-10,0 0-9,0 0-11,0 0-12,0 0-3,0 0-3,-3-27 3,2 40 3,1 11 4,0 12 4,4 6-1,2 4 4,1 1-1,2 0-4,-2-1 2,0 0-4,1 0 1,0-5 1,-2 2-4,0-4 1,-2-3-1,2-2-1,-2-2-2,2-3 1,-3-5 0,0-7-1,0-3 1,-2-3-3,2-1 1,-3 3-1,3-9 1,-3 7 0,0-5-1,0-1 0,3 1-1,-3-6 0,0 0 0,0 0-3,0 1-3,0 0-4,0 1-4,0-1-7,0 1-12,1 0-24,-1-2-42,0 3-89,0-3-36</inkml:trace>
  <inkml:trace contextRef="#ctx0" brushRef="#br0" timeOffset="120188.6375">2066 13776 367,'0'0'31,"0"0"3,0 0 3,0 0-8,0 0-5,0 0-7,0 0-9,0 0-2,0 0-2,0 0-2,-9-53 0,15 46-1,-2 4 1,10-2 1,4 1 0,5 1 1,9 3 0,1-2 4,6 2 0,4 0 0,4 0 2,2-2-1,3 2-2,0-1 2,3-1-2,3-1-2,1 1 0,5-3-2,-1-2 0,4 3 2,5-3-1,-4 0 0,3 0-1,-5 1-1,2 0-1,-6 1 0,-1 1-1,-2 0 0,-4 2 1,-4 0 0,1 2 1,-3 0 0,-1 0 1,-2 0 1,-4 3-1,-4 0 2,-5 0 1,-4 2-2,-9-2 1,-1 0 0,-9-2 1,-1 2 0,2-1 1,-8-1-1,7 1 0,-5 0-1,-1-1 1,7 1-2,-6-1-1,-1 0 1,-1 1-3,-3-2 1,6 0 0,1 1-1,2 3 0,-2-1-1,0 0 1,2 1-1,-2 1 0,2 5 0,-2 3 1,3 4-2,-1 5 1,-3 4-1,-2 4 2,3 5 5,-3 4-4,-1 2 2,-1 0-4,-1 1-1,-1-2 1,2-1 0,-2 0 1,0-3-1,0-1 1,1-1-1,-1-4 1,0-1-2,0-11 2,0 1-1,0-7 0,0-7 0,0 7 1,0-7 0,0 2 1,0-2-1,0-5 1,0 0 0,0 0 1,0 2 2,0-1 0,0 1 2,0-1-1,0 1 1,0 0-1,0-1 0,0-1-1,-1 3-2,-8 0-2,-7 2-1,-4 1 1,-2-2-1,-2 1 1,-7-1 0,-8 1 0,-4 1-1,-5 0-1,-10 1 0,-7 0 2,-7 3 0,0-3 1,-8 1 1,-1-1 3,-4 0 1,-2-1 0,-1-2-1,0-2-3,1 1 0,2-1-1,5-2 1,-1 0 2,6 0-1,3 0 0,5 0-2,5 0-1,9-2-1,5-1 0,6 1 0,15-1 0,3 2 1,10 0-1,8 1 2,0 0-2,6 0 0,-1 0 1,1 0 0,-2-2 0,1 2-1,-2 0 0,3-1 0,-4 1 1,4 0-1,-3 0 0,3-2 0,0 2 0,-3 0 0,3 0 0,0 0 0,0 0-1,-1 0 1,1 0 0,-2 0-1,2 0 1,-1 0-1,1 0 1,-2 0-1,2 0 2,-1-2-1,1 2 0,-2 0 0,2 0-1,-1 0 1,1 0-2,-3 0 2,3 0 0,0 0 0,0 0 0,-3 0 0,3 0-1,0 0 0,0 0 0,0 0-1,0 0 0,0 0 0,0 0 0,-3 0 0,3 0 1,0 0-2,0 0 0,0 0-1,0 0 0,0 0 1,0-1-2,0 1-1,0 0 1,0 0-1,0 0 0,0 0-2,0 0-3,0 0-1,0 0-3,0 0-4,0 0-5,0 0-9,0 0-11,0 0-14,3 0-30,0 0-64,1 3-89</inkml:trace>
  <inkml:trace contextRef="#ctx0" brushRef="#br0" timeOffset="121909.7073">2047 14695 489,'0'0'50,"0"0"-5,0 0-9,0 0-13,0 0-12,0 0-8,0 0-6,0 0 0,0 0 2,-12-6 1,14 37 1,4 9-1,2 2 1,1 4 0,-2 1-1,2-3 3,1-1-2,-3-5 2,-1-4 0,1-2-1,0-6-1,-1-1 2,0-4 3,-2-7-4,1-2 3,-4-2-4,1-5 0,-1 0 0,-1-5 0,0 0-1,0 0 1,0 0 0,0 3 0,0-2 0,4 0-1,-4 1 0,0-2 0,0 0-4,3 0-6,3-12 2,-3-8-6,1-6 5,-2-2 2,-2-4-2,0-3 2,-6-7 0,-3-1 3,-1-4-1,-3 0 4,4-3-2,-5 4 3,4 0 1,-3 4 3,3 2 0,1 6 2,-1 6 0,7 8-2,2 2 3,-1 7-4,1 6 5,1-2-1,0 1-1,0 2-2,0-2-2,0-2-1,3 5-1,8-2 2,5 0 2,4 2 0,12-1 1,3 3 1,7-3 2,8 1 1,8-2 1,7-4-1,9 0-2,1-6-2,10-1-1,5-3-1,5-1-1,7-2 2,6 2-1,1 0-2,3 2-2,1 2 2,-4 4-2,0 3 2,-3 4 0,-8 2-2,-1 3 1,-10 0 0,-12 0-1,-3 3 2,-13 2-1,-9 0 0,-10 0 0,-7 2 1,-12-3-2,-10-1 2,-5-1 0,-6-2 1,0 0 2,0 0 0,3 0 4,-2 0-1,1 0-1,-1 0 0,1 1-3,-1-1-2,1 0 1,-1 2-1,1-2-2,-1 1 1,-1-1-1,7 7 0,0 2 2,1 5-1,4 8-1,-3 2 0,0 7 2,0 3-2,1 5 3,-6 5 2,2 1-4,-3 0 4,-3 0-4,0 4 0,0-6 2,-3 1-2,-3-2 1,-1 0 1,-2-6 1,-1-1 0,1-5 2,-2-5 1,2-1 1,0-6-1,2-6 1,-1 0 0,-1 0-1,3-5-1,-3 3 1,2-2-2,-3-3 0,4 2-1,-4-1-1,-1 1 1,-4 3-2,-2-1 0,-5 1 0,-4 0-1,-4 1 1,-6 1 4,-8 2-5,-6-2 6,-11 3-4,-7-4-1,-13 1 1,-10 3 1,-6-5-1,-3 2 1,-11-3 2,1 0-2,-4-3 1,0 0-1,4 0-2,6-2-1,5-2 3,7-2 0,5 0-1,9 0 1,10 0-4,12 0 1,11-1 0,16 0 1,13-1-1,10 2 1,6 0 0,-1 0-1,1 0 0,0-5-1,1-1 0,8-3-1,8-1-2,2 3-6,-3 3-12,0 4-10,6 0-12,-8 0-19,5 0-38,-5 3-136,-2 2-41</inkml:trace>
  <inkml:trace contextRef="#ctx0" brushRef="#br0" timeOffset="122736.2653">4478 13791 466,'0'0'24,"0"0"1,0 0-2,0 0-4,0 0-5,0 0-6,0 0-2,0 0-2,0 0 1,0 0-1,83-25-2,-57 42 1,-3 5 3,-1 7-4,-5 5 5,-1 2-4,-4 3 0,-5 2 1,0 0 1,-6 1 1,-1 1 0,0-2 1,-5 2 1,-2-4 1,-1-2-2,1 1 0,-3-6-1,6-4-2,1-6-1,3-4 0,0 0-1,0-3 1,7 5 1,6-3-1,0-2-1,4-3 1,1 2 3,2-1-4,3-1 5,0 3-6,-4 1 1,1-1-1,-7 3 0,-3 2 2,-7 2 3,-3 0 1,0 4 0,-4-1 4,-9 2-4,1-2 4,-2 1-4,-1-2 1,0-1 0,3-3-2,2-5-3,1 1 0,5-8-1,1-3-2,0 4 0,0-4 0,3-1 0,-3 7 1,3-5-1,-1 6-1,-1 5-6,1 0-5,-5 6-16,3 1-23,-4-3-59,4 4-160,-1-9-8</inkml:trace>
  <inkml:trace contextRef="#ctx0" brushRef="#br0" timeOffset="125589.6379">4804 14487 179,'0'0'46,"0"0"-7,0 0-4,0 0-6,0 0-2,0 0-3,0 0-2,0 0-1,0 0 2,0-14-1,0 12 0,-3 1 0,3-1-1,0 0 0,0 2-3,0 0-1,0 0-2,0-2-1,0 2-2,0-1-1,0 1-2,-3-2-2,3 2-1,0-2-2,0 2 1,0-1-1,0 1-1,0 0 1,0-1-1,0 1 1,0 0 1,0 0 0,0 0 1,0-3 0,0 3 0,0 0 0,-1 0 0,1 0-2,0 0 1,0 0-2,0 0 0,0 0 0,0 0 1,0 0-1,0 0 0,0-3 1,0 3-1,0 0 0,0-1 1,1-2-1,2 0 0,6-2 2,-1 0-3,-2-2 3,4 2-2,0 0-1,3-4-1,-1 1 0,5-2 0,-2 0 0,2 2 0,3-2-1,1 1 0,2 1 1,3-4-1,0 2 0,1 0 1,2-2 0,1 0-1,2 2 1,0-4-1,1 2 1,2-1 0,1-3 1,-1 1 0,4 0 0,-3 0-1,2 2 1,-1-2 0,2 1-1,3 2 0,0-1 0,3-1 0,0 2 1,1 0-2,-1 0 1,4-2-1,0 2 2,-4 0-2,4-2 1,-1 1 0,4-1 0,0 2-1,-1-1 1,1 1 0,-2-3 1,1 1 0,2-1-5,-1 1 5,2-1-6,-2 0 4,0 2 1,1-1 0,1-1 1,-2 0 0,0 1-1,4-2-1,1 0 1,-1-1-2,2 0 2,0 0 0,3 2 0,-2-2 0,2-1 0,-2 1-1,3-1 1,0-1 0,-1 2-1,5 0 1,-1-2-1,-1 1 0,4 1 1,-1 2 0,1 1-1,-2 1 1,0-1-1,1 1 0,0-2 1,1 1-1,1 1 1,0-1-1,1-1 1,2 1-2,0 2 2,1-3 0,3 2-1,-2-1 1,5 1-1,1-1-1,-2-1 2,3 2-2,1-4-2,-1 2 4,3-1-6,1 3 5,1-1 1,-2 2-2,1 0 2,3-1-1,-1 3 0,1-1 1,0 0-1,0 1 0,3-2 0,2 1-1,-2-1 2,3 0-1,0 0 1,3 2-1,-3 0 0,4-1 0,0 1 0,1-2 0,-1 0 1,1 1-2,0-1 1,-2 1 1,3 2-1,-3 0 0,2-1 0,1 2 0,0-2 0,1 1-1,0 1 1,1-4-1,0 4 2,2 1-1,2-2 1,-1 1-1,4 1 0,-4 0 0,2-1-1,0 1 1,3-2 0,-1 1 0,-1-1 1,5 1-1,-3-1 1,4 1-2,0-1 1,3 1 1,1 0-2,0 0 1,1-1 1,1 1-2,-2-1 1,2 1 0,-1 0-1,-2-1 1,0 1 1,-3-1-2,3-1 2,0 1-1,0 1 1,0 1-1,0 0 0,0-1 0,-1 1 0,0 2 0,3-2 0,-2 2-1,1 0 1,-1 2 1,0-1-1,1 1 2,-1-2-3,0 2 1,0-2-5,0 3 4,-2-1-3,-3-1 3,4 3 1,-5-1 1,1 1 0,-1-1-1,1 1 0,-1 1 0,-2 0-3,2 0 3,-1 0 0,2 0 0,0 0 1,-2 0-1,0 0 1,1 1-2,-1 2 1,2 0 0,0 1 3,-2 0-3,2 2 5,-1-1-6,-3-1 0,2 0 1,-3 1 0,0 0 0,-3-1 0,-1 1 0,0-1-1,-1 3 1,4-3 1,-2 1-1,0 2 1,-1-1-2,1 1 1,0-2 1,3 2-1,0 0 1,0 0-1,-2 3 0,2 0 0,0-2 0,3 3 0,-1-1 0,-1 2 1,-1 1 0,0-1-1,1 0 0,1 1 0,2 1 0,-2-1 0,-2 2-1,-2 2 1,-1-1 0,0 1 0,0 1 0,-2 0 0,-4 0-1,0 0 1,0 0 0,1 2-1,2 1 2,0 1-1,0 0 0,-1-1-1,-1 0 1,2 0-1,-1 2 2,2-1 0,1 0 0,-3 3 3,-2 1-5,0 1 5,-1-4-5,1 3 1,-1 0 0,0-2 0,-2 2 0,-4-1-1,-3 1 1,-2-1-1,1 2 1,0 1 0,-1-1 0,-3 0 0,-5 1 0,-5-1 0,-3-3 1,-5 0-1,-3-2 0,-3-1 0,-1-3 2,-3 1-1,-1-3 1,-2 0-1,-3-2-1,-4 1 2,-4-3 1,-1-2 0,-4 0 1,0 1-2,-1 0-2,-1-1 4,1 1-2,1-2 3,0 1-3,1 0-1,1 0-1,2 1 0,-3-1 1,1 3-1,-1-2 3,-2-1-3,-5 1 0,-1-2 0,-4 1-5,-6-2 5,-4-1 0,-4 0 0,-4-4 1,-4-2-1,1 2 0,-4-3 0,0 0-1,0 0 1,3 2 1,-2-2-1,1 1 1,-1-1 0,-1 0-2,2 2 2,-2-2 1,1 0-2,-1 1 1,0-1 0,2 0-1,-2 2 1,0-2-1,1 0 0,-1 0 0,0 2 0,0-2 0,0 0 0,0 0-1,0 0-1,0 1-3,0-1-4,-4 0-4,-5 0-8,-2 0-7,-3 0-10,2-3-12,-2 0-12,2-2-14,-3-4-9,5 0 0,-4-6 1,3 0 15,3-3 10,2-1 13,2-1 21,1 6 11,0-3 12,-2 0 7,4 5 2,-3-6 5,2 7 10,-2 0 8,1 1 9,2 4 6,-2-5 5,1 7 0,1 0 1,-1-1 1,2 5-7,-1-2-3,1 2-7,0-1-7,0-1-7,0 0-2,0 1-7,0-1-2,0 0-2,0 2-1,4 0-2,5 0-1,5 0 0,1 10 0,-2 2 0,-2 0 0,2 3 1,-1 2 1,0 0 4,0 1-3,0-1 5,2 3-5,0-4 0,1 2-2,0-2 1,1-1-1,-3 0 0,3-3-1,-3 0 0,0-1 1,-2-4 0,1 1 1,1-2-1,-6-2 0,6 3-1,-3-3 1,0-1 0,1 0-2,0-1 0,-1 1 1,-1-1-1,2 0 0,-6-1-1,1 1 0,-6-2-1,0 0-1,0 0 1,1 0 0,1 2-1,-1-2 0,0 0 0,1 0 0,-1 0 1,1 0-1,-1 1 1,1-1 0,-1 0 0,-1 0 1,0 0-1,0 0-1,0 4 1,-10 1-1,-6 2 0,-9 3 2,-2 0-2,-6 2 2,-8 5-2,-5 0 1,-7 3-2,-4 3 0,-1 0 0,-1 0-1,1 2-4,0-2-9,2-3-17,5-1-31,3-4-140,7-1-96</inkml:trace>
  <inkml:trace contextRef="#ctx0" brushRef="#br0" timeOffset="131469.5539">2236 15623 396,'0'0'46,"0"0"2,0 0-2,0 0-4,0 0-6,0 0-8,0 0-6,0 0-7,0 0-5,0 0-6,-23-81-4,23 79 0,0 4 1,0 14 1,0 13 0,3 14 2,6 4-1,2 5 2,2 1 3,-1 1-3,4-4 4,-6 1-3,1-1-3,-2-2 2,0-1-3,-1-1 3,-2-2-2,0-3 0,1-3 0,-4-3-2,0-6 2,-1-3-2,-1-9-1,3 0 1,-4-5-1,3-1 0,-3 1 2,0-6-1,0 0-2,0 0 1,0 0 0,0 0-1,0 2-1,0-5-2,0 1 4,0 1-8,0 1-3,0-6-18,0 0-16,0 0-18,0 1-33,0 1-60,-7-2-85</inkml:trace>
  <inkml:trace contextRef="#ctx0" brushRef="#br0" timeOffset="132606.5461">2099 15724 480,'0'0'34,"0"0"-1,0 0 2,0 0-1,0 0-8,0 0-6,0 0-7,0 0-5,0 0-2,0 0 0,16-59 1,-3 48 0,4 1 0,5 0-1,7 1 1,8-1 0,5-2 0,6 0 0,3 0-2,5 2 1,2-1 2,4 1-7,6 0 2,4 2 0,2 1-1,8 2 4,2-2-2,2 4 0,0 0-3,1 0-1,-2 2 1,-1-2-1,2 1 0,-3 1 1,1 1 1,0-2-1,-4 1 0,-4 1-1,-5-2 0,-3 0 0,-6 1 2,-5 0-2,-7-1 1,-1 2 0,-7 0 0,-4 0 2,-6 0-1,-9 0-1,-2 0 0,-9 0 0,-6 0 0,7 0 2,-9 0 0,3 0 1,-1 0-2,-6 0 2,0 0-1,0 0 0,2 0 0,-1 0-2,2 0 1,-2 0 0,-1 0-1,3 0 0,-3 0-1,3 0-1,-3 0 1,6 0 0,-2 8 0,2 5 2,4 7-3,-1 5 2,-2 7-3,2 6 3,-1 5-3,1 3 2,-2 6 4,-1 0-3,1 0 3,-1 0-4,-3-3-1,0 0 0,-3-3 0,0-1 2,0-1-1,0-3 1,-6-4-1,0-1 1,3-5 0,-5-2 2,2-4 1,-1-1 1,2-10-1,-1 0 0,1-5-2,2 1 1,-1-2 0,2-3 1,-2 2 0,2-2-1,1-1-1,-5 4 0,6-3 1,-7 2-2,4 1 5,2-6-6,-4 6 0,-1 0-1,-1 0 2,-1 2-3,-4 1 8,3-2-4,-8 3-1,1-1 0,-4-2 0,-5 0-2,-2 0 2,-5 0 0,-4 2-1,-5 1 2,-5-1 0,-7-1 2,-8-1-2,-4 2 1,-12-1-2,-5 1 3,-8 2-1,-4-1 0,0 0-1,0 0 1,0 2-1,0-6 1,3 0-2,3-1-2,4 2 1,8-4 0,5 0 1,7 0 2,3-4-2,5 1 1,11-1 1,2-1-3,8 0 1,12 0-2,4 0 1,6 0 0,7-1-1,-1 1 1,1-2 1,2 1-1,0 1 1,-1 0-2,5 0 0,-1 0 1,1 0 0,-3 0 1,3 0 0,0 0-1,-3 0 1,3 0-1,0-4 0,-3 4-1,3 0-1,-1-1 3,-1 1-1,1 0 1,-1-2-1,1 2-2,-1 0 2,1-1 0,-2 1 1,2 0-2,1-2 0,-3 2 0,3 0 1,0 0 0,0 0 0,-3 0-3,3-1 3,0 1-2,0 0 0,0-2-2,0 2 0,0 0-1,0 0 0,0-1-2,0 1-5,0 0-4,0 0-5,0 0-7,0 0-7,3-1-11,10-4-21,3-1-38,8-3-120,4 0-44</inkml:trace>
  <inkml:trace contextRef="#ctx0" brushRef="#br0" timeOffset="133987.5781">27182 17077 398,'0'0'32,"0"0"0,0 0-1,0 0-2,0 0-5,0 0 0,0 0 0,0 0-1,0 0 1,8-10 0,-7 10-3,-1-2-2,0 2 0,2 0-2,-2 0-3,0-3-2,1 3-1,-1 0-1,0 0-1,0 0 1,0 0-3,2 0-2,-2-2-1,0 2-1,0 0 0,0 0 2,0 0-2,0 0 1,0 0-1,0 0-1,0-2-1,0 2 2,0 0 0,0 0-2,0 0 1,0 0 0,0 0-2,0 0 1,0 0-1,0 0-1,0 0 1,0-1 0,0 1 1,0 0-1,0 0-1,0 0 2,0-2-2,0 2 1,0 0 0,0-2-4,0 1 4,0-1-1,0 2 0,0-2 0,0-1-2,0 3 4,0-2-1,0 2-1,0-3 0,0 1-4,0 0 2,0-3 2,0-3-1,0 1 1,0 4-1,0 3 1,0-2 0,0 2-1,0-2 1,0 1-2,1 1 3,-1-3 0,2 2-2,-2-1 2,1 1 0,-1 1-1,2-3 2,-2 1-2,1 0 1,-1 1 1,2-1-1,-2 1 0,1-1 0,-1 2-1,1-2 1,-1 2 0,2-2-1,-2 2 1,1-2 0,-1 2-2,0-1 2,2 1 0,-2 0 0,0 0 1,1-3-1,-1 3 0,0-2 0,3 2-1,-3-2 1,0 2 4,0-1-4,1 1 2,-1 0-2,0 0-4,2 0 5,-2 0-2,0-3 0,1 3 2,-1 0-1,0 0 2,2 0 0,-2-1-4,0 1 1,0 0-1,0 0 2,0 0 1,0 0-2,0 0 0,0 0 0,1-2 1,-1 2-1,0 0 1,0 0-1,0 0-1,0 0 0,0 0-5,0 0-1,2 0-5,-2 0-4,1 0-3,1 0-9,-1 0-12,0 0-25,8 0-40,4 0-104,-3 0-42</inkml:trace>
  <inkml:trace contextRef="#ctx0" brushRef="#br0" timeOffset="135428.1788">29054 16829 170,'0'0'31,"0"0"8,0 0 0,0 0 0,0 0-1,0 0 0,0 0 1,0 0-1,0 0-1,0 0-8,-83 30-4,82-30-2,1 0-5,-2 2 0,1-2 3,1 3-3,-2-3 1,2 0-3,3 0-7,13 0 1,7 0-4,6 0-2,0-3 0,0-2-2,2 3 1,-2-3 0,-1 1 0,0 0-1,-7 3-2,-1-2 0,-8 3 0,-6 0-1,1 0-1,-7 0-3,6 0-2,-2 0-6,1 0-13,1 0-20,-6 0-42,0 0-59,0 0-110</inkml:trace>
  <inkml:trace contextRef="#ctx0" brushRef="#br0" timeOffset="135793.8533">29376 16639 548,'0'0'4,"0"0"5,0 0 10,0 0 8,0 0 0,0 0-3,0 0-3,0 0-7,0 0 0,0 0-3,101 44-3,-78-33-2,-1-1-4,-3 5 0,-2-1-1,-2-2 0,-7-1 0,-1 3-1,-2 3 0,-4-9-1,1 9 2,-2 1 0,-2-3 0,-4 4 1,-3-4-1,-2-1 1,0-4 1,-5 2-1,1-3-1,0 1 0,-2 2-1,-1-4 1,1 0-2,5 0 0,0 0 0,4-4-4,0 2-4,3 0-14,2-2-23,0 6-34,3-2-61,0-1-108</inkml:trace>
  <inkml:trace contextRef="#ctx0" brushRef="#br0" timeOffset="136494.1783">30293 16881 624,'0'0'3,"0"0"-1,0 0 7,0 0 3,0 0 1,0 0-3,0 0-4,0 0-2,0 0-3,148-79 2,-140 68-2,-1-3 2,0 0 2,-1-1 3,0 0 3,-3-2 0,-3 0-3,0-2 1,-2-3-4,-5 3 0,-4 1-2,-1 1 0,-4 1-2,0-3 1,-4 4 0,-1-2 0,0 4-1,-4 7-1,2-1 1,0 7 1,0 2-1,-2 8 2,1 4-1,-4 8-1,2 2 0,1 4-1,1 4 1,2-1-2,6 1 1,2 2 0,5 0 0,3 0-2,5-1 2,1-3-2,0-3 2,6-3-1,0-7 2,1-7-1,2 0 2,-1-5-1,4 4 0,2-6 0,2-1 1,6 1 0,-2-3-1,3 0 0,0-8-1,0 1 1,-2-4-1,2-3 2,-1 0 0,-2-1 0,-1-2-1,-1 0 1,-2-4-2,-1 1 2,-4-5-1,1 3 0,-3-1-1,-5 4 0,0 0 1,-1 9-1,-3 3 3,2 1-1,-2 6-1,0-2 1,0 2-1,0 0-1,0-2-1,0 2-1,-2 0 2,-7 4-1,-2 9 2,-3 4-1,3 7 0,4-2 0,1 2 0,2 0-1,1 2 0,-1-4 1,1-2 0,-2 2 1,0-2 0,-2-2-3,-2 0-1,0-3 0,-2 2-2,3-9-6,0 2-5,2 0-12,-3-3-13,4 0-16,2-5-24,0 3-23,3-5-23,-2 0-34,2 1-6</inkml:trace>
  <inkml:trace contextRef="#ctx0" brushRef="#br0" timeOffset="136906.2706">30485 16912 443,'0'0'75,"0"0"-12,0 0-20,0 0-12,0 0-9,0 0-6,0 0-5,0 0-5,0 0-3,0 0-3,35-46 1,-34 46 0,-1 0 1,0 0 1,3 0 0,-3 0 1,0 5 2,0 2 0,0-2 1,0 7 0,0-7-1,0 2-3,0-2 1,0 2-3,0-2 3,0-2-2,1 4 0,-1-7-1,0 0-1,0 0 2,0 1-1,2 3 1,-2-4 2,0 1 4,1 0 2,-1 2 2,2-1 0,-2-2-3,4 0-4,5 0-2,2-7-1,2-5-2,0 0 0,3-5 2,0-3-2,3-1 1,1 1-1,-1 5 0,1 2 1,-7 6-1,-3 4 0,-1 3-3,0 0 2,2 10-1,2 7 2,-5 1-1,-1 4-1,-6-2 1,-1 2 0,0-3-1,-8 0-1,-3-4-6,0 2-9,-4-1-14,1-2-16,1-3-29,3-2-49,1-4-114,3-2-25</inkml:trace>
  <inkml:trace contextRef="#ctx0" brushRef="#br0" timeOffset="137057.9937">30892 16969 579,'0'0'0,"0"0"-2,0 0-6,0 0-23,0 0-65,0 0-114,0 0-22</inkml:trace>
  <inkml:trace contextRef="#ctx0" brushRef="#br0" timeOffset="137296.9866">31208 16818 569,'0'0'43,"0"0"-5,0 0 0,0 0-8,0 0-9,0 0-5,0 0-1,0 0-2,0 0 4,118-42 1,-103 54 3,-1 5-2,-4 1-2,0 3-4,-2 1-3,-3-9-3,0 1-3,2 0 1,2-2-1,4 1 0,2 1 1,6-6-2,9-3 1,9-2-4,9-1-1,8 0-6,8-1-21,3 1-42,2-1-233,-9-1-29</inkml:trace>
  <inkml:trace contextRef="#ctx0" brushRef="#br0" timeOffset="139138.1825">30489 12451 383,'0'0'19,"0"0"6,0 0 3,0 0-1,0 0-5,0 0-8,0 0-3,0 0-4,0 0-1,0 0 2,16-54-1,-16 51 4,-3-6-2,0 4 3,-3-4-2,-2-5 2,4 7 1,-5-7 0,1 3-1,2 2-1,-3-4-4,-2 3-1,2-2-2,-5-2 0,1 2-2,-2 2 0,0 0 0,-2 0-1,-2 3 0,0-1 0,-3 3 0,-2 1 1,0 1-2,0 3 1,-3 0 1,-1 0 0,1 0 1,-1 3-1,2 4 2,0 1-2,3 2 0,-2 4 1,1 1 0,-1 3-1,-2 5-1,0 1-1,-2 1 2,-2 5-2,2 2 4,3 2 3,0 2-5,2 3 4,1-2-5,1-2-1,3-1 1,0 2 0,3-3 0,0 1 0,3-1 1,3 1 0,2 2 2,2-2-1,1 3 1,2-2 1,2 2-1,-2-3 0,3 0-1,0-1 1,0-1 0,6-2 4,0 2-4,1-2 4,3 3-3,3-3 1,0-2 0,4 1-2,1-2 2,1 2-4,1-2 3,0 0-2,2-3 1,1 2-1,1-2 2,1-2 0,4 3 2,0-1 0,2-3-1,0-1-1,2-1-1,-1-1-1,1-3 0,1-2 1,-1 1 0,2-4-2,-1-2 1,1-1 0,1 0 0,2-2 0,-2-3-1,0 3 1,-1-3-2,1 1 1,1-3-2,-2 0 3,1 0 0,-1 0 1,0 0-1,-2-3-2,0-1 0,0 1 1,-2-4-1,-1 0 0,-4 2-1,2-2 0,-1-3 0,-2 2 1,-1-3-1,-1-2 1,-1 0-1,-2-2 1,2-2 0,-3-3 0,1-2-1,-1-2 0,-2-5 0,2 4 0,-3-2 0,1 0 1,-1 0-2,0-2 2,-1 0-1,0 2 0,-3-1-1,2-3 2,-3 3 2,0-4-7,-4 1 4,-1 0-4,-3-1 3,-1-2 2,-2 1-1,0-2 0,0-1-4,-3 4 4,-3-2 0,-2 1 1,-1 2 0,-3-1 0,-2 1-1,-2-1 0,-2 2 0,1 0 1,-2-1 0,-2-1 0,-1 1-1,-3-1-3,-2-1 2,-4 1-2,-1 0 3,-1-1 1,-3 1-1,-1 2 1,-1 0 0,0-1 0,-1 3-1,-2 0 1,-2 3-6,-1 0 3,-3 4 0,-3 4-2,-3 5 1,-4 7-9,-4 5-12,-5 3-19,-1 15-25,-2 9-62,2 5-149,1 5-7</inkml:trace>
  <inkml:trace contextRef="#ctx0" brushRef="#br0" timeOffset="140514.1733">32409 14458 272,'0'0'14,"0"0"6,0 0 4,0 0-2,0 0 1,0 0-2,0 0-2,0 0-1,0 0 3,0 0 1,-19-86 2,12 76 0,-4-2-2,-1 2-1,-3-5-3,1 1-2,-1 0-1,-2 1 0,3-1-1,-4-1-1,0 0 0,-1-1-1,-1 0-2,-2-3 0,0 3 0,-1-1-3,-1 2-1,-1-1 1,-1 3-2,3-1 1,-5 0-5,-1-1 3,-1 2-5,0-1-1,-4 2 4,1 0-4,-4 1 4,1 1 1,-4 0-1,0 3 0,-5 2 0,0-2 0,-4 2 0,2 2 1,-1 1 0,-1 2 0,-1 0 0,1 0-4,-1 0 0,2 7-1,0 0 1,2 3 4,1 0 1,5 0-1,-2 4-1,3 2 0,1 0 0,2 3-1,1 3 0,1 1 1,3 2-1,1 4-1,0 3 1,3 3-1,1 2 2,3 2-2,2 0 1,0 3-1,3-2 0,0 3 3,2 0-4,4-1 4,0 2-1,5-1-1,1 3 1,0-1-1,5-1 1,1 1-1,0 0 1,5 0-2,3-1 2,3-2 1,3-1 2,1 0 3,5-3-3,2-1 1,1-1-4,3 0 1,2-1 0,1-1-1,2-1 2,1-2-2,1 1 2,1-3-4,1-2 0,2 0 1,-2-3 1,-1 1 1,3-2-1,-3 1-1,4-4 2,-1-1-2,1 0 4,1-4 1,3-2 0,-3-1-1,0-3-2,0 1-2,-1-3 0,-1-1 0,1-1 1,1-1-2,-2 1 1,1-2 1,-2-2-2,-1 1 1,1-2 1,-1 0 0,1 0 0,-1-6 1,1 0-1,0-2 3,1 1 1,-1-3 0,1 2 0,-3-5-5,3 1-1,-2-2 0,-3-1 0,0-2 1,-2 0-1,-2 0-1,-2-2 1,2 0 2,-2-4-2,0-3 1,0 0-2,0-6 0,0 3 1,0-5 0,3 2 1,0-1-1,0-1-1,-2 3 8,-2-1-2,-5 0-1,-6 1 2,-1 1-10,-4-2 5,-3 0 0,-2 0-1,1-1 1,-4-2-1,-1 0 2,0-2-2,-4-1 1,-7 2-1,-3-2 0,-1 2-6,-2-2 1,-2-1-1,-5 2-2,-5-1 8,-3 2-2,-4-1 4,0 1-1,-2 2-1,2 2 1,-2 2-2,1 5 0,-3 1-4,-3 7-12,0 9-13,-5 6-20,-2 5-34,-3 16-61,0 12-143,-5 6 2</inkml:trace>
  <inkml:trace contextRef="#ctx0" brushRef="#br0" timeOffset="141870.5756">31400 16436 397,'0'0'18,"0"0"6,0 0 2,0 0-2,0 0 0,0 0-1,0 0-2,0 0 1,0 0 2,-107-102-4,85 92 3,-1-2-7,0 0-1,-3 0 1,-1 0-6,-2 2 2,-2-1-3,1 1 0,-2 1 1,-1-2-1,-2 2-1,-2-1 0,1 2-2,-4-2 0,3 6-1,-3-1 2,-1 3-3,2 2 0,-1 0 1,-1 0-4,2 0 1,-3 4 1,1 2 1,1 1 1,-3 1 0,2 3 0,-1 1-3,2 1 2,1 1 0,-1 0-1,3 1 0,1 2 0,0 0 0,2 2 0,1 1 0,1 3-1,2 2 4,1 3-4,2 1 6,1-1-8,4 5 4,3-4-2,3 3-2,5-2 2,-1 2-2,7-2 2,0 3 0,4 1 1,1 2-2,1 2-1,6 4 2,5-3 0,-2 0 1,3 0 0,0-4-2,2 2 1,2-3 1,3 3 1,-1-2-1,3 1 4,1 1 2,1 0-2,1-1 5,1-3-10,3-1 0,0-3 1,1 0-3,2 0 3,1-4-5,1 1 3,0 0 1,-1-8 0,0-1-2,2-3-1,0-2 0,0 0 3,1 0 0,3-4 0,-2 1-2,4-1 2,4-3-1,-2-1-1,3-4 2,-1 0-5,3 0 3,0 0 1,-1 0 1,3 0-2,0-2 0,1-3 1,2-2 1,-1 2 2,2-2-3,-1 4-1,-3 3 0,-3-5 0,-3 0 0,-1-2-1,-4-2 3,-1-1-2,-1 0 2,-4 1-1,-4-4-3,0 0 2,-4-1 2,-1-1 0,2-5-2,-3-2 0,2-5-1,-3 1 2,-1-1 0,2 0-1,-1-1 8,-3-2-9,1-1-1,-4-3 2,-2 2-8,0 2 8,-3 0 0,-1 1 1,-1-2-2,-1 2-1,-2-1 3,-1 0-2,-4-1 2,-1-2-1,-1-1-2,-7-2 3,-3 0 0,-4 0 0,-5 1-2,-6 2-5,-4 1 4,-5 3-1,-5 0 6,-5 1-1,-4-1-3,-6 2 1,-9-5-4,-8 1 6,-8-2-7,-8 2-1,-7 3-5,-8-1-14,-5 2-28,-7 1-66,-6-2-190,-3-1-23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5:06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24366 4466 221,'0'0'14,"0"0"8,0 0 3,0 0 2,0 0 0,0 0 0,0 0-2,0 0 2,0 0 4,12 75 2,-9-71 2,-3-4 4,0 0 0,0 0-2,1 1-1,-1 1-5,2-2-3,-2 0-6,1 1-4,-1-1-1,2 0-5,-1-6-3,-1-8-5,0-4 2,-1-1-3,-7-6 4,0 1 0,-4-1-1,-1 3-1,-2-3-1,-3 3-1,-2-2-1,-1 3 0,-2 1-1,2 3 0,-2 5 0,6 4-1,-1 3 0,-1 5-1,-3 6 1,-4 10-2,2 6 1,3 8-2,0 4 1,2 2 1,4 4 1,3 0 2,4-1-3,4-1 4,2-1-4,2-4 1,0-4 0,6 0-1,2-5 0,0-2 1,-2-9 0,1 0 0,-1-5 0,0 0-1,1-1 2,-4-4 0,3 2-1,-2-4 1,-1 1 0,6-2 0,-4 0 0,5 0 0,4-5 0,0-6 0,1-2 0,-1-3 3,-1-1-4,0-3 0,-2-1 0,0-3 0,1 1 0,-3-2 1,0 1 1,-2-1-5,-3 10 4,-1 5-4,-1 6 2,-2 4 1,0-3-2,0 3-2,0 0 0,1 0 4,-1 3-3,0 11 6,0 6-5,0 9 2,0 0 0,2 0-1,1 1 2,-2 0-2,1 1 2,-1-1-2,-1 0 1,0 2-5,0 0-7,0 0-19,0 0-23,-4-1-47,1-1-100,-2-3-75</inkml:trace>
  <inkml:trace contextRef="#ctx0" brushRef="#br0" timeOffset="321.7892">24416 4841 598,'0'0'17,"0"0"4,0 0 6,0 0-3,0 0-9,0 0-2,0 0-4,0 0-1,0 0-1,0 0 0,137 36 0,-130-17 1,-2-6 2,-2 2 0,-1-3 1,-2 2 0,0-1-1,0 1 0,0 0-1,0-2-1,-1 0-2,0-7-1,1 0-2,-2-1 1,2 3-4,0-2 2,0 0-1,0-1 0,3 2 1,10 1-1,4-2 1,5-3 0,2-2 0,4 0-3,1-7-4,1-3-8,2 1-11,0-3-16,-2-3-30,0 1-56,-2-6-148,1 2-8</inkml:trace>
  <inkml:trace contextRef="#ctx0" brushRef="#br0" timeOffset="647.5534">25078 4657 788,'0'0'20,"0"0"4,0 0-5,0 0-5,0 0-7,0 0-3,0 0 0,0 0-1,0 0-1,0 0-2,73-43 0,-57 39-5,2-1-11,-2 3-12,-5 2-16,4 0-22,-7 0-14,-3 0-21,0 0-17,-5 7-21,0 5 2,-5 4 35,-4 7 53,-1-3 52,-4-1 63,-1 1 40,-1-4 18,2-1-8,5-5-19,2-4-24,4-2-15,3-4-15,0 0-8,0 0-6,0 1 0,0-1-5,4 0-4,13 0-9,9-1-5,9-9-7,0 3-16,-2-2-48,1 3-175,-9-1-65</inkml:trace>
  <inkml:trace contextRef="#ctx0" brushRef="#br0" timeOffset="2527.4198">26389 4163 166,'0'0'42,"0"0"2,0 0-3,0 0-4,0 0-3,0 0-7,0 0-2,0 0-2,0 0-3,-17-46 2,14 41-1,-3-2 1,3 2-1,0 1 0,-1-4-3,1 5-2,0 1 1,2-1-3,-2-2 0,0 3-2,0-3 0,1 2-3,2 3 0,-2-2-1,2 2 0,0-1 1,-2-1-2,2 1 0,-1-1-1,1 1 0,-2-1 0,2 1-1,-1-1 0,1 0 0,-1 1-4,1-1 2,-2 1 2,2-1-2,0 2 2,-1-1-1,1 1 1,0-1-1,-2 1-1,2-2-3,0 2-2,0 0 1,-1 0 0,1 0-2,0 0 3,-2 0 0,2 14 3,-1 6-1,1 7-2,0 2 2,0 2-2,0 2 2,0 1 0,0-1 2,0 0-1,1-1 0,1-2-1,1-1 0,0-2 0,-1-3 0,1-1-2,-1-6 2,0 0 2,0 2-4,-2-6 5,1 6-5,-1-7 0,0-1 1,0 1 0,0-8 0,2 2 0,-2-1 1,0 1-2,0-2 1,1 3 0,-1-7 0,0 0-1,0 0 1,0 1 0,2 1 0,-2-1-1,0 1 0,0-1 0,0-1 0,0 2 0,1-2-1,-1 1-5,0-1-2,0 2-11,0-2-12,0 1-18,2-1-25,-2 2-49,0-2-104,0 0-29</inkml:trace>
  <inkml:trace contextRef="#ctx0" brushRef="#br0" timeOffset="2991.6687">26914 4260 622,'0'0'5,"0"0"6,0 0 3,0 0 3,0 0-5,0 0-3,0 0-3,0 0-2,0 0 3,0 0-5,-87 261 5,96-237-5,0-4 1,5-4 2,-1-2-4,4-4 2,-1-1 1,4-1 0,0-3 0,-5-2 2,2-3 0,2 0 0,0 0 2,6-3 0,-6-4 5,1-2-1,-2-2 1,-2-2 1,2-1-1,-4-3 2,2-1-4,-3-3 2,-2 1-5,-3-2 0,-2 0 0,-5-2-2,-1 0-2,0 0 0,-7-2-2,-4 1-2,-4 3 1,-5 0-3,-2 3 1,-6 4-1,-2 4 0,-2 5-6,0 6-10,-2 0-12,2 3-28,2 7-48,1 2-155,4 3-38</inkml:trace>
  <inkml:trace contextRef="#ctx0" brushRef="#br0" timeOffset="3899.4242">26476 5144 379,'0'0'53,"0"0"5,0 0-6,0 0-4,0 0-9,0 0-8,0 0-4,0 0-2,0 0-4,0 0 0,-47-85-5,46 84-4,1 1-5,-2 0-4,-3 0-3,1 5 0,-4 7 1,1 8 2,3 2 0,-2 3-1,3 3 4,3-2-4,0 1 5,0-5-4,0 2 0,0-7 0,2-1-3,2-1 2,-3-3-1,2 5 1,0-7-1,0 0 1,0-1-2,-2-4 1,2 7-1,-1-9 0,-1 2 0,1-1 0,-2-4 0,0 0 1,0 0 0,1 3 0,-1-1 1,2-2-1,-2 2-1,1-1-1,-1 1-2,1 0-1,-1-2-5,2 1-8,-2-1-10,2 0-15,-2 2-24,2-2-36,2 0-85,5-8-73</inkml:trace>
  <inkml:trace contextRef="#ctx0" brushRef="#br0" timeOffset="4288.2664">26995 5000 734,'0'0'20,"0"0"6,0 0 0,0 0-7,0 0-11,0 0-5,0 0-2,0 0 0,0 0 1,-2 27 3,-2 2-2,3 0 2,1 0 2,0 1-5,0-3 4,0-2-5,3 0 0,1-4 1,-1-4-3,0-2 2,1 2-1,-1-8 0,1 7 1,-1-7 0,-2 0-1,2 2 0,-1-7 0,-1 5 1,1-4-1,-2 0 0,1 6 0,-1-5-1,0-1-5,2 0-4,-2 2-14,0 0-20,0 5-45,0-2-98,0-5-102</inkml:trace>
  <inkml:trace contextRef="#ctx0" brushRef="#br0" timeOffset="4981.4756">26500 5872 617,'0'0'19,"0"0"2,0 0 6,0 0-11,0 0-3,0 0-4,0 0-5,0 0 1,0 0-4,0 0 2,-55 37-3,53-20 3,0-4 1,1 7-2,1-1 3,0-2-1,0 5 0,3-8 0,2 1-1,4-3 0,0-2-1,2 4 0,-1-5 1,2-3-1,1-2 0,-2 0 0,4-3 0,2-1 2,-2 0 0,6-3 0,-2-4-1,-3-1-1,0-2 1,-1-2-1,-1-2 4,-1-2 3,-3 1 2,2-2 2,-7 5-1,0-5-1,-2 0-1,-3-4 1,0-6-2,-2 2-7,-5 0 3,-3 3-6,-3 2 4,-2 3 0,-2 3-2,5 6-1,-5 3-1,-3 1-1,1 4 0,-8 0-1,4 4-3,1 4-7,3 4-7,3 0-14,5 0-17,-1 2-30,3-4-70,5-4-127,4 5 11</inkml:trace>
  <inkml:trace contextRef="#ctx0" brushRef="#br0" timeOffset="5261.5696">27022 5716 818,'0'0'2,"0"0"3,0 0 4,0 0 1,0 0-1,0 0 1,0 0-4,0 0 0,0 0-3,16 100-2,-14-75 4,0 2-5,1 0 3,2 0-3,1-3-1,1 0 1,0-2-1,0-2 0,1-1-5,-4-4-4,3 0-10,-3-3-13,-1-1-23,3 5-39,-3-7-112,0 0-80</inkml:trace>
  <inkml:trace contextRef="#ctx0" brushRef="#br0" timeOffset="5847.2476">26538 6682 770,'0'0'4,"0"0"0,0 0 0,0 0 2,0 0-2,0 0 1,0 0-2,0 0-1,0 0 0,0 0 0,-19 164-2,19-139 2,3-4-1,3-2 1,3-2 0,-4-5 0,5-2-2,1 0 1,0-2 0,2 0 2,0-3-1,-3-2 2,2-3 1,5 0 1,-2 0 3,3-6 0,-3-2 0,1-2 1,-3-4-1,1 1 1,-1-4-1,-1 0-1,-1-2-1,-2 0-2,-5 8 0,-1-7-1,-3 0-1,0-4-2,-3-5 0,-5 2-1,-5 1 1,0 3-1,-2 3-1,-2 4-1,5 5-2,-2 2-4,4 2-6,-2 2-11,1 0-14,2 3-24,0 0-51,7 3-107,-1 0-72</inkml:trace>
  <inkml:trace contextRef="#ctx0" brushRef="#br0" timeOffset="6209.1865">27050 6647 793,'0'0'3,"0"0"2,0 0 6,0 0 0,0 0 0,0 0-4,0 0-2,0 0-2,0 0 0,26 194-1,-22-172 0,1 0 0,0-3-2,2-4 1,1-1-1,-1-3 1,2-2 0,2 2 2,-1-4 1,-1-2 0,2-3 0,7-1 1,-1-1 1,5-3 2,-2-5 1,2-2 0,-1-4 2,1-2-3,0-3 0,-2 0-1,-2-3-2,-4 0 0,-4 3-1,-4-2 0,-5-1-2,-1-3 0,0-2-3,-8-1 1,-4 1-2,-5 3-3,-2 1-5,-3 5-13,-2 4-23,-4 6-43,1 6-140,-1 2-87</inkml:trace>
  <inkml:trace contextRef="#ctx0" brushRef="#br0" timeOffset="8155.8234">27423 6503 608,'0'0'13,"0"0"8,0 0 5,0 0 3,0 0-3,0 0-9,0 0-4,0 0-4,0 0 1,0 0-4,5-15 1,-5 10 1,0 0-3,0 1 1,-4-6-2,1 7 0,-2-2-1,-1-2 0,-3 3-1,-7-2 0,2 0 1,-8 1-3,0 2 2,-2 0 0,-2 3-1,-3 0 1,-3 0 0,-2 0 0,-3 0 1,-3 3 0,-2 0-1,-6 0 1,1 2 1,-1-2 0,0 1 0,2-1-2,-1 0 1,4 1 0,-2-1-1,3 0 1,2 1-1,-2-1 0,6 2 0,1-1 0,2 1-1,4-2-2,1 2 1,2-3 1,3 1 0,7-1 0,-1 1 0,1-1 0,3 1-2,-2 2 5,6-1-5,4-3 6,1 1-3,-1-2 0,1 2 1,0 1 0,1-3-1,3 0 1,-2 0-2,2 0 1,-2 0-2,0 2 0,-1 3-2,-2 4 1,0 4 2,-1 9-2,5 2 2,-1 8-1,2 4 1,0 7-2,0 5 2,2 4-3,-1 3 2,2 1 1,-1-2 1,-1 0-3,1-1 3,-1-6 1,1-2-2,-2-5 4,1-2-5,0-7 0,-1 1 0,2-12 1,-2-1 2,0-6-3,0-1 2,0 1-1,0-8 2,1 2-3,-1-7 1,0 0 0,0 0-2,0 0 2,2 3 0,-1 2 0,1 0 0,3 4 0,4 1 2,4-5-2,6 2 1,4-5 0,6-2-3,4 0 3,6 0-2,7 0 1,7-4 0,6-2 0,6-2-1,7 0 1,2-2 0,5 3-1,0-3 0,0 3 1,-3 1 0,-3 0-1,-7 1 1,-5 2-1,-7 0-1,-7 1 2,-5-1-1,-7 2 0,-5 1 0,-8 0 0,-6 0 4,-3 0-3,-9 0 0,2 0 1,-6 0-2,0 0 3,4 0 0,2 0 1,0 0 0,0 0-1,-6 0 0,0-1 0,4-1-1,2 1-1,-2-1-2,5-1 3,-4 1 0,3-2-2,1 0 3,-2-3-2,3-3 1,-1 0-1,-1-6 0,1-1 0,-5-1-3,-1-2 3,-2-4 0,-1-3-3,0-3 3,0-5-4,-4-3 2,0-3 1,-5-5-1,1-3 2,-3-2-4,-1-2 3,0 4-1,-2 1 1,2 2 0,0 5 0,-1 4 0,2 7 0,-1 3 1,2 4-2,3 7 1,-2 4-5,3 5 4,4 2 0,-6 0 0,5 1 1,0 1-1,-4-2 1,4 3-1,-1-1 2,1 1-2,-3 1 1,2-1-1,-6-1-1,-2 2 1,1-2 0,-2 3 0,0-2-1,-7 1-1,6-1-2,-6 2-2,1-2-8,-1 2-7,0-1-16,5 1-25,0 0-79,7 3-161,-5 2-2</inkml:trace>
  <inkml:trace contextRef="#ctx0" brushRef="#br0" timeOffset="8512.8867">27770 6711 906,'0'0'3,"0"0"5,0 0 1,0 0 0,0 0-1,0 0-5,0 0-1,0 0 0,0 0 0,0 0 1,83 66-1,-55-40-2,4 2 0,-1 0 1,0 1 0,-1-1 0,-3-3-1,-1-1 0,-3-2-1,-3-3 0,-4-2-5,-5-5-3,-1-2-7,-4-2-11,-1 0-13,2 0-17,-6-6-30,2 4-35,-3-6-90,0 0-63</inkml:trace>
  <inkml:trace contextRef="#ctx0" brushRef="#br0" timeOffset="8713.0624">28069 6708 793,'0'0'33,"0"0"-4,0 0-8,0 0-9,0 0-4,0 0-1,0 0 0,0 0 0,0 0-3,0 0-3,-78 155 1,63-114-2,-2 1 0,0-3 0,-1-1-5,3 0-12,0-3-16,1 1-37,1-2-86,1-4-143,1-2-8</inkml:trace>
  <inkml:trace contextRef="#ctx0" brushRef="#br0" timeOffset="9589.504">27608 4439 541,'0'0'43,"0"0"1,0 0-1,0 0-16,0 0-10,0 0-12,0 0-4,0 0 0,0 0 3,0 0-2,8-23 2,-6 28-2,1 6-1,0 0 0,0-3 1,0 2 2,-2-5-1,3 2 1,-1-5 3,1 3 0,-1-3 4,-3-2 0,6 0 5,4 1 4,10-1 1,6 0-2,3-8-5,3-6-7,1-4-4,-1-4 0,2 0 1,-3-3 0,3-2-2,-2 0 0,-1 3-1,-3 2-1,-2 4 0,-9 7-3,-7 4-4,-1 7-20,1 0-17,-1 10-43,-1 9-115,-5 3-85</inkml:trace>
  <inkml:trace contextRef="#ctx0" brushRef="#br0" timeOffset="10032.1026">27538 5141 714,'0'0'17,"0"0"6,0 0 5,0 0-3,0 0-11,0 0-8,0 0-5,0 0-1,0 0 1,-5-11 0,5 11 1,0 0 0,3 8-1,1 0-1,3 3 4,-1-1-4,-2-3 3,1 3-2,0-5 0,0 2 0,-2-4 1,4 2 0,-3-1 1,0-3 0,7 1 1,3-2 1,5 0 0,7-10 1,-2-2-7,2-3 4,2-2-6,-1-1 3,2-2 0,0 0 0,0-1 0,-3 1-2,-1 3-4,-2 3-7,-8 4-14,-6 6-18,-4 3-31,-1 1-53,2 0-141,1 10-6</inkml:trace>
  <inkml:trace contextRef="#ctx0" brushRef="#br0" timeOffset="10402.1881">27663 5886 718,'0'0'21,"0"0"4,0 0 3,0 0-11,0 0-8,0 0-4,0 0-2,0 0 3,0 0 2,0 0 1,-12 21 2,12-7-2,0 2-2,0-4-1,2 5-1,1-8 0,1-1 1,0 1-2,5-1 0,2-1 0,3-3 2,9-3-2,1-1 1,7-10-2,5-5-1,4-6 0,2-3-1,3-1 0,0-3-1,-2-1-5,-1 2-2,-3 0-15,-4 0-18,-6 1-39,-5 3-103,-8-3-117,-4 8-1</inkml:trace>
  <inkml:trace contextRef="#ctx0" brushRef="#br0" timeOffset="10879.5753">29074 4650 847,'0'0'2,"0"0"2,0 0 1,0 0 1,0 0-4,0 0 0,0 0-2,0 0 1,0 0 0,0 0-1,72 110 1,-70-84 0,1-1-2,0 2 2,5 0-2,1-3 1,2 0 0,5 1-1,2-4 1,3-2 1,1-2-1,1-2 2,-4-1-2,-2-2 1,-5-4-1,-2 1 0,-5-3 1,0 1-1,-2 2 0,-3 1 2,0 5-1,-8 0 1,-7 5 0,-4-1-1,-4 0 3,-2-3-6,1 3 4,-2-4-7,5-1-10,0-1-21,2-1-60,3 0-188,3-4-26</inkml:trace>
  <inkml:trace contextRef="#ctx0" brushRef="#br0" timeOffset="13690.8558">2567 7172 402,'0'0'39,"0"0"8,0 0-4,0 0-1,0 0-12,0 0-4,0 0-5,0 0-5,0 0-4,-30-2-5,27 1-3,2 1-2,-1-2 0,2 2-1,0 0 2,0 0 1,2 0 0,15 0 3,6 0-6,12 0 3,-2 2 0,8-1 2,2 1 4,5-2-1,5 0 1,9 0-2,2-2 1,5-4-1,2 1-1,3-2-2,-2 0 0,2 1-2,-3-1 1,2 2-2,-2-2-1,0 2 0,-3 0 0,-3 1-1,0-2 0,-7 2 1,-3 1 0,-9 0 0,-4 1 1,-6 0 1,-7 0 0,-6 0 1,-5 2 0,-7-1 0,-5 1-2,0 0 0,-6 0 0,0 0 0,0 0 0,1 0 0,1 0-1,-1 0-1,1 0 0,-1 0 0,-1 0-3,3 0-1,-3 0-5,3 0-5,-3 0-8,0 0-15,3 0-23,-3 0-47,0 0-119,0 0-47</inkml:trace>
  <inkml:trace contextRef="#ctx0" brushRef="#br0" timeOffset="14576.9876">2450 6207 170,'0'0'26,"0"0"4,0 0-5,0 0-1,0 0 1,0 0 1,0 0-2,0 0 0,0 0 1,0 0-1,67-4 2,-40 4 1,2 0-3,4 0 1,2-3-2,6 2-1,2-2 0,3-2-3,6 0-1,3-2-2,9 2-1,1-3-3,3 1-2,1 0-1,2 0-3,-3 0-2,4 1 0,-4-1-2,0 2 1,2-2 0,-1 3-2,-4 0 0,-3-1 0,-3 1 0,-4 1 0,-7-2-1,0 2 2,-9 0-3,-6 0 2,-1 0 0,-12 1-1,-1-1 3,-6 3-1,-7-1-2,4-1 1,-3 2-1,-3-1 0,2 1 0,-6 0 0,0-1 0,0 1-1,2 0-2,-1 0-9,-1 0-20,0 0-62,0 1-163,-9 8-14</inkml:trace>
  <inkml:trace contextRef="#ctx0" brushRef="#br0" timeOffset="19332.356">2690 10114 495,'0'0'24,"0"0"8,0 0 1,0 0-8,0 0-10,0 0-6,0 0-4,0 0-1,0 0 1,0-13 1,0 13 1,7 0 0,1 0 0,6 0 2,5 0 2,1 0 0,6 0 0,-10 0 0,4 0-1,2 0-1,-3 0 0,1 0-2,0 0 0,-8 0-2,-6 0-1,5 0 1,-4 0 0,-2 0-1,-1 0-4,-4 0 1,0 0 1,0 0-2,3 0 1,-3 0-1,3 0-3,-3 0-1,3 0-6,-2 0-7,-1 0-12,0 3-34,0 8-73,0 2-134,0 3 6</inkml:trace>
  <inkml:trace contextRef="#ctx0" brushRef="#br0" timeOffset="26468.2977">9248 11075 686,'0'0'0,"0"0"5,0 0 5,0 0 4,0 0 1,0 0-2,0 0-2,0 0 2,0 0 3,-75 71 6,98-69 5,15-2 0,17-6-4,17-21-6,29-13-5,22-20-6,24-12-1,27-14-5,25-7-3,21 0-25,19-1-53,11 1-223,4 2-33</inkml:trace>
  <inkml:trace contextRef="#ctx0" brushRef="#br0" timeOffset="29711.5499">14155 9910 241,'0'0'58,"0"0"8,0 0-2,0 0-13,0 0-17,0 0-13,0 0-9,0 0 2,0 0 2,22-37-3,-16 15 4,-2-4-6,-1-3 4,1-1-1,-1-5-1,-2-2 1,-1-4-1,0-1-1,0 1-1,-8 3-2,-2 4-2,-4 3-3,-3 7 0,0 4 0,-3 5-1,4 6 0,-2 7-2,-3 2-1,-2 6 1,-8 11-2,4 8 1,2 9 0,-1 7 0,4 4-1,4 7 1,2-1-2,0 2 3,6-2-1,2-3 0,1-2 4,5-5-4,2-3 2,0-6-3,6-5 0,2-3 2,2-4-2,1-3 2,-2-6-2,3-3 2,-1-6 1,2-2 1,9 0-1,-3-4 0,8-9 1,-5-3-1,1-4 2,-4-2-3,0-4 1,-2-2-1,-2 0-3,-3-4 4,-1-4-4,-3 0 4,0-3-1,-3-1 0,-2 3 1,-3-2-3,0 5 3,0 12-2,-1 2 2,-2 10 0,0 5-1,2 1-1,1 4-2,-5 0 0,1 9 0,-3 11 1,-1 7 0,3 7 1,2 3-1,3 1 2,0 2-1,0-5 2,3 2 1,2 1-3,0-6 4,-1 2-5,0-3 0,1 1 0,-1 1-3,-1-1-4,1 1-15,-1 0-15,0-1-22,3-2-29,-2-3-44,2-1-78</inkml:trace>
  <inkml:trace contextRef="#ctx0" brushRef="#br0" timeOffset="30092.022">14331 10062 536,'0'0'27,"0"0"-1,0 0-7,0 0-5,0 0-2,0 0-2,0 0-3,0 0-1,0 0 0,78 103-3,-75-82-1,0 3 0,-1-10-1,-1 5 1,1-1-2,-1-6 1,-1 0 0,0-5 0,0-7 1,0 0 0,0 0 2,0 1 3,3 0 3,-3 1 3,1-2-3,2 0-3,4-6-3,2-9-3,1-9 0,3-1 0,-1-3-1,1-2 1,1 3-1,1 1 1,1 3 1,-2 5-1,-1 6 0,0 5-2,-3 2 0,2 5-1,1 0 1,1 6 1,1 7-1,-2 2 1,-6 2 0,0 3 1,-2 2-1,0-1 0,0-2-1,0 3-3,1-5-8,0 0-13,4-5-21,2 0-34,-3-5-78,8 3-98</inkml:trace>
  <inkml:trace contextRef="#ctx0" brushRef="#br0" timeOffset="30271.2303">15187 9947 623,'0'0'20,"0"0"0,0 0-4,0 0-11,0 0-5,0 0-9,0 0-11,0 0-33,0 0-62,0 0-139</inkml:trace>
  <inkml:trace contextRef="#ctx0" brushRef="#br0" timeOffset="30422.4754">15226 10224 642,'0'0'38,"0"0"-4,0 0-10,0 0-10,0 0-4,0 0 0,0 0-2,0 0-2,0 0-3,0 0-8,109-21-9,-73 6-27,6 1-48,-3 1-136,0 1-58</inkml:trace>
  <inkml:trace contextRef="#ctx0" brushRef="#br0" timeOffset="31194.5167">17178 9999 524,'0'0'43,"0"0"0,0 0-11,0 0-16,0 0-9,0 0-5,0 0-1,0 0-3,0 0 4,0 0-2,30-171 5,-22 135 6,-1-2 3,0-2 2,-3-4-2,-4 0-2,0-1-4,-3-1-3,-9 2-2,-4 1 0,-6 6-3,-4 2 2,0 7 0,-3 4 1,2 10-2,-2 4 0,2 8-2,0 2 1,0 12 0,1 12-4,1 7 5,4 10-2,3 8 1,1 6 0,5 4 0,3 1 0,1-2 1,5-2-2,0-6 2,3-4 4,0-4-5,6-6 4,2-6-4,3-6-1,-1-4 2,0-7 0,0-3 1,-3-6 1,6-3 1,5-1-1,0 0 1,7-5-1,-2-10-1,0-2 0,0-1-1,0-7 2,-2-1-3,0-2-3,-1-5 5,-2-4-5,1 0 3,-5-7 0,1-3-1,-4-1 3,-3-1-3,-3 3 3,-3 8-2,-2 13 1,0 4-1,0 9 1,0 7 0,0 0-1,0 5-1,-3 0-1,-4 5 1,1 9 0,-3 11 2,6 8 0,2 4 1,-1 4-2,2 0 1,0 0-1,0-2 0,5-5 0,-1-1 1,2-1 0,0-1-1,1-2 4,-3-2-4,2 0 2,-2 0-4,-1-1-8,0-2-12,-1 3-20,-1-2-24,-1-7-55,2 4-105,-1-7-36</inkml:trace>
  <inkml:trace contextRef="#ctx0" brushRef="#br0" timeOffset="31590.7964">17414 9945 620,'0'0'7,"0"0"2,0 0 2,0 0-1,0 0 0,0 0-3,0 0-3,0 0-1,0 0-2,43 98 0,-41-76-1,-2-5 1,1 2-1,-1-8 2,2 1-2,-2 2 0,0-8 0,1 1 1,-1-7-1,0 0 1,0 0 2,0 2 2,0 0 0,0-2 1,3 1-3,0-1-2,2-7 0,3-7-1,2-6 1,0-1-1,1-1 0,1-2 0,2 2 2,3 0 0,0 3 1,0 2 0,0 5 1,-3 3-2,0 7-1,-1 2 0,1 5 1,1 7 1,-1 6 1,-5 1 1,0 5-3,-1 0 1,-3-2-2,-2 3 0,-1-4-1,1-4 0,-1 0-1,-1-5-2,2 0-7,0 0-10,-1-7-25,5 3-40,-3-4-106,5-4-74</inkml:trace>
  <inkml:trace contextRef="#ctx0" brushRef="#br0" timeOffset="31741.599">17937 10074 688,'0'0'8,"0"0"1,0 0 2,0 0-1,0 0-2,0 0-1,0 0-2,0 0-3,0 0-8,96-19-10,-72 11-21,6 1-37,-1-2-79,3-3-111</inkml:trace>
  <inkml:trace contextRef="#ctx0" brushRef="#br0" timeOffset="31919.1759">18284 9866 702,'0'0'38,"0"0"-8,0 0-12,0 0-8,0 0-4,0 0 3,0 0-3,0 0 4,0 0-5,0 0-4,-10 116 1,14-84-2,1 1 0,2 1-4,-1-1-3,-1 2-12,1-2-15,0-1-40,-1-2-87,-2-9-122</inkml:trace>
  <inkml:trace contextRef="#ctx0" brushRef="#br0" timeOffset="32250.7684">19328 9937 792,'0'0'4,"0"0"2,0 0 1,0 0-5,0 0 4,0 0-8,0 0 2,0 0-1,0 0 0,0 0 0,291-129-2,-254 124-3,-5 2-4,-12 1-12,-7 0-10,-7 2-13,-6 0-10,0-1-27,0 1-42,0-3-90</inkml:trace>
  <inkml:trace contextRef="#ctx0" brushRef="#br0" timeOffset="32403.3622">19539 9663 580,'0'0'21,"0"0"7,0 0-1,0 0-5,0 0-13,0 0-3,0 0 0,0 0-5,0 0 1,58 249-8,-54-216-16,3 1-34,-1-4-74,0-1-131</inkml:trace>
  <inkml:trace contextRef="#ctx0" brushRef="#br0" timeOffset="33079.2899">20972 9739 589,'0'0'-3,"0"0"3,0 0 1,0 0 0,0 0 1,0 0 0,0 0 2,0 0 0,0 0 2,0 0 3,37-50 3,-24 24 6,0-3 1,-2-3-1,0 0-2,-4-3-1,-1 3-5,-3-2-2,-3 3-5,-3 3 0,-9-1-2,-6 4-1,-5 1-1,-2 6 2,-3 4-2,-2 4 0,0 10 1,-1 0 0,1 10 1,0 9-1,1 6 0,3 7-2,3 6 2,3 3 0,5 3 1,2 0-2,6 0 1,2-2-2,5-3 2,0-6-1,3-3 1,5-5 0,3-6 0,1-2 0,-2-6 1,1-4 0,-2-4 0,4-3 2,3 0-1,3 0 0,4-6 0,-4-5-2,-1-1 1,-2-1 1,0-4-1,-1-1 3,-1-4-1,-2 0 3,2-5-1,-2-2-1,-2-5-2,3-1 0,-4-2-1,-2-2 1,0 5-1,-3 0 1,-1 10-1,-3 3 3,2 8 3,-2 7-3,0 0-2,0 6-3,0-2-1,0 4 0,0 12 2,0 12 0,0 9 1,0 6-1,-2 3 1,1 1-2,-2 2 2,0 1-2,-1-4 1,-1-2-2,0-1-6,0-3-7,-1-4-19,3-1-20,2-3-40,-2-9-72,3 0-92</inkml:trace>
  <inkml:trace contextRef="#ctx0" brushRef="#br0" timeOffset="33452.5147">21121 9818 647,'0'0'8,"0"0"0,0 0 0,0 0 1,0 0-2,0 0 0,0 0 2,0 0-5,0 0 3,30 63-6,-30-51 0,1 0 0,1-2-1,-2 2 1,0-7-1,1 0 0,-1-5 1,0 0-1,0 0 1,0 2 3,2-1 2,-2 1 1,0 0 1,1-2-2,-1 1 0,5-1-2,2-6 3,3-6-3,0-3 1,0-2 2,3 0-5,-1 3 8,2 1-4,-5 4 2,4 2-1,-3 4-2,2 3-2,3 0-3,-4 0 0,3 3 0,-2 6 0,-4 4 0,3 4 4,-3 2-4,-4-5 4,-2 3-6,-1-1-3,-1-5-8,0 7-11,2-7-14,-2-5-20,1 5-35,2-6-75,2 4-96</inkml:trace>
  <inkml:trace contextRef="#ctx0" brushRef="#br0" timeOffset="33797.74">21536 9874 502,'0'0'35,"0"0"-6,0 0-6,0 0-10,0 0-6,0 0-5,0 0-1,0 0-1,0 0 0,0 0 1,102-79-1,-99 77 2,2 1 0,-5 1 3,0 0 6,0 0 3,1-2 6,0 2-2,1 0-2,-1 0-2,1-1-5,-1 1-1,1 0 0,5 0 0,1 0 1,0 1 3,3 7 0,-4 5 4,-1 3 4,0 6 3,-3 5-4,-1-1 0,-2-1-6,0-1-2,0-6-2,0-1-4,-2-4-1,2-1 0,0 1 0,6-4 1,13-2 0,9-7-1,15-2-1,16-13-2,20-7-1,20-5-5,18-2-22,14-4-70,15-3-209,5-8-33</inkml:trace>
  <inkml:trace contextRef="#ctx0" brushRef="#br0" timeOffset="36348.1256">26013 9346 409,'0'0'26,"0"0"3,0 0 2,0 0-2,0 0-1,0 0-4,0 0-5,0 0-5,0 0-2,-19-202-6,9 176 6,-2 2-2,-3-1-2,-1 3-1,-4-1-4,-1 5-1,1 1 0,-2 4 0,7 5 0,-1 4-2,-5 4 1,0 9-1,-6 8 1,3 8 1,-1 7 1,5 3-1,1 4 1,4 2 1,4 1-2,4 0 1,3-3-3,4 0 0,0-5 0,4-2 1,3-4-1,4-2 0,1-3 2,0-4-2,1-2 1,3-5 0,-6-5 0,5-1 1,-5-4 1,2-2 0,8 0-2,-3-3 2,5-6-2,-4-3 0,1-5 1,-3 0-1,1-5 0,-2 1 2,2-2-2,-4-1 1,2 0 0,-2-2 0,-4-1 0,-1 0-1,-2-2 1,-5 1-5,-1 1 4,0 7-4,0 1 3,0 7 1,-3 0-1,0 4 1,0 3 0,2 1-2,-4 4 0,-4 9 0,-1 8 1,-3 11 4,4 5-3,2 4 4,2 1-3,4 1-1,-1-3 3,2 1-1,0-2 0,3-1-1,3-2 0,1-6 0,2-1-2,3-4 2,-1-3-1,2-4 1,-4-3 2,1-4-3,4-1 0,-3-1 0,6-3-2,0-2-2,3 0-5,5-2-9,-3-8-11,-1 2-15,1-4-20,-4-2-29,0-2-41,-3 1-90</inkml:trace>
  <inkml:trace contextRef="#ctx0" brushRef="#br0" timeOffset="36852.8584">26308 9547 504,'0'0'53,"0"0"-3,0 0-9,0 0-5,0 0-5,0 0-5,0 0-3,0 0 1,0 0-4,-2-99-3,2 99-5,0-1-5,0-1-4,0 1-3,0 1 2,0 1 0,0 14 0,-4 9 3,2 7-4,-1 1 1,0 2 0,1-3 0,1 0 0,-1-2 0,2-9 1,0 2 0,0-5 0,0-3 1,0 6-1,0-10 0,0-4 0,0 0-2,0-1-1,0-1 1,0 1-1,0 1 1,0-6 0,0 0-1,0 0 1,0 1 1,0 1 0,0-2 0,0 1 0,0-1-2,0 2 1,0-2-1,0 2-1,0-2 1,0 0-4,0 0-2,0 0-4,0 3-12,0-3-9,0 0-10,0 1-18,0-1-27,0 0-79,0 0-108</inkml:trace>
  <inkml:trace contextRef="#ctx0" brushRef="#br0" timeOffset="37860.7897">26817 9336 551,'0'0'39,"0"0"3,0 0-4,0 0-7,0 0-4,0 0-9,0 0-8,0 0-3,0 0-2,-32-21-1,32 16 1,7 2 0,8-4-1,6 0-1,5 2-2,2 0-1,2 0 0,2 1-1,0-1-8,-2 2-10,-8 3-18,-8-1-33,0 1-52,-6 0-139,-2 0 7</inkml:trace>
  <inkml:trace contextRef="#ctx0" brushRef="#br0" timeOffset="38057.295">26743 9634 635,'0'0'15,"0"0"4,0 0-6,0 0-4,0 0-6,0 0-1,0 0-3,0 0-1,0 0-5,0 0-9,262-143-11,-219 128-16,-1 1-20,-3 2-23,-1 0-35,-6-1-48</inkml:trace>
  <inkml:trace contextRef="#ctx0" brushRef="#br0" timeOffset="38373.0247">27349 9180 569,'0'0'43,"0"0"-7,0 0-6,0 0-7,0 0-4,0 0-3,0 0 0,0 0 0,0 0-1,124-168-2,-96 164-5,-2 4-3,0 7-1,-4 6-2,-1 7 0,-5 2 2,-3 5 0,-5 2 0,-3 2 4,-2-2-5,-3 3 6,0-3-3,-7 0 2,-2-3 2,0-2-1,0-2 0,0-3-4,3-5 0,0-2-2,2-5-2,2-4 0,1 2 0,1-2 1,1 3 1,11 0-1,8 0 2,9-4-2,9-2-1,4-5 0,7-3-2,0-2 1,4 1-2,1 0-10,-2 0-16,-4 1-26,-4 3-47,-5 2-126,-5 3-66</inkml:trace>
  <inkml:trace contextRef="#ctx0" brushRef="#br0" timeOffset="39131.7069">26366 10302 414,'0'0'43,"0"0"4,0 0-1,0 0-7,0 0-9,0 0 1,0 0-1,0 0-3,0 0-5,0 0-5,43-112-4,-44 93 0,-7-1-2,-4 4-2,-3-1-1,-4 3-3,-2 2-1,-1 5-1,-1 3 0,0 4-1,0 0-1,1 8 0,-1 11-2,1 4 2,3 5-2,-1 6 2,4 2-2,3 0 1,4-1-1,3 0 1,3-5-1,3-2 1,0-6-1,3-2 2,2-6 0,2-3 0,-1-4 0,3-2-1,1-1 1,0-2 1,9-2 1,-5 0-3,8-3 2,-6-5-2,0-2 1,-3-3 0,1-1 0,-2-3 1,-1-2-1,1 1 0,-3-1 0,0-3 0,-3-1 0,-1-1 0,-2-1 0,-2 6 0,-1-1 0,0 6-1,0 7 1,0 1-1,0 6 0,0-2-2,0 2-1,0 0-2,0 2 3,0 13 2,0 12 1,0 4 1,0 2-3,0 1 2,0-2-1,2-3 1,1 0-1,-2-4 0,2-1 3,-2 1-4,3-4 0,-1-4-9,0-1-15,0-6-16,0 3-23,1 3-32,-1-8-56,0 1-83</inkml:trace>
  <inkml:trace contextRef="#ctx0" brushRef="#br0" timeOffset="39439.8799">26479 10449 602,'0'0'39,"0"0"-9,0 0-7,0 0-5,0 0-4,0 0-3,0 0 0,0 0 1,0 0-3,0 0-3,135-51-2,-120 63 1,-2 1 3,-6-1-2,-2 5 1,-4 2 1,-1 0 4,0 7-5,-6-2 6,-3-1-4,-3-1 1,0-5 0,-1 2-1,4-7 0,1 0-4,3-4 0,2-4-3,-1 1 0,4-5-1,0 0-1,0 0 1,0 1 1,2 2 1,10-1-1,9-2-1,5 0 0,4-3-1,1-5-1,3 1-4,-1-4-9,2 2-11,0-3-13,0 0-22,1 0-40,-3-2-109,3-1-74</inkml:trace>
  <inkml:trace contextRef="#ctx0" brushRef="#br0" timeOffset="39654.4095">27159 10435 740,'0'0'14,"0"0"7,0 0 4,0 0-6,0 0-3,0 0-3,0 0-3,0 0-2,0 0-3,0 0-2,108-51-4,-74 41 0,1 0-3,-2 3-6,-4-1-9,-3 3-10,-7 4-14,-7 0-22,0 1-35,-4 0-62,-2 0-103</inkml:trace>
  <inkml:trace contextRef="#ctx0" brushRef="#br0" timeOffset="39839.2971">27235 10551 636,'0'0'24,"0"0"3,0 0 3,0 0-4,0 0-3,0 0-6,0 0-6,0 0-4,0 0-5,0 0-1,101-12 0,-72 1-10,4-1-3,-1 0-22,0 1-23,-2 0-54,0 4-112,-2-2-41</inkml:trace>
  <inkml:trace contextRef="#ctx0" brushRef="#br0" timeOffset="40507.7083">27916 10126 448,'0'0'50,"0"0"-2,0 0-3,0 0-7,0 0-2,0 0-5,0 0-4,0 0-3,0 0-3,-42-22-1,39 19-3,0-1-3,2 1-2,1-2-3,0-7-2,5-3-1,8-4-1,2 2-1,6 5 2,4-3 0,1 5 0,3 0-1,-3 3 1,0 3-5,-7 3-1,-3 1 1,-2 1-2,-4 8 0,1-1 1,-4 6 0,-6 3 0,-1 5 1,-3 5-1,-8-1 1,-2-2-1,-3-1 0,-2 0 1,1-2 0,1-1-1,-1-3 1,7-2-2,0-3 1,4-5 0,3-4 0,2 2-1,1-5 0,-2 0 2,2 4-1,0 4 2,4-1-1,9 1 0,2-2 0,3-1-1,5 1 1,-2-1-2,1 0 1,-5 3 0,2-1-1,-1 5 1,-3 0-1,-1-1 0,-5 0 2,-3 2-2,-3-3 2,-3 2-2,0 7 2,-7-5 0,-9 8 1,-3-6 0,-7 1 0,-2-3 3,-2-3-4,0-1 3,-1-2-4,1-2-1,1-3-6,8-1-13,2-2-24,1 0-85,8-2-168,-3-7-15</inkml:trace>
  <inkml:trace contextRef="#ctx0" brushRef="#br0" timeOffset="43176.1091">13963 10597 351,'0'0'28,"0"0"5,0 0 6,0 0-4,0 0-6,0 0-6,0 0-5,0 0-1,0 0 0,3-5-1,15 3-2,8 1-1,1-3-1,3 1-1,4 1-1,0-1-2,2-1-1,0-1 0,-1 2-2,0 1-2,-4-1-1,-8 1 0,-1 0-2,-9 2 0,1 0 1,0 0-2,-10 0 1,9 0-1,-9 0 0,1 0-1,-1 0 1,-4 0-1,0 0-1,0 0-2,3 5-6,0-1-7,0-1-14,1 2-23,-4-5-38,1 5-63,2 2-78</inkml:trace>
  <inkml:trace contextRef="#ctx0" brushRef="#br0" timeOffset="46672.4709">14391 11477 350,'0'0'30,"0"0"5,0 0 6,0 0-2,0 0-4,0 0-4,0 0-2,0 0-1,0 0-2,0 0-2,17-216-2,-20 192-10,-5-2 2,0 0-8,-5 5 0,0 0 0,-3 4-1,-4 3-1,0 4-2,5 2 0,-3 4-2,0 4 0,-2 3 0,-6 7-1,4 5 2,3 6-1,-1 4 0,6 3 3,-1 3-3,5 1 3,3-1-3,1-2 0,3 0 0,3-1-1,0-4 1,5-1-1,3-3 2,2-5-1,-2-4 0,2-3 1,-3-1 0,2-4 0,0-1 0,2-2 2,-1 0-2,1 0 1,6 0 0,-3-8 2,5-4-3,-2 0 1,-2-4-1,0-2 1,0 0-2,-1 0 1,-1-4 1,0 1 0,-4-1 1,1-2 0,-2 2 2,-3-3-5,-5 7 4,3 1-3,-2 5 6,-1 6-1,0 2 0,0 4-4,0-1-4,0 1-1,0 0 1,2 0 4,1 11-2,0 11 4,1 3-4,1 4 0,0 0 1,1 1-2,0-1 1,0-1 0,-2-1 1,0 0-2,1 0 0,0 0-3,1-1-1,-3-2-4,4-2-6,-1-4-6,0-4-5,-2 0-10,3-6-4,-1-1-5,2-1-2,-3-3-5,5-1 0,2-2-4,8-3 5,3-8 9,-4-2 8,-2-6 13,-2-2 9,1-3 9,-3-3 6,0 1 6,-3-3 9,-1 1 17,1 4 16,-6 6 13,0 7 2,-1 2-9,-1 4-14,-1 1-19,1 1-9,-2 3-3,0 0 1,1 0 2,1 12 0,-1 6-4,-1-1-3,2 3 0,-2-1-1,0 1-1,1 5-1,-1-8-2,5-3 1,-2 2-2,2-8 1,1 5-1,-2-6 0,-1-3 0,5 0 1,-3-2 1,5-2 2,6 0-2,-3 0 1,0-2 0,0-6 0,-1 0 1,-3-4 2,2 3-3,-4-4 0,-3 6 0,1-2-2,0-1 1,-3 5 0,1 0-1,-3 5 1,0 0-2,0 0-1,1 0-2,-1-3-1,0 3 0,2 0 0,-2 3 2,1 14 0,1 5 0,-2 7 0,1 0 0,-1-1-1,3-2-4,0-1-3,4-2-9,2-4-12,2-2-11,2-3-13,-1-6-30,1-1-42,4-6-100</inkml:trace>
  <inkml:trace contextRef="#ctx0" brushRef="#br0" timeOffset="46841.7533">15393 11431 634,'0'0'36,"0"0"-8,0 0-9,0 0-10,0 0-8,0 0-2,0 0-4,0 0-5,0 0-16,102-35-18,-90 40-42,1 2-48,-5-2-70</inkml:trace>
  <inkml:trace contextRef="#ctx0" brushRef="#br0" timeOffset="46973.2049">15423 11659 571,'0'0'45,"0"0"-14,0 0-5,0 0-6,0 0-3,0 0-1,0 0-5,0 0-3,0 0-5,0 0-12,116 59-25,-77-67-82,4-2-159,-4-4-10</inkml:trace>
  <inkml:trace contextRef="#ctx0" brushRef="#br0" timeOffset="47711.7049">17263 11340 416,'0'0'54,"0"0"6,0 0-6,0 0-13,0 0-3,0 0-12,0 0-3,0 0-9,0 0 0,0 0-4,41-252-1,-51 231-1,-5 1-3,1 1 1,-5 4-2,3 1-1,2 4 0,-2 5-3,-2 3 1,1 2-1,-3 0 0,0 10 0,2 4-3,-1 5 1,4 3 2,0 6-1,1 0 3,4 3-2,1 0-1,3 1 7,3-3-8,0-1 7,3-4-4,0-8-2,0 0 3,7-4-2,-1-4 1,-1 1 0,2-5 1,-3-3-1,2 2 1,4-3 0,2 0 0,5 0 0,3-7-1,-2-3 1,-3-2-1,-1 0 0,-3-1-1,2-2 1,-1-1 1,-2-2-6,-2 0 6,-3 4-5,1-1 3,-3 7 1,-2 1-1,1 3 1,-2 4-1,0-2 0,0 2-1,0-1-1,1-1-2,-1 2-1,0 0 2,2 2 6,-2 15-2,0 8 5,2 5-6,-2 4 0,0-2 1,0-1-2,0 1 2,0-3-2,0 2-2,0-2-6,1-1-12,1 0-17,1-1-24,-2-7-51,2 1-95,0-7-58</inkml:trace>
  <inkml:trace contextRef="#ctx0" brushRef="#br0" timeOffset="48059.2234">17419 11376 668,'0'0'9,"0"0"0,0 0 0,0 0-1,0 0-1,0 0-5,0 0 0,0 0-1,0 0 0,0 0 0,73 64 1,-70-42-2,-3-1 1,1 1-1,-1-6 1,2 1-1,2 0 0,-1-7 0,3 4 1,2-3 0,5-1 2,3 0-2,1-2 1,1-4 0,1 1-1,-3 1 1,-2-2-2,-2 3 0,-1 0-1,-5-1 0,3 5 1,-6-3 0,-3 2 1,0 5 1,-6 1-1,-7 6-1,-5-7-2,0 2-6,-3-2-9,3-3-15,1 1-22,5-6-38,1 1-72,6-4-83</inkml:trace>
  <inkml:trace contextRef="#ctx0" brushRef="#br0" timeOffset="48292.9033">18203 11328 776,'0'0'17,"0"0"-1,0 0-5,0 0-6,0 0-4,0 0-1,0 0-1,0 0-5,0 0-7,0 0-16,330-82-29,-320 79-66,0 3-128,-6 0-32</inkml:trace>
  <inkml:trace contextRef="#ctx0" brushRef="#br0" timeOffset="48478.2385">18364 11232 633,'0'0'23,"0"0"5,0 0-5,0 0-11,0 0-5,0 0-5,0 0-1,0 0-1,0 0-2,0 0-7,-40 323-11,29-293-24,1-3-53,0-3-155,0-3-18</inkml:trace>
  <inkml:trace contextRef="#ctx0" brushRef="#br0" timeOffset="49148.8489">19235 11323 391,'0'0'28,"0"0"-5,0 0-3,0 0-7,0 0-2,0 0 0,0 0 5,0 0 9,0 0 4,0 0 5,184-71 1,-174 50-8,-3-3-2,-4-3-9,-1 3 0,-2 0-4,-5-1-5,-5 0-3,-5 1-3,-3-2 0,-2 2 1,-3 2 1,-1 4-1,1 5 0,0 6-1,0 6-1,3 1 0,0 13 0,1 11-1,3 5 1,-1 5 1,3 6-1,4 2 2,0 1 3,6-1-4,3-2 4,1-2-4,0-5-2,1-4 1,6-3 2,3-3-1,-1-7 0,-2-4 0,-1-4-1,3-4 3,-5-2 1,5-2 0,5 0 2,-2-2-3,2-6-1,-1-4 0,0 0 0,-1-3-1,-1 0 2,0-2-1,-2-3 1,0 2-2,-1-3 2,0 0-1,-1-1-2,-1 2 2,0 3-5,-2 2 6,-1 5-4,-1 4 3,-1 2-1,-1 4-2,0 0-2,0 0 2,0 3 6,0 14-4,4 9 5,-2 5-5,-2 3 0,0-3 1,0 4-2,0-4 1,-6 1-3,2 0-1,1-2-9,-1-1-9,1-2-26,1 0-30,2-10-73,0 0-128</inkml:trace>
  <inkml:trace contextRef="#ctx0" brushRef="#br0" timeOffset="49412.0018">19528 11384 667,'0'0'19,"0"0"0,0 0 0,0 0-9,0 0-1,0 0-4,0 0-1,0 0 1,0 0 1,177 87 2,-172-61 3,-4 3 0,-1-2 0,0-3-1,-6-3-1,0-5-1,1-4-1,0-3-1,1-7-1,3 3-1,1-5 1,-2 0-4,2 0 1,0 0 0,3 0-2,13 0-4,7-9-11,9-5-16,1 1-23,-3-4-43,4 0-86,-4-4-98</inkml:trace>
  <inkml:trace contextRef="#ctx0" brushRef="#br0" timeOffset="49638.8551">20398 11244 838,'0'0'14,"0"0"6,0 0-5,0 0-4,0 0-6,0 0-4,0 0-1,0 0-2,0 0-1,0 0-5,354-112-16,-332 111-17,-6 1-39,-6 0-70,-7 1-137,-2 6-6</inkml:trace>
  <inkml:trace contextRef="#ctx0" brushRef="#br0" timeOffset="49781.5365">20457 11458 748,'0'0'13,"0"0"-1,0 0-3,0 0-7,0 0-10,0 0-25,0 0-116,0 0-133,0 0-19</inkml:trace>
  <inkml:trace contextRef="#ctx0" brushRef="#br0" timeOffset="61104.2945">26537 11553 447,'0'0'31,"0"0"-1,0 0-4,0 0-1,0 0-3,0 0 0,0 0-1,0 0 1,0 0 0,33-132-1,-30 115-1,-2 1-2,-1-3-3,-3 2-4,-5 0-4,-6 0-3,-3 7 0,-4 3-3,-4 7 1,-4 0-1,-4 3 2,-2 7 0,0 4-1,2 5 0,1 2 0,5 3-1,2 2 2,6 1-3,2 0 1,5-2-2,4 4 1,4-5 0,4-2 0,0 0 0,4-4 0,6-1 0,2-4 0,3-2 0,3-5 1,3-1 0,4-5-1,1 0 2,1-3-2,0-7 0,0-2 2,-1-3-1,-1-2-1,-4-3 2,-3-2-3,-1 0 3,-5-3-2,-1 1 2,-4 3-2,-2 6 2,-4-1-1,1 5 0,-2 5 0,1 0 1,-1 6 0,0-1-1,0 1-2,0-2-4,0 1 1,0 1 2,0 0 2,0 15 1,2 8 1,-1 9-3,1 1 2,-2 4-2,1-3 0,-1 3-3,0-2-3,0-3-7,0 0-7,0-3-13,-1-1-18,-1-4-37,1 0-82,1-7-83</inkml:trace>
  <inkml:trace contextRef="#ctx0" brushRef="#br0" timeOffset="61455.751">26737 11624 633,'0'0'13,"0"0"1,0 0-1,0 0-3,0 0-4,0 0-4,0 0 0,0 0 0,0 0 0,60 13 0,-56 9 1,-1-1-1,-2 0 2,-1-4-3,2 0 1,-1-1-1,1-3 0,2 2 0,2-1 1,-2-7-2,5 2 2,3-1-1,3-2 1,3 0 1,2-2-1,2-1 1,-3-1-3,-4 0 1,0 1 0,-4 0 2,-2 3-4,0-3 4,-4 5-5,1 1 1,-4 1 0,-2 4 1,-3 1 1,-9 4 0,-1-2-1,-2-2-1,-3 1-1,1-1-7,2-1-8,-1-2-14,8-2-23,-3 0-45,6-5-94,2-2-55</inkml:trace>
  <inkml:trace contextRef="#ctx0" brushRef="#br0" timeOffset="61666.3129">27376 11572 769,'0'0'13,"0"0"3,0 0-1,0 0-6,0 0-6,0 0-3,0 0 0,0 0-4,0 0-3,0 0-5,165-87-13,-144 91-28,-10 1-70,3 10-126,-9-1-29</inkml:trace>
  <inkml:trace contextRef="#ctx0" brushRef="#br0" timeOffset="61801.4626">27327 11826 500,'0'0'50,"0"0"-4,0 0 1,0 0-14,0 0-10,0 0-9,0 0-9,0 0-5,0 0-8,122-14-17,-83 2-37,0-2-134,0 2-75</inkml:trace>
  <inkml:trace contextRef="#ctx0" brushRef="#br0" timeOffset="62565.7203">28211 11376 603,'0'0'33,"0"0"1,0 0-7,0 0-6,0 0-9,0 0-4,0 0-3,0 0-1,0 0 0,0 0-2,123-134 1,-93 134-2,-1 0-1,-4 7 0,-2 5 0,-7 5 2,-2 3-2,-4 0 2,-4 5 0,-5 0 2,-1 0-2,0-2 0,-2 0 0,-4-4 3,-3 0 0,2-3 2,-3 0 0,2-4-1,1-2-1,3-2 0,1-4-2,1 0 0,2-4-2,-1 0 1,1 0 1,0 3 0,4 2 1,8 2-1,8-2-3,2-5-2,5 0-9,4-4-8,2-4-13,3-4-22,-3 0-36,2-1-72,-2-3-104</inkml:trace>
  <inkml:trace contextRef="#ctx0" brushRef="#br0" timeOffset="62765.7081">28912 11335 646,'0'0'17,"0"0"4,0 0 7,0 0 0,0 0-8,0 0-4,0 0-6,0 0-3,0 0-5,43-20-2,-14 13-1,0 0-4,0-1-3,-3 1-5,-4 3-7,-6 0-12,-6 1-24,-6 3-34,-4 0-50,0-2-73,0 2-4</inkml:trace>
  <inkml:trace contextRef="#ctx0" brushRef="#br0" timeOffset="62943.2288">28994 11209 616,'0'0'18,"0"0"6,0 0 7,0 0-5,0 0-9,0 0-6,0 0-5,0 0-2,0 0-3,0 0 0,-14 192-3,14-163-2,-3-1-7,-1 3-10,-1-2-22,2-1-39,1-2-95,-1-4-84</inkml:trace>
  <inkml:trace contextRef="#ctx0" brushRef="#br0" timeOffset="63320.972">29262 11097 664,'0'0'22,"0"0"-1,0 0-2,0 0-9,0 0-5,0 0-2,0 0 1,0 0 1,0 0-1,127 50 3,-127-25-5,0 0 1,0-2-3,0-4 1,0-3-1,0 1 1,0-3-1,7 4 0,0-8 0,2-1 1,4-2 1,3 0-2,4 0 1,1 0 0,-1-1-1,-3-2 1,-2 2-1,-2-2 0,-5 1 0,-1 2-1,-1 0-1,-3 6 0,-1 3 2,-2 1 0,-5 5 1,-5 0 0,-6 0 0,-1-1-1,-5-1 1,-1 2-3,-1-4-1,3 0-6,0-2-7,6-6-18,2-1-39,6-3-99,2-4-99</inkml:trace>
  <inkml:trace contextRef="#ctx0" brushRef="#br0" timeOffset="63512.0405">29943 11182 823,'0'0'9,"0"0"-3,0 0-2,0 0-7,0 0-6,0 0-8,0 0-11,0 0-25,0 0-78,81-24-138,-80 26-14</inkml:trace>
  <inkml:trace contextRef="#ctx0" brushRef="#br0" timeOffset="63972.3405">30447 11056 691,'0'0'32,"0"0"-5,0 0-5,0 0-11,0 0-5,0 0-3,0 0-1,0 0 5,0 0 0,0 0 0,16 2-1,-12 15 1,-1-2-1,0 5 1,3 2-2,-1-1 2,2-1 5,1-1-4,2 0 6,1-2-6,2-1-1,0 0 1,2-4 0,-1-2 0,-2-3 0,-1 2-3,-4-6-3,-4 0-2,1-1 1,-4-2 0,0 0-1,0 0 2,0 7-3,0 2 3,-7 4-4,-8-1 0,-3-2-1,-4-3-2,0 1-1,-1-4-6,0 3-9,8-4-10,-3 0-12,-1-2-10,2-1-27,-6-1-47,1-9-134,6-5-4</inkml:trace>
  <inkml:trace contextRef="#ctx0" brushRef="#br0" timeOffset="64136.9989">30546 11047 778,'0'0'49,"0"0"-5,0 0-8,0 0-13,0 0-7,0 0-5,0 0-6,0 0-3,0 0 3,677-205-1,-633 195-1,-12 0-1,-11 6-7,-10 1-7,-7 2-22,-4 1-28,-3 0-95,-13 1-150,-14 6-9</inkml:trace>
  <inkml:trace contextRef="#ctx0" brushRef="#br0" timeOffset="66191.9094">20360 11560 515,'0'0'35,"0"0"6,0 0 1,0 0-7,0 0-10,0 0-11,0 0-3,0 0-5,0 0 0,0 0-2,52-14 0,-17 8 0,0 2-2,2-2 0,1-1 1,0 1 0,0-1 2,-1-1-1,-3 3 1,-3 0-2,-2 0-1,-11 3-2,0 2 1,-7-2-2,-5 2 0,0 0-1,-6 0-3,0 0 1,0 0-3,1 0 1,1 0-2,-1 0-1,4 0-4,-1 0-10,0 2-17,2 3-29,-3-2-66,0 1-122</inkml:trace>
  <inkml:trace contextRef="#ctx0" brushRef="#br0" timeOffset="66859.3743">21401 11018 627,'0'0'37,"0"0"-11,0 0-9,0 0-10,0 0-4,0 0 1,0 0 2,0 0 1,0 0 1,0 0-1,-27 94 0,25-71 0,2 0 3,0-3-2,8-1 1,3-2 2,4 0-5,5-4 4,1 0-5,3-6 0,3 1-1,1-4 0,0-1 0,0 0 1,-2 1-2,-3-1-2,-8-3 1,0 4-3,-5-1 2,-1-1 0,3 4-1,-5-2 2,0 2-2,-2 3 2,-1 0 1,-4 3-2,0 5 1,-3 1-2,-7 2 1,-4-1 0,-3-1 0,0-3 0,-2 2-1,-1-5 0,0 5 1,1-4-3,0 0-1,2 0-7,0-2-7,5-5-8,-2 1-12,5-4-16,4-1-31,-6-2-72,7 0-112</inkml:trace>
  <inkml:trace contextRef="#ctx0" brushRef="#br0" timeOffset="67060.8805">21380 11180 651,'0'0'26,"0"0"4,0 0-2,0 0-6,0 0-6,0 0-4,0 0-3,0 0-2,0 0-3,319-116-2,-280 108-4,-3 4-6,-11 2-8,-4 2-21,-5 0-47,-4 3-154,0 6-52</inkml:trace>
  <inkml:trace contextRef="#ctx0" brushRef="#br0" timeOffset="67272.3748">21861 11359 699,'0'0'15,"0"0"3,0 0 0,0 0-1,0 0-6,0 0-4,0 0-2,0 0-3,0 0-2,0 0-4,341-70-2,-313 65-3,-10 0-7,-2 1-12,-6 1-27,-5 2-38,1 1-82,-6 0-83</inkml:trace>
  <inkml:trace contextRef="#ctx0" brushRef="#br0" timeOffset="67466.465">22118 11139 625,'0'0'13,"0"0"9,0 0 5,0 0 1,0 0-12,0 0-2,0 0-9,0 0-1,0 0-2,9 171-2,-8-146 1,-1 4-4,0-1-3,0 1-11,0 1-18,-4-1-43,0 1-104,1-10-89</inkml:trace>
  <inkml:trace contextRef="#ctx0" brushRef="#br0" timeOffset="70016.2701">22602 11164 483,'0'0'45,"0"0"-3,0 0-6,0 0-9,0 0-8,0 0-6,0 0-6,0 0-2,0 0-2,0 0 0,3-74 0,8 64 0,2 3 1,-3 4-3,1 3 0,7 0 0,-4 3 0,3 7 1,-3 4 0,-3 1 0,-4 5 0,-1 1 4,-3 1-6,-2 3 6,-1-3-5,0-1 1,-7 0 1,-2 1 1,-3-4 2,0 0-1,-2-1 3,-1-2 1,-2 0 3,1-3 0,-2 0 1,2-2-3,4-3 0,0-1-2,4-1 2,3-4-3,2 2-1,3-3 0,-1 0-1,1 0 1,-2 0 1,1 0-3,1 0 1,-2 0-3,2 0-1,0 0 0,2 0 0,4 0-1,8 0 0,3 0-1,1 1 1,0 1-1,-3 1 0,1 3 0,-3 2 0,2 2 0,-4-2 1,-2 2 0,-2 2-1,-2-4 1,1 4 1,-3-3-2,-3 3 2,0 2 0,-1 1-2,-8 2 3,-2-2-1,-3-1 0,-3-1 0,0-1 0,-5-3 1,2 0-1,-1-2 0,6-1-1,0-2-1,4-1 2,0 0 0,1-1 0,3-2-1,3 2 1,4-2 0,-2 0-2,2 0-2,-1 0-10,0 1-15,-1-1-15,1 0-22,-1 0-34,2 0-93,0 0-81</inkml:trace>
  <inkml:trace contextRef="#ctx0" brushRef="#br0" timeOffset="70238.5906">23032 11398 688,'0'0'15,"0"0"6,0 0-4,0 0-5,0 0-6,0 0-6,0 0-2,0 0-3,0 0-5,0 0-6,246-75-12,-236 74-36,3 1-83,-7 0-119</inkml:trace>
  <inkml:trace contextRef="#ctx0" brushRef="#br0" timeOffset="70419.2267">23152 11538 641,'0'0'16,"0"0"7,0 0 0,0 0-7,0 0-8,0 0-5,0 0-2,0 0-3,0 0-6,0 0-14,195-46-46,-162 41-123,-2-2-81</inkml:trace>
  <inkml:trace contextRef="#ctx0" brushRef="#br0" timeOffset="70996.5224">23934 11351 739,'0'0'5,"0"0"2,0 0 3,0 0-2,0 0-3,0 0-2,0 0 0,0 0 3,0 0 4,0 0 3,168-139-2,-159 129 6,-1-2-4,-4 2 1,-2 6-4,-2-8-4,0-1-3,-9-2-1,-2-4-1,-4 4-1,-4 1 1,-2 2-1,-1 1 1,-3 2-1,-1 2-1,0-1 1,1 5-1,0 0 0,3 3 1,0 0-1,4 5 0,0 2 0,1 4-1,5 1 1,1 3 0,4 3 0,2 4 1,4 0 0,1 4 2,0 1-3,6-1 5,3 0-4,3 0 1,1-3 0,3 1 0,-1-2-1,1-1 0,0-1 2,-2-3-1,-2 1 2,-1 1-3,-4-7 1,-1-1-1,-1-1 3,-4 0 0,-1 5 0,-1-1 2,-10 2 1,-3 1 1,-4-2-1,-3 0-1,-4-3 1,-2-1-4,-2-4 3,0-2 0,9-2 0,-2-3 1,9 0-1,2 0 1,0-3-2,10-8-1,1-8-2,21-8-1,16-9-1,14-5-2,16-4-6,13-2-7,15-4-22,14-5-56,9-1-210,4-10-28</inkml:trace>
  <inkml:trace contextRef="#ctx0" brushRef="#br0" timeOffset="72505.3464">14277 12035 684,'0'0'7,"0"0"-2,0 0-7,0 0-11,0 0-19,0 0-51,0 0-175,0 0-6</inkml:trace>
  <inkml:trace contextRef="#ctx0" brushRef="#br0" timeOffset="72657.4619">14398 12439 655,'0'0'9,"0"0"-2,0 0 0,0 0-6,0 0-16,0 0-31,0 0-145,0 0-79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6:39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15835 10414 59,'0'0'3,"0"0"-2,0 0-3,0 0-3,0 0 0,0 0-2,0 0-2,0 0-4,0 0-5</inkml:trace>
  <inkml:trace contextRef="#ctx0" brushRef="#br0" timeOffset="583.2575">16827 10335 253,'0'0'-10,"0"0"-2,0 0-7,0 0-8,0 0-5,0 0-12,0 0-10</inkml:trace>
  <inkml:trace contextRef="#ctx0" brushRef="#br0" timeOffset="992.4686">18290 10261 298,'0'0'-31,"0"0"5,0 0 7,0 0-2,0 0-13,0 0-30,0 0-39</inkml:trace>
  <inkml:trace contextRef="#ctx0" brushRef="#br0" timeOffset="3111.4696">23174 9940 306,'0'0'45,"0"0"5,0 0 4,0 0-6,0 0-3,0 0-4,0 0-8,0 0-9,0 0-12,0 0-6,4-137-6,-4 137 1,-7 16 5,-3 9 2,-2 12-1,-4 4 3,2 2-4,-2 1 3,1-1-1,2-4 1,5-2 0,3-4-2,2-4 2,3-4-1,3-1 3,7-7 0,6-1 1,5-6-4,5-2 0,3-4-3,4-4-2,3 0 1,3-1-2,0-7-2,2-1-2,-1-2-1,-4-1-4,-1 2-6,-5 1-4,-4-1-7,-8 5-8,-3-2-13,-6 5-14,-4-2-26,1-2-39,-4-4-52,-1-2-45</inkml:trace>
  <inkml:trace contextRef="#ctx0" brushRef="#br0" timeOffset="3308.5093">23380 9954 531,'0'0'46,"0"0"-8,0 0-6,0 0-8,0 0-2,0 0-3,0 0-4,0 0-4,0 0-3,-66 160-4,66-128-1,0 0-3,0 2 2,0 2-2,0-2 0,0-1-2,0 1 1,0-2-5,1-2-3,2-1-9,2 0-18,-1-4-36,6 2-74,-1-6-117</inkml:trace>
  <inkml:trace contextRef="#ctx0" brushRef="#br0" timeOffset="4444.624">23930 10085 652,'0'0'25,"0"0"0,0 0-3,0 0-7,0 0-6,0 0-2,0 0-3,0 0-1,0 0 1,0 0-1,50-120 0,-27 102 2,-1 1-1,1 4 1,-7 3-1,-6 6-2,2 4-2,-1 0-2,3 4 1,1 8 0,-4 4 1,-4 2-3,-2 4 4,-2 2-1,-3 1 2,0 1-2,0 0 1,0-1-1,-3-3 0,-1 1 0,1-8 0,1 0-1,0-5 1,-1 1 0,2-1 0,-1-5 1,1 0 0,1-5 1,0 0 1,0 0 0,0 2 1,0-2-2,0 0 0,0 0-1,0-13-1,6-5 1,4-6-2,4-2 2,1-1-1,2 0 0,3-2 0,-1 0 0,3 2 0,1 2-1,-1 4 0,-1 4 1,-5 6-2,0 7 1,0 4-1,-3 1 0,4 12 1,-4 3 0,-4 7 2,-2 2-1,-3 2 1,-2 0-1,-2 1 1,0-3-2,0 1 2,0-2-1,-2-2 0,1-5 0,1 3 0,0-8-1,-2 2-1,2 1-2,0-10-4,0 6-5,0-5-3,0-2-5,0 2-1,0-6-1,0 0-1,0 0-2,3 0-4,8 0-2,3-7 1,2-6 5,-2-4 3,-2-2 5,0-3 5,0-5 5,-1 2 6,1-2 7,-1-3 4,-1 5 9,1 1 7,-3 7 6,-5 8 2,1-1-1,-3 5-7,1 1-10,-1 1-7,-1 3-2,0-2 1,0 2 2,0 12 2,-1 5-2,-5 4 0,0-1-3,2-3 0,1 2 0,1-1-2,0-6-1,2 9 0,0-2-1,0-4 0,7 7-1,-3-6 1,2-6-1,0-2 0,0-1 1,2-2 0,-1-1 0,1-1-1,-4-1 1,8-2 0,-2 0 0,2 0-2,5-2 1,-4-3 1,1-7-1,2 0 0,-2-5 1,0 0-2,0-2 1,-2-2-1,0 0 1,0 0-1,-3-3 1,1 1 0,-1 0 0,-5 6 0,0 7-1,-2 7 1,-2 3 0,0-2-2,0 2 0,0-2-2,1 2 1,-1 0-1,0 0 3,-1 9 2,-4 8-1,-2 5 1,3 0-1,-1 1 1,1 0-1,3-7 1,-1 3-1,2-3 1,0 1-2,0-1 1,5-1-1,2-1 1,-3-6-1,3 6-3,1-3-2,-1-4-7,3 5-6,-3-5-8,2-2-13,1 2-11,0-4-23,4 1-31,-3-1-72,5-3-53</inkml:trace>
  <inkml:trace contextRef="#ctx0" brushRef="#br0" timeOffset="4999.977">25092 10108 647,'0'0'31,"0"0"-13,0 0-10,0 0-4,0 0-1,0 0 0,0 0 0,0 0-1,0 0-1,-61 57 0,53-36-1,4 0 1,-1 1 0,2-7 0,2 1-1,-1-4 2,1-2-2,-1 2 0,1-6-2,-1 5 2,2-5 0,0-1 0,0 1 0,0-6 2,0 0-1,0 0 3,0 1 1,0 0 0,0-1-2,0 0-1,0 0-1,5-5-1,2-8 1,3-5-1,0-3 2,0-1-2,2 0 2,1-1-1,0 2 3,0 2 0,-4 6 2,-2 7-2,-1 2-2,-1 2-1,0 0-3,4 2 2,-4 0-2,5 10 2,-1 0 0,-3 2 0,-2 2 0,-2-4-1,-1 7 1,1-7 0,-2-5 0,1 7 1,-1-7-2,0 0 2,2 2 0,-2-7-2,0 0 1,0 0-1,1 0 2,-1 2-1,3 0 1,-3-2-1,5 0 0,0 0 1,5 0-1,4-9 0,-5 4 1,4-5-1,-3 6 0,-5 1 0,3 3 1,0 0 0,3 7-1,2 8 2,-5-1 0,-2 1-1,-1-1-1,-2 2 0,0-6 0,1 7 1,-1-8-3,0 0-1,0 0-4,-1-4-3,4 0-5,-3-2-8,0-1-16,6-2-23,-2-2-30,5-6-40,1-7-65</inkml:trace>
  <inkml:trace contextRef="#ctx0" brushRef="#br0" timeOffset="5407.7911">25503 9876 582,'0'0'50,"0"0"-19,0 0-11,0 0-9,0 0-7,0 0 5,0 0-3,0 0 4,0 0-1,0 0-4,-36 123 2,30-86-3,0-4 1,0-1-2,1-4-2,0-2 1,2-8-2,0-1 0,0-5 3,2-2-3,-2 0 1,1-5 0,2 0 1,0-5 1,-2 0 0,2 0 3,0 0 0,0 2 0,0-2-1,5-3-4,7-9-2,5 0 1,-1 0-3,3 2 3,-6 3-2,4 2 1,-2 5-2,2 0 1,1 0 2,-2 9-2,-5 2 1,-1 6 0,-3 0 1,-2-3-1,-2 3 1,-2 0 1,-1-2 2,0 5 2,-9-4 2,-2 0-1,-2-4 0,-4-2-1,-2 0-2,-3-2-1,1-1 0,0-2-2,5-1-1,0-3-4,6 1-8,5-2-14,0 0-25,5 0-75,-1 0-152,1 0 0</inkml:trace>
  <inkml:trace contextRef="#ctx0" brushRef="#br0" timeOffset="6049.4507">25688 10261 718,'0'0'18,"0"0"1,0 0-4,0 0-10,0 0-2,0 0-2,0 0 1,0 0 0,0 0-1,0 0 1,182-66 1,-168 56-2,-2 1 3,-5 4 0,-4 2 3,1 0-2,-4 3-2,0-4-1,-8-1-3,1 0 1,-8 1 0,-4 4 0,-1 0 0,-4 2 0,0 8 2,3 4-1,1 3 0,2 3 0,1 2-1,4 2 2,1-4-2,5-4 0,3-1 0,2-5-1,2 1 1,0-1 2,0-1 1,3-1 3,4-3-1,2 0-1,1-5 1,6 0-2,1 0-1,5-1 0,-3-6-1,0-1-1,-1-3 1,1 1 0,0-4 0,-1 0 1,0-1 2,1 0 0,-2-4 1,2 0 3,-1-3-1,0-3-1,-1-1 0,1 2-2,1 0 0,-3 2 0,-1 5 0,-3 2-1,-6 10-1,-1 1-1,0 3-2,4 1 1,2 0-1,4 9 1,-7 4-1,-2 7 1,-1-1 0,-1 2 0,-1-6 0,-2 2 2,2 0-2,-2-5 1,4 3-1,-2-6-1,1-1 2,1-3 1,-1-1 0,4-3-1,4-1 2,7-1-1,5-11 0,0 0-2,0-2 1,2-1-1,0 2 1,0 1-1,0 3 2,-3 3-1,-4 3 0,0 3 1,-5 1-1,1 10-1,-1 8 1,-3 8-1,-6 4 1,-5 6-1,-2 4 1,-13 1 0,-7 0-5,-11 4-15,-11-2-77,-10 1-208,-16-8-32</inkml:trace>
  <inkml:trace contextRef="#ctx0" brushRef="#br0" timeOffset="17040.4855">20915 9793 228,'0'0'26,"0"0"2,0 0 1,0 0 0,0 0 2,0 0-3,0 0-2,0 0-2,0 0-1,0 0 0,20-108-1,-18 103 2,-1-2-4,1 2-3,-2 5-1,0 0-3,0 0-2,0-3-2,0 3-4,0-2-1,0 0-3,0 1-2,0 1 1,0-2-1,0 2 2,0 0 0,0 0 1,0 12-1,0 7 1,0 6-1,0 0 1,0 1 0,0 2 0,0 2 3,1 1-3,2 3 5,0 0-5,2 1 0,-1 2 1,0 4 0,3 1 0,-2 5-1,-1 2 2,2 4-1,-2 1 1,2 1 0,-2 4-1,-1 1 3,2 2-1,-3 2 1,0 1-2,1 2-1,-2 2 1,-1 1-2,2 2 2,-2-2-2,0-2 2,0-3 3,1-1-2,1-2 2,-2-3-3,1-1-2,3-1 3,-1 0-3,0 0 1,1 0-2,1-3 2,1 0-2,-2-3 2,0-1 1,2-1-2,-3-3 3,0-1-3,-3-1-2,1-2 1,-1-1 0,0 2 1,0-1 0,0 1 1,0-1-1,0 1 1,0-4-1,0 1 1,0-3-2,0 0 2,0 0 4,0-2-4,-1 1 2,1-2-4,-2 3-1,1 0 2,-1-1 0,1-1 0,-2 1-1,0 1 2,1 1-3,-3 0 3,2 1-1,-1 1 2,-1-1-1,1-3 2,0 1-4,-2 0 1,2-1 3,-2 1-4,2-1 4,-1 1-4,2 0-1,-1 0 2,-2 0-1,0 2 1,1 0 0,-1 2 0,-4 2-1,3-1 1,-2 1-3,1-1 3,2-2-1,0 1 1,0-4 0,1 3-2,0-2 4,0 1-2,-2-2 2,1-3-3,1 0 0,0-2-1,1-1 0,-2 1 1,3-1 0,0-2 0,-1-4-1,1 1 1,-1-1 0,1-2 1,0 1 0,0-7-1,0 0-1,-1 0 2,3-5-2,-2 5 2,1-6-1,1-7 0,-1 7 0,1-7-1,-1 1 1,2 0-2,0-5 1,-1 0 1,1 0-1,0 1 1,0 1-2,-2-1 0,2 1 2,0-1-2,-1 0 0,1 1-5,-2 0-7,-3 1-9,-2-2-13,-4-1-12,-2 0-23,0-8-47,-1-7-160,2-7-11</inkml:trace>
  <inkml:trace contextRef="#ctx0" brushRef="#br0" timeOffset="18028.7206">20761 9883 162,'0'0'33,"0"0"-3,0 0-2,0 0 0,0 0 2,0 0-6,0 0 4,0 0-4,0 0 4,0 0 3,-5-44-1,5 40-5,0 4-4,0-3-7,0 3-7,0 0-4,0 0 2,0-2 0,0 2 2,0 0 3,0 0-1,-6 10 4,-1 6-6,-1 2 3,0 1-5,2-7 0,0 1 0,0-1 0,0-3 1,-1 3 3,2-4-1,1-5 3,0 4-2,2-2-1,-1-2-1,2 2 1,1-5-1,-2 0 1,2 0 0,0 0 2,-1 0-1,1 3 0,0-3 1,-2 0-2,2 1 0,0-1-2,0 0-2,0 0 0,0-7-3,6-7 1,2-3-2,0-1 1,1-2 0,-2 0-3,3-2 2,-1-2-4,0 2 4,-1 1 1,2 0 0,-4 6 1,-1 6-2,-1 1 1,-1 5-1,-2 0-1,2 0-2,-3 3-2,0-1 1,0 1 2,0 1 2,3 13 1,-3 5 0,0 1-1,0-1 0,0 0 5,1-2-5,2 0 7,0 0-7,1-1 0,2-3 0,0-1-2,3 1 2,-1-3 0,1 1 2,5 2-4,-2 0-2,0 2-3,1 2-8,-3 0-23,0 7-60,-4 2-172,1 2-15</inkml:trace>
  <inkml:trace contextRef="#ctx0" brushRef="#br0" timeOffset="18968.998">20613 14350 59,'0'0'38,"0"0"9,0 0 9,0 0 9,0 0-2,0 0-3,0 0-5,0 0-3,0 0-6,-14-107-7,14 102-10,0 5-9,-2-2-8,2 2-5,0 0 2,0 0 2,0 0 0,4 12 1,5 7-3,3 5-1,2 1-2,-2-1-1,-1-2 0,1 1 2,-2-3 0,0-3 2,-3-5-2,1 1 2,-2-3 1,-2-3-1,3 2 1,-4-6 0,0 1 1,-3-4 1,0 0-1,0 0 3,1 0-1,7 0 0,3 0-1,7-7-4,5-8-3,1-9-3,2-1 0,3-4-3,4 2-1,-1 2-4,0 5-8,-3 3-14,-9 6-23,-1 6-57,-7 5-180,2 0-20</inkml:trace>
  <inkml:trace contextRef="#ctx0" brushRef="#br0" timeOffset="23679.5543">19496 9692 165,'0'0'27,"0"0"7,0 0 0,0 0-6,0 0-1,0 0 2,0 0 6,0 0-3,0 0-3,0 0-3,0 0-4,0 0-1,0 0 0,0 0-1,0-2-2,0 1-2,-2-1-3,1 0 0,-4-1-3,1-1-2,1 1 0,-4-2-1,3 3-1,-1-1 0,-2 1 1,3 0-3,-1 1 1,1-1-2,-3 0 2,3 2-2,-2 0-1,1 0 0,-1 0 1,1 0 1,-1 0 1,-4 0 0,5 0 0,-3 0-1,-2 2-1,2 3 0,1 0-1,-1-1-1,-2 6 1,4-5-1,-3 5 2,1 0-1,2-3 0,-2 7-1,1-2-1,4-3 0,-5 5 0,2 1 0,-2-1 1,3 0 0,-2 0 2,1 3 2,1 0-4,1 0 5,1-2-6,0 2 2,0-5 1,0 6-2,2-1 3,-3-3-4,2 4 2,1-6 0,-1 3-1,2 2 2,0-3-2,0 3 0,0-5 0,0 1 0,0 4-1,2-5 1,1 5 0,1-4 0,-1-3 1,1 4-2,-1-3 1,2-1-1,-1 4 1,-1-4 0,3 4 0,-1-4 1,0-1 0,0-1 0,1 1 1,0-1 0,2-3-1,-2 2 0,2-2 2,-2 0-1,2-1-1,-2 2 0,-3-4-1,6 3 1,-5-4-1,6 2 0,0 0 0,-1 0 0,1-1 1,-6-1-1,5 1 0,-3-1-1,-2-1 0,9 2 1,-7-2 1,4 0-1,1 0 2,-6 0-2,5 0 1,-4 0 1,4-3-2,-2 0 1,0-2 0,1 2 0,-3-1 0,2-1 1,-1-1 0,-1 2 0,1-3 1,0 3-1,-2-4-1,1 3 1,-2-5-3,3 1 2,-3-1 0,2-5-1,-3 5 1,3-6-1,0 3 0,-2 4 1,3-8-1,-3 2 0,1-1 0,-1-1 1,1 0-2,-2 0 1,-2 7 0,2-7 0,-2 7 1,-1-4 1,0 2 0,0 0 0,0 1 1,0 0-1,0 0 1,-4 2-2,3-1 0,-4 0 1,2 0 0,-1 1 0,1-2-1,-3 1-4,-1-4 4,3 4-4,-2-5 4,0 1 0,3 6 0,-3-8-1,-1 1-3,4 5 4,-4-5-2,1 1 2,3 5 0,-4-6 0,3 6-2,0-1 0,-1-2 1,-1 4-1,2-1 0,-2 1 1,1 1-1,-3 0-1,2 0 2,-2 4-2,-1-2 0,0 1-2,1-1-3,-4 2-4,-2-1-10,3 1-11,-6 1-14,0 2-27,-1 0-51,-5 4-158,4 4-11</inkml:trace>
  <inkml:trace contextRef="#ctx0" brushRef="#br0" timeOffset="26386.3381">19394 10744 111,'0'0'44,"0"0"-6,0 0-5,0 0-2,0 0-2,0 0-2,0 0 1,0 0-2,0 0 3,0 0-3,6-24 4,-6 23 1,0 0-3,0 0-3,0-1-2,0 0-4,0 1-1,0-1 0,0 1-5,0-1 0,0 0-2,0 1 0,0 0-3,0-1 2,0 1-2,0-1-1,0 1 1,0-1 0,0 0-1,0 1-2,0-1 1,0 2-2,0-1 1,0 1-1,-1-2 0,1 2 0,-2-1-2,2 1 1,-1-1-1,-1 1 0,2-2-1,-1 2 1,-1-1 0,1 1 1,0-2-1,-1 2 0,1-2-1,-1 2 1,1 0 0,-2 0-2,2 0 0,-1 0-1,1 0 1,-5 0 1,0 0 0,2 0 1,-1 0-2,0 0 2,0 0-2,1 2 1,1 1-1,-1-1-2,-1 0 2,-2 4 1,-1-1-1,2 1 2,0 0-2,0 1 1,-1-2-1,3 3 0,-2-2 0,1 2-2,1-1 2,0 1 1,-2 1-2,3-1 2,-1 2 0,1-3-1,0 3 0,2-6 0,-2 6 0,1-5-1,1 3 1,-2 4 0,1-9 0,1 6 2,-1-2-2,1-3-1,-2 7 1,3-7 0,-1 1 0,1 1 1,0-6-1,-2 0 0,2 0 0,0 1 1,-1 1-1,1 0 2,0-1-2,-2 1 1,2-2 0,0 2-1,0 0 2,0-1-2,-1 1 0,1 0 0,0-1 0,0 1 0,-1-2 0,1 3 0,0-2 0,-2 1 2,2-1-2,0 0 1,-1 1-2,1 0 2,0-1-1,0 1-1,0-2 2,0 2-1,0 0 2,0-1 0,-2 1-1,2 0-1,0-1 0,0 1-2,0-1 3,0 0-2,0-1 2,0 3 0,0-3-1,0 0 3,0 0-3,0 3 0,0-3 1,0 1-1,0-1 0,0 1-1,0-1 2,0 2-1,0-2 0,0 0 2,0 2-2,0-2 0,0 0 0,0 1 0,0-1 0,0 0 2,0 0-2,0 2 0,0-2 1,0 0-2,0 0 2,0 0-1,0 0-1,0 0 1,0 0 0,0 0 1,0 0 0,-1 2-2,1-2 1,0 0-1,0 0 1,0 0 0,0 0 1,0 0-1,0 0 0,0 0 2,0 3-2,0-3 0,0 0 1,0 0-3,0 0 2,0 0 0,0 2 0,0-2 1,0 2-1,0-2 0,0 1 0,0-1 1,0 2-1,0-2 0,0 1-1,-2-1 1,2 1 1,0-1-2,0 3 2,0-3 0,0 0-1,0 0 0,0 3 0,0-3-2,0 1 2,0-1 1,0 1-1,-1-1 0,1 0 0,0 2 0,0-2 0,0 0 1,0 2-1,0-2-1,0 0 1,0 1 0,0-1 0,0 0 0,0 2 0,0-2 1,0 0-1,0 1 0,0-1-1,0 0 0,0 1 2,0-1-1,0 0 0,0 0 0,0 0 0,0 3 0,0-3 0,0 0 0,0 0-1,0 0 2,0 0-1,0 0 0,0 0 1,0 3-1,0-3 0,0 1 0,0-1-1,0 1 1,0-1 0,0 2 1,0-1-1,0 1 0,0 0 0,0-2 0,0 2 1,0 0-1,0-1-1,0 6 1,0-2 0,0 2 0,0 3-1,0-4 2,0-1-3,0 5 2,0-5 1,0-1-2,0 7 2,0-5-1,0-1 0,0 5 1,1-4-1,-1-2 0,2 7-1,-1-7 1,-1 1 0,2 4-1,-1-3 1,1-2 0,-1 5 0,0-3-1,1 4 5,-1-1-4,1-4 3,2 4-2,-3-3-2,1-2 0,1 4 1,-2-3 0,1 0 1,-1-1 1,-1-4-2,2 3 0,-1 2 0,1 0-1,0-1 1,-2-4-1,2 3 2,1 0-1,0 0 0,4 3 2,-3-3-2,-1-2 0,1 3 0,-4-4 0,5 0 1,-1 1-2,1 1 1,0 0 1,-5-2-1,4 0 2,1 1-2,-1 0 2,1 1-2,-5-2-2,0 0 4,6 0-4,-1 0 4,1 0-2,0 0 0,-2 0 1,0 0 0,1 0 0,6-4 0,-6 2 1,2-3-1,2 2-1,-5 0 1,3-1 0,-3 1 0,2-2 0,2-1-1,-4 0 1,3 1-4,-3-2 4,2 2-3,-4 0 4,2-2-1,-1 2 1,1-2-1,2-1 0,-2-2 2,-1 3-2,0-5 2,1 3-1,-1-3-2,0-4 1,0 7-1,3-8 0,-3 0 0,0 1 0,-1-1 1,1-1-1,-1 1 3,-1 5-2,2-8 0,-1 1-1,-1 8 0,-1-9 0,2 0 2,-2 8-2,0-8 0,1 8 0,-1 0 2,0-2-2,0 2 0,0-2 1,0 2-1,0 0 0,0 0 1,0-1-2,0 8 2,0-7-1,0 7 1,-3-7 0,2 2 0,-2 0 0,0 1 0,-2 0-1,3 0 1,-4 1-1,0 1 1,0-1-1,2 1-1,-3 0-1,1 0-2,-4 1-4,3-1-3,-4 1-7,2-2-9,4 5-23,-5-2-60,5 5-149,-7-2-32</inkml:trace>
  <inkml:trace contextRef="#ctx0" brushRef="#br0" timeOffset="27850.7689">17509 11751 322,'0'0'53,"0"0"-5,0 0-5,0 0-10,0 0-4,0 0-2,0 0-2,0 0 1,0 0-4,22-53 0,-22 52-1,0 1-4,1-1 4,-1-2-3,0 3-1,2-3 0,-2 2-5,0 0-2,0-1-3,0 2-3,0-2-1,0 2-4,-7 0 3,-2 0 0,-3 9-2,-1-2 3,5 3-2,0 5 0,2-1 1,-2 6-1,2 0-1,2 1 6,1 0-5,0 1 3,1-7-4,1 3 0,-1 0 0,2-6 0,-1 10 3,1-4-2,-1-4 2,1 6-1,0-1 2,0 1-1,0 4 0,0-1 1,0-9-1,0 3 1,1 0-2,2-6-1,1 5 0,2-5 0,-1-2 0,-1 3 0,2-4 1,1 0-2,-1-1 1,1 0 0,0-2 1,3-2-1,-3 1 2,-2-3 0,5 1-1,-3-2 1,5 0-1,5 0 1,-4 0-1,3-3-1,-3-4 1,0 0-1,1-1 1,-2 1 2,1-1-3,-1 1-1,-1-3 1,5 0-2,-4-2 2,1-1 0,-3 1 0,0-5 1,0 5-1,0-5 2,-1 3-2,1-3 1,-1-1-1,-2 1 0,3-1 0,-3-4-2,-1 2 1,1-4-3,-2 0 5,2-1-3,-3 2 2,-1-2 0,0 1 0,-2 7 0,-1-2-1,0 1 3,0 4-2,0-7 1,-1 9 0,-2-3-1,0-2 1,0 7 1,-4-5-1,4 6-2,-3 0 1,2 0 2,0 0-2,-2 1 0,-1 0 0,1 3-3,-3 0 1,0 0 1,-3 2-1,-6 1 0,1 2-3,-8 0-3,2 2-8,-2 11-11,-1 3-12,-1 3-25,1 1-43,-1 4-143,1 3-50</inkml:trace>
  <inkml:trace contextRef="#ctx0" brushRef="#br0" timeOffset="29892.6736">15647 12680 435,'0'0'39,"0"0"3,0 0-4,0 0-11,0 0-6,0 0-3,0 0-2,0 0-2,0 0 0,0 0-4,-49-22 1,35 25-1,2 4 2,-4 4-2,4 3 0,1 2-3,-1 3 1,4 3-2,-1 3 0,0 4-1,4 1 0,0 0-1,4 0 0,-1 1-2,2-1-1,0-1 1,0-1-1,0-2-1,2-4 1,2-1 0,2-1 1,1-2-1,0-2 1,-1-1-1,4-1-1,0 1 6,-1-1-6,0-2 2,-1-2-1,1 0 1,1-2-1,-4-2 2,10 2-1,-3-1 0,-3-4 1,4 2-1,-2-2 0,-1-3-1,1 1 1,1-1 1,0 0 0,0 0 1,3-1-1,-6-2-2,6-2 3,-3 1-1,0-2 0,0-2-2,-2 1 4,0-3-6,-1-2 6,4-2-2,-5 6 0,1-1 0,0-3 0,-3 4 1,2-4 0,0 0 1,-5 4 0,2-6 0,-2 1-1,-1 3 0,2-7-1,-2-1 0,-2 1 0,3-7 0,-4 0-2,0 2 2,0-2-2,0 1 1,-4-2-1,1 3 0,-3-2 0,0 4 1,-1-1-1,-1 3 1,-1-1 0,0 4 1,2 2-2,-3 1 1,0 2-2,1 2 1,-4-3 1,1 3-2,1 1 0,-1-1 0,2 4-1,0 1 2,0 1-3,-3 2 0,-6 0-4,7 0-5,-8 0-6,3 0-10,2 5-7,-2 6-14,4 0-23,3 5-77,0 2-130,3 2-4</inkml:trace>
  <inkml:trace contextRef="#ctx0" brushRef="#br0" timeOffset="31258.9564">15698 13737 338,'0'0'52,"0"0"3,0 0-10,0 0-7,0 0-8,0 0-2,0 0-4,0 0-3,0 0-2,0 0 0,-14-56-2,13 51-1,-4-2 0,2 4-3,0-1 0,-3-1-2,3 2 0,-3-1-2,-1 1-2,1 2 3,-4-2-5,0 1 1,3 1 0,-3 1 1,4 0-2,-6 0 0,1 0-2,0 0-2,0 3 1,1 1 1,0-1 0,0 2 0,1 1 0,0 0 0,-4 2 0,6-2-2,-3 2 0,4-1 1,-1 1-2,-3 4 2,2 0-2,-2 6 2,3-5-2,0 0 0,3 2 0,-2 2 1,0 4 2,0 0-2,2 1 4,3-2-4,-2-3 0,1 2-1,1 0 1,1 0-1,0 1 1,0-2 0,0-2-1,0 2 1,1-1-2,2 1 2,0-3 0,4 2-1,0 2 1,1-2-1,-3-4-1,1-1 2,3 2-1,-5-1 2,5 1-1,-2-2-1,2 2 1,-4-2 0,3 0-1,-1 0 1,0 0-2,3-2 2,-2 2-1,-1-2 1,-1-3 0,1-2 0,-1 2 0,1-2 0,0 0 0,2-2-1,-2 1 1,2-1 1,-2 1-2,0-3 2,3 1-1,-4-2 1,7 0-1,3 0 1,-6 0-1,6-5 0,-1 0 0,-6 1 0,6-4 0,-1 3 0,-2-3 0,7-3-1,-5-1 0,1 2 1,-4-2-1,1-3 1,1 3 0,-3-1-1,1-2 1,-2 1-1,1 1 0,-2-3 1,2 1 1,-5-1-2,3-1 1,-4-4-1,3 2-1,-3-3 2,-1 2 0,2-2 0,-4-1 1,2 1-3,-1 5 1,-2-3 0,0 1 0,0-3 1,0 3-3,0-1 3,0 0-4,0 8 4,-3-8 0,0 5 0,0 3 0,-2-5 1,0 4-1,-4-1 2,-1-1-1,0 1 0,-6 2 0,4 2-3,-5 0 2,-3 1-1,1 1 0,-4 1 0,-6-1-3,2 2-2,-5 4-5,-4-3-15,-4 3-26,-3 2-87,-6 0-164,-9 0-18</inkml:trace>
  <inkml:trace contextRef="#ctx0" brushRef="#br0" timeOffset="53551.3198">6533 16116 258,'0'0'72,"0"0"-5,0 0-4,0 0-5,0 0-10,0 0-6,0 0-7,0 0-9,0 0-2,0 0-9,-32-341 1,13 304-2,-2 3-5,-4-1 0,-4 6-2,-1 1 3,-2 4-2,-1 6 1,-2 5-3,5 6-2,-2 7 0,3 2-3,0 15 0,2 8 0,1 8 0,0 9 1,1 13 4,5 8 4,-2 5-1,5 5 4,1 7-3,4-1-4,1 0 0,5-5-3,3-7-1,3-8-1,7-9 1,2-6 3,8-6-4,-2-6 3,2-5-4,5-3 0,0-10 1,2-1 1,2-9-2,6-3 3,3-1 0,5-9-2,2-7-1,4-6-9,2-4 0,1-3-17,-4 4-5,1 1-19,-2 4-24,-1 2-47,-3 4-121,-3 2-28</inkml:trace>
  <inkml:trace contextRef="#ctx0" brushRef="#br0" timeOffset="54112.3737">6723 16874 575,'0'0'35,"0"0"-4,0 0-8,0 0-6,0 0-5,0 0-1,0 0 1,0 0 1,0 0 0,0 0-6,30-230-3,-22 225-1,1 5-3,10 0 3,-6 11-1,4 4 0,-2 5 2,-5 2-1,-2 4 0,-2 1-3,-1 0 1,-2-2-1,-2 4 0,-1-1 1,0-2 0,0-9-1,0 2 0,0-6 1,-1-2 0,-1 0-1,1-7 1,1 2 1,0-6-1,0 0 2,0 0 2,0 0 1,0 2 0,0-2-1,0-2-1,1-13-1,2-6-1,7-7 1,-1-5-4,-2 3 3,5-4 1,-1 6-1,2-3-1,3 8 0,-1-4-3,0 8 0,0 2 4,-2 3-2,-3 6 0,0 4 0,0 3 0,2 1-2,-2 0 2,4 1-1,-3 9 0,3 6 1,-4-1 2,-4 4 0,4 1-1,-6 4-1,-1 0 1,0-1-2,-3 4 0,3-7-6,-3 4-6,3 1-7,-2-9-14,1-1-26,2 2-37,-2-10-115,1 2-56</inkml:trace>
  <inkml:trace contextRef="#ctx0" brushRef="#br0" timeOffset="54301.396">7260 16857 660,'0'0'26,"0"0"-2,0 0-6,0 0-4,0 0-4,0 0-2,0 0-1,0 0-4,0 0 0,129-102-2,-106 88-5,0 1-3,-3 1-5,-1 0-8,-6 5-12,0 0-35,-5 2-64,-4-3-130</inkml:trace>
  <inkml:trace contextRef="#ctx0" brushRef="#br0" timeOffset="54499.8696">7458 16644 605,'0'0'35,"0"0"-7,0 0-7,0 0-2,0 0-1,0 0 0,0 0-3,0 0-7,0 0-1,0 0-3,-1 80-2,4-63 0,-2 9-1,2-5-2,0 2 0,0 0-7,-2 0-5,2 1-12,2-2-17,-2-6-49,2-1-100,-2-5-82</inkml:trace>
  <inkml:trace contextRef="#ctx0" brushRef="#br0" timeOffset="54720.5107">7678 16627 720,'0'0'37,"0"0"-5,0 0-13,0 0-6,0 0-2,0 0-3,0 0-1,0 0 0,0 0-3,53 58 1,-45-31-5,-2 2 0,1 0-4,0 3-3,0-2-9,2 4-20,-2-2-59,3 2-189,-4-10-24</inkml:trace>
  <inkml:trace contextRef="#ctx0" brushRef="#br0" timeOffset="55908.9671">6647 17190 519,'0'0'19,"0"0"-3,0 0 5,0 0 5,0 0-3,0 0 1,0 0-4,0 0-3,0 0-1,-185 176 1,147-161-1,-5-2 0,1-3 3,-4-3-3,1-2 2,-1-5-5,-2 0-1,2-8-2,-2-5-1,-1-3 0,-3-4-3,0-6-1,-3-5-8,0-3 4,-1-5-3,-2-1 3,5-3 2,-1-4-2,0-4 1,4-7-2,-1-5 4,5-3-3,1-4 3,2-2-5,2-3-3,2-7 4,5-6-3,5-6 4,5-5 4,7 0-3,8-1-2,9 4 1,2-5-4,11 3 2,13-2 1,7 7-1,9 1 2,6 7-1,8 6-3,8 6 4,8 0-5,6 7 4,9 2 0,4 3-1,3 4 2,3 5-2,5 5 2,3 4-2,1 6 1,3 3 0,4 6 1,1 1 0,-1 5 0,4 4-2,0 3 1,0 7-1,0 6 2,-3 2-1,-4 7 1,-1 11-1,-5 5-1,-4 7 1,-4 6-1,-6 7 1,-6 5-2,-6 8 2,-3 6-1,-7 5 3,-6 5 1,-8 2-4,-2 2 3,-9 2-3,-4 0-1,-7 4 2,-2-3-2,-7 1 2,-5 1-1,-2 0 3,-9-1 2,-1 0-4,-6 3 6,0-4-4,-9 3-2,-8-4 2,1-3-4,-9-2 3,-2-6 4,-6-1-3,-4-3 4,-6-1-4,-2-3-1,-5-1 1,-5-1-1,0-1 2,-8-2-3,-4-6 4,-7-2-1,-7-5 0,0-4 0,-9-1 4,-1-6 7,-3 0-5,-4-8 4,0-1-11,-4-6-3,-3-3 2,4-9-1,-2-1-2,-1-2 1,6-5-4,-1-5 3,1-4-5,3-1-18,2-4-14,2 0-44,6 1-119,4-4-107</inkml:trace>
  <inkml:trace contextRef="#ctx0" brushRef="#br0" timeOffset="59710.9614">10947 15630 663,'0'0'12,"0"0"6,0 0 2,0 0 0,0 0-1,0 0-5,0 0-5,0 0-6,0 0-1,0 0-3,-43-53 0,51 67 0,7 6 2,6 9 0,0 2 1,0 0-3,-1 3 1,-2-4-2,-2 1 3,-5-2 4,1-2-5,-5 0 8,-3-1-7,-1-7 0,-3-2 3,0-5-1,0 0 0,0-2 0,0-5 0,0 1-1,0-6 2,0 0 3,0 0 3,0 1 2,0-1 1,-1 2-4,1-2-3,0-4-3,0-13-3,0-10 0,0-7 0,6-1-5,1 0 6,6 1-6,-1 3 5,3 2-1,0 6 1,1 4-1,-5 8-1,4 4 0,-1 7 1,3 0 0,5 11 1,-3 3-1,3 6 1,-5 2 1,-1 4-1,-3 1 2,-2 0-1,-2 0 4,-3-2-4,1 3 1,-4-5-3,1 2-5,-2-8-7,1 2-6,-2-7-13,2 1-19,0 2-19,1-3-49,-1-4-84,-1-4-63</inkml:trace>
  <inkml:trace contextRef="#ctx0" brushRef="#br0" timeOffset="60080.2741">11508 15897 643,'0'0'19,"0"0"0,0 0 2,0 0 1,0 0-4,0 0-1,0 0-3,0 0-4,0 0-8,0 0 1,108-49-8,-86 40 3,-2 3-3,-4-1-3,-1 4-7,-5-1-6,0 4-12,0-3-17,-6 0-20,1 3-21,-5 0-17,0-1-7,0 1 19,0-1 26,1-1 37,-1-3 34,0 0 35,-3-3 28,-1 0 26,1 5 10,-4-2-9,2 0-10,1 3-16,0-1-18,4 3-13,-2-2-13,2 2-5,-4 0-2,1 3-1,3 9 2,-1 5-3,1 4-4,0 4 1,4-1-7,0 2 5,3-2-6,-2 2-2,-2-1-2,1 0-3,-4 1-2,4 0-8,-1-8-13,-1 0-23,2 2-45,-1-8-121,3 5-53</inkml:trace>
  <inkml:trace contextRef="#ctx0" brushRef="#br0" timeOffset="60293.1963">11942 15795 594,'0'0'23,"0"0"2,0 0-5,0 0-4,0 0-3,0 0-9,0 0 4,0 0-7,0 0-1,82 147-1,-78-123-6,-1-3-6,0-1-12,1 0-15,-1-7-48,2 5-78,-4-6-88</inkml:trace>
  <inkml:trace contextRef="#ctx0" brushRef="#br0" timeOffset="60574.2608">12144 15516 645,'0'0'32,"0"0"4,0 0-3,0 0-4,0 0-8,0 0-8,0 0-3,0 0-6,0 0 1,0 0-1,184 250 1,-180-212 3,0 1-7,-4-3 5,0 2-4,-5-1-1,-9 0 2,-4 1-5,-5 0-1,-2 4-3,-3-6-4,-2 1-9,-2-3-10,0-7-16,-2-1-16,-1-12-45,-1-2-83,1-5-79</inkml:trace>
  <inkml:trace contextRef="#ctx0" brushRef="#br0" timeOffset="60820.9224">10627 15429 738,'0'0'10,"0"0"-2,0 0 6,0 0 0,0 0 2,0 0 0,0 0-3,0 0 0,0 0-3,0 0-4,-14 728 0,53-657-4,3-8 0,7-8-1,4-8-1,4-7 0,2-6-3,6-6 3,-1-3-10,-2-8-6,0-7-16,-4-8-36,-2-2-77,-3-12-148,-3-5-2</inkml:trace>
  <inkml:trace contextRef="#ctx0" brushRef="#br0" timeOffset="61492.3891">14281 15583 648,'0'0'42,"0"0"-5,0 0-11,0 0-9,0 0-8,0 0 0,0 0 2,0 0 2,0 0 1,0 0-2,79 144-3,-38-103-1,2-1 2,-1-4-5,0-3 1,-6-2-5,0-2 1,-4-3-2,-4 1-1,-4-2 0,-2-3-3,-3-1-2,-4-2-3,-6-4-9,0-1-8,-5-4-13,1 0-14,0 0-15,-3-8-23,1 5-52,-3-7-90</inkml:trace>
  <inkml:trace contextRef="#ctx0" brushRef="#br0" timeOffset="61724.3347">14648 15615 643,'0'0'29,"0"0"-10,0 0-1,0 0-4,0 0 2,0 0-2,0 0-1,0 0-3,0 0-1,-72 169-1,60-132 0,-4-2 1,0 2-5,-2-3 4,-4 1-7,0-2-1,2-1 0,1-1-3,3-4 2,3 0-5,6-3 0,3-3-4,4-6-10,0 0-12,7-3-18,9-7-34,5-1-60,1-4-114</inkml:trace>
  <inkml:trace contextRef="#ctx0" brushRef="#br0" timeOffset="62000.3934">14939 16022 506,'0'0'55,"0"0"-10,0 0-9,0 0-6,0 0-7,0 0-2,0 0-5,0 0-4,0 0-2,0 0-1,66 145 2,-53-137 1,0-4 2,6-4-2,5 0-3,1-12-1,3-3-1,-2-1 0,0-4 3,-5 1 1,-3-1 1,-3 1 1,-6 5-1,-4-3-3,-5 1-1,0 0-2,-11-6-5,-6 3 1,-3 6-3,-5 2-1,-2 6-2,-2 5-4,0 0-7,0 8-17,0 8-13,5 1-27,5 3-34,6-6-107,10 1-71</inkml:trace>
  <inkml:trace contextRef="#ctx0" brushRef="#br0" timeOffset="62161.0332">15507 16104 763,'0'0'39,"0"0"-12,0 0-11,0 0-9,0 0-1,0 0-4,0 0-2,0 0-1,0 0-6,0 0-9,97 144-25,-97-114-44,0-3-139,0 2-81</inkml:trace>
  <inkml:trace contextRef="#ctx0" brushRef="#br0" timeOffset="62734.5827">15956 15662 586,'0'0'65,"0"0"-15,0 0-10,0 0-15,0 0-8,0 0-6,0 0 1,0 0 4,0 0 0,0 0-1,115 57-3,-76-27-4,1 1-4,1-2 5,0-2-7,0 0 5,-2 0-4,-2-5-3,-3-1 1,-5 0-2,-6-5 1,-1 1-3,-5-4-1,-2-1-10,-7-1-5,1-2-12,-3-3-12,-5-3-13,2 3-12,-3-6-39,0 0-80,0 0-73</inkml:trace>
  <inkml:trace contextRef="#ctx0" brushRef="#br0" timeOffset="62969.4497">16302 15637 614,'0'0'35,"0"0"-8,0 0-7,0 0-5,0 0-5,0 0 2,0 0-2,0 0-1,0 0-1,-33 75 0,27-49-3,0 4 0,-2 1 5,-1-1-6,-3 0 0,-1 2-4,0-3 0,-4 3-1,2-3-2,1-3-1,1-3-7,3-1-2,3-7-7,4-6-10,1 0-20,2 2-34,3-3-71,6 4-105</inkml:trace>
  <inkml:trace contextRef="#ctx0" brushRef="#br0" timeOffset="63185.4327">16669 15913 698,'0'0'30,"0"0"-5,0 0-5,0 0-4,0 0-3,0 0-2,0 0-2,0 0-2,0 0-2,0 0-1,67 98-3,-64-75 0,1-1-2,-1 4 1,0 1-3,1 0-2,0 2-6,2-3-6,2-3-12,0 0-19,-2-6-41,1-1-83,-2-5-111</inkml:trace>
  <inkml:trace contextRef="#ctx0" brushRef="#br0" timeOffset="63441.5794">17448 16058 800,'0'0'9,"0"0"0,0 0 1,0 0 1,0 0-4,0 0 0,0 0-2,0 0 0,0 0-4,0 0-2,-8 133-4,-10-101-1,3 1-6,0-3-2,1-1-10,4-5-11,1-7-23,3 0-44,3-7-117,0-3-64</inkml:trace>
  <inkml:trace contextRef="#ctx0" brushRef="#br0" timeOffset="63760.888">17618 15319 814,'0'0'-1,"0"0"3,0 0 4,0 0 2,0 0 2,0 0-3,0 0-1,0 0-3,0 0 1,172 313 0,-136-282-1,0 0 0,1-6 0,0 1-3,-3-3 1,-3 0-3,-2-3-1,-5-2 0,-5-3-12,-2 0-5,-5-4-22,-4-5-33,-2 1-61,-3-2-151,-1-2 6</inkml:trace>
  <inkml:trace contextRef="#ctx0" brushRef="#br0" timeOffset="63972.9896">17972 15438 697,'0'0'5,"0"0"10,0 0 3,0 0-3,0 0-2,0 0-7,0 0-4,0 0 0,0 0-1,-35 345 3,19-302-4,0-3-1,-2 0-7,1-4-12,2 1-16,2-6-46,1-3-94,3-10-106</inkml:trace>
  <inkml:trace contextRef="#ctx0" brushRef="#br0" timeOffset="64239.5435">18171 15768 666,'0'0'37,"0"0"-1,0 0-9,0 0-12,0 0-6,0 0-4,0 0-1,0 0 2,0 0-2,0 0 4,194 51 4,-194-29-6,0 2 6,-4 1-7,-5-2 1,-1 1-2,1-2 0,2 0-1,0-8-1,4 2-1,3-5-1,0 1 1,0 3-1,8-2-1,6 2-2,4-2 1,7-3-6,1-4-11,7-3-17,6 0-33,3-3-94,7 0-128</inkml:trace>
  <inkml:trace contextRef="#ctx0" brushRef="#br0" timeOffset="64469.3435">19500 16082 889,'0'0'-2,"0"0"3,0 0 0,0 0-2,0 0 2,0 0-2,0 0-1,0 0-2,0 0-2,-237 295-8,201-263-5,1-4-6,2-3-16,1 0-15,6-1-34,2-10-66,9-2-107</inkml:trace>
  <inkml:trace contextRef="#ctx0" brushRef="#br0" timeOffset="64647.3962">20135 16065 858,'0'0'0,"0"0"-4,0 0-8,0 0-15,0 0-40,0 0-105,0 0-127</inkml:trace>
  <inkml:trace contextRef="#ctx0" brushRef="#br0" timeOffset="64807.9921">20665 16012 749,'0'0'-2,"0"0"-6,0 0-21,0 0-89,0 0-161,0 0-10</inkml:trace>
  <inkml:trace contextRef="#ctx0" brushRef="#br0" timeOffset="65260.9741">21620 15240 785,'0'0'5,"0"0"4,0 0 4,0 0 3,0 0-1,0 0-6,0 0-2,0 0-6,0 0 1,428 355-3,-382-316 2,-3-1 0,-3-6 0,-6-2-3,-4-3 1,-7-5-2,-4-1-3,-7-9 2,-4-4-12,-3 1-6,-4-6-21,1 2-20,0-1-43,-2-4-112,0 0-58</inkml:trace>
  <inkml:trace contextRef="#ctx0" brushRef="#br0" timeOffset="65491.5629">22148 15226 746,'0'0'1,"0"0"4,0 0 4,0 0 4,0 0-1,0 0-1,0 0-1,0 0-4,0 0-1,-154 346-3,118-300 0,1-4-2,-3-2-2,2-3-2,1-4-3,5-1-3,3-6-11,7-4-8,8-7-22,4-6-31,6-4-64,2-5-124</inkml:trace>
  <inkml:trace contextRef="#ctx0" brushRef="#br0" timeOffset="65803.5157">22309 15681 687,'0'0'8,"0"0"1,0 0 3,0 0-4,0 0 0,0 0-3,0 0-2,0 0-2,0 0 0,0 0 3,38 143-3,-38-138 5,0 2-6,0-7 3,0 0 0,0 0 6,0 0 3,0 2 4,0-1 2,0-1-10,0 2 2,3-2-10,9-5 0,8-5 1,5-4-1,3 1 2,1 1-1,3 2 0,1 6 0,2 4 0,-2 0 0,-3 11 0,-2 9 1,-5 7 4,-5 3-7,-6 4 2,-6 5-17,-5 3-51,-1-1-217,-8-3-36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7:28:0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8294 10319 56,'0'0'22,"0"0"-3,0 0-3,0 0-1,0 0-5,0 0-1,0 0-5,0 0 0,0 0-2,-7-16-1,5 15 3,1-1 0,-1 1 2,1-1 1,-1 1 1,1-1 1,-1 2 3,2-1-2,-1 1-1,1-1 1,-4 1-3,4-2-1,0 2-2,-3 0-1,3 0-1,-1 0-1,-1 0-1,1 0 0,-1 0 1,1 0 2,-1 0-1,1 0 3,-1 0 1,1 0 2,-1 0 2,1 0 2,-2 0 1,3 0 2,-3 0 2,3 2 1,-5 2 2,0-1 3,2 0 2,-4 2-1,4-2 2,0-2-4,0 2 0,-1-2 0,0 3-2,1-1 0,-6 3-4,8-4-1,-2 2 0,-5 0-1,5 0 0,-2-3-2,2 2 1,3-3-2,0 0 0,0 0-2,-1 1-2,-1 1-1,1-2-1,-1 1-1,2-1-1,-1 2 1,1-2 0,0 0 0,0 2 1,0-2-1,1 0-1,8-5 0,10-4 0,4-5-1,-1-1 1,1 0-1,1 0 0,1-1 2,-1 0-3,1 1 2,-2-2-1,2 0 1,-4 2 0,0 1 0,-1 2 0,-3 0 0,-5 4 0,-2 0 0,-2 1-1,-5 4 0,5-3 0,-7 3 0,2 0-1,3 0 1,-6 3-1,0-2 0,0 2 0,1 0 0,1-1-2,-1 1 2,2-2-1,-2 2 0,1 0 0,-2 0 0,1-2-1,-1 2 0,2-2-3,-2 2-4,0-1-4,1 1-7,-1-2-14,0 2-19,0 0-32,0-2-67,3 2-110</inkml:trace>
  <inkml:trace contextRef="#ctx0" brushRef="#br0" timeOffset="384.5989">8479 9924 591,'0'0'47,"0"0"-2,0 0-11,0 0-15,0 0-10,0 0-5,0 0-2,0 0 1,0 0-2,-20-2 3,20 2-1,0 0 2,10 2-1,0 1 1,7 2 0,-2-2 0,5-3 3,-1 0-3,0 0 1,-1 0 0,-4 0-1,6 0 1,-9 0 2,1 0-1,-1-2 0,-6 2 2,1 0 0,-1 0 0,-2 0 2,4 2-1,1 10-3,-5 5-1,-3 10-2,0 8-3,-8 6-1,-6 9-10,-8 6-17,-2 3-34,-2 3-109,-2-1-138,6-1-7</inkml:trace>
  <inkml:trace contextRef="#ctx0" brushRef="#br0" timeOffset="2232.8942">9945 10549 446,'0'0'44,"0"0"5,0 0-7,0 0-9,0 0-8,0 0-4,0 0-3,0 0-2,0 0-1,-14 0-4,12 0-1,1 0 0,1 0-2,0-4 0,7-5-3,12-6 4,5-7-5,8-2 5,3-4 3,4-4-1,7-2 0,2-1-1,2-3-1,4 2-2,-3-1 1,-2 2-1,-2 5-2,-6 1-1,-5 5-1,0 4 0,-7 5-2,-4 2-1,-10 6 0,-6 2 0,-6 4 0,-3 1 0,0-1 1,0 1-2,3 0-1,-2-2 0,1 2-4,-1 0-4,-1 0-9,2 0-7,-2 0-10,1 0-10,-1 0-23,0-1-46,2 1-115,-2-2-38</inkml:trace>
  <inkml:trace contextRef="#ctx0" brushRef="#br0" timeOffset="2526.7457">10587 9903 603,'0'0'13,"0"0"8,0 0 7,0 0 0,0 0-4,0 0-7,0 0-1,0 0 0,0 0-3,63 16 1,-45-16-2,2 2-2,0-2 1,-2 0 0,-1 0-1,2 1-1,-9 2-1,5 2-1,-3 2-2,-4 4 1,-1 8-1,-7 3-3,0 7 1,-7 10-3,-12 8-5,-3 8-16,-4 5-20,-3 4-73,2 0-187,-2-5-17</inkml:trace>
  <inkml:trace contextRef="#ctx0" brushRef="#br0" timeOffset="4812.3696">8674 10680 240,'0'0'53,"0"0"-3,0 0-10,0 0-5,0 0-8,0 0-4,0 0-4,0 0-5,0 0-3,-8-3-2,8 3-2,-2 0 2,2 0 5,0 0 1,-1 0-1,1 0 0,0 0-5,0 0 2,-2 1-1,2 1 1,0 0-3,-1 3 0,1 1 1,0 1-2,0-2 2,0-5 0,-2 0 0,2 0 0,0 2 0,0 0-2,0-1 0,0 1-1,0-2 0,0 1 0,0-1 0,-1 0-2,1 2-1,0-2-1,0 0-1,-2 0-2,2 0-4,0 0-7,-1 0-28,-5 0-96,-7 3-145,-3 7-4</inkml:trace>
  <inkml:trace contextRef="#ctx0" brushRef="#br0" timeOffset="18288.1958">13013 9813 377,'0'0'54,"0"0"4,0 0-8,0 0-10,0 0-11,0 0-8,0 0-4,0 0-1,0 0-3,0 0 0,13-55-3,-13 54-1,0 1-3,0-1-2,0-1-2,0 2-1,0-1-1,0 1 1,0 0 0,-6 10 3,-4 8-3,-6 4 1,0 5 3,-3 0-5,1 1 5,-1-3-4,0 2 0,3 0 0,0-4 0,-1 1 2,4-4-1,0-1 1,0 0-2,3-2 0,-2 0 0,5-3 1,1-2-1,-1 3 1,4-6-2,-4 6 0,3-5 0,1 2 0,0-2 0,1-5 1,1 5-1,1-3 0,-2-3 1,2 2 0,0-6-1,-1 0 0,1 0-1,0 2 2,0-1-2,0 0 2,0 2-1,0-3 0,0 2 1,-2 0-3,2-1-4,0 1-9,-1 3-14,1 2-17,-2-2-34,1 5-29,-2-3-60,3-2-70</inkml:trace>
  <inkml:trace contextRef="#ctx0" brushRef="#br0" timeOffset="18600.3649">12689 10149 524,'0'0'38,"0"0"-1,0 0-12,0 0-11,0 0-9,0 0-3,0 0 1,0 0 2,0 0 0,0 0 4,-6 15-2,5 4 1,-1 1 3,1-1-3,-1-2 2,2-5-1,-1 2-1,-2-1 0,2-1-1,-1-2 0,1-5-1,1 1 0,0-6 0,-3 0-2,3 0 0,0 1-2,0 1 0,0-1 1,0 3 0,6-1 3,7-2-3,8-1-2,3 0-1,6-9-8,0-2-23,-4 2-56,-7 3-187,-4 5-27</inkml:trace>
  <inkml:trace contextRef="#ctx0" brushRef="#br0" timeOffset="21948.2561">14612 9685 471,'0'0'28,"0"0"11,0 0 2,0 0-6,0 0-9,0 0-9,0 0-3,0 0-4,0 0-2,0 0-3,8-17-1,-8 17-3,0 0 0,0 0-1,0 0 2,-3 7 0,-6 12 3,-5 6-2,-1 4-1,-1 3-1,-2 1 1,1 1 3,0 2-3,-2-1 5,3-3-5,-1 0 1,2-3 2,-1-4-1,3-1 0,-1 0 0,2-5-1,2-1 0,2-6 0,2 2-1,1-6 0,2-4-1,2 1 1,-2-3-2,0 3 0,2-2 1,-1 1-3,2-4 2,-1 0 0,1 0 0,0 3 2,-2-3-2,2 1 0,0-1-4,-2 1-6,2-1-7,0 2-13,-2-2-14,2 1-23,-1 1-30,-4 0-38,1 1-54</inkml:trace>
  <inkml:trace contextRef="#ctx0" brushRef="#br0" timeOffset="22258.8974">14184 10144 503,'0'0'42,"0"0"1,0 0-9,0 0-8,0 0-8,0 0-6,0 0-2,0 0-3,0 0-1,-13-3-2,10 3 3,0 5 0,0 4 0,1 1 0,2 1-2,0 1 0,0-2-2,0 2 1,0-3 0,0 3 1,0-8-3,0 5 3,2-4 0,2 4 0,1-2 1,-4-4 1,7 4 0,-4-6-1,7 3 0,4-3-3,4-1 1,5 0-2,1-5 0,1-3 0,4 0-2,-2-1-3,-4 4-6,-5 2-15,-7 1-30,-4 2-71,-3 0-156,-2 8-10</inkml:trace>
  <inkml:trace contextRef="#ctx0" brushRef="#br0" timeOffset="25328.6048">20466 9763 404,'0'0'44,"0"0"6,0 0-3,0 0-5,0 0-9,0 0-7,0 0-5,0 0-5,0 0-2,0 0 1,50-110-1,-50 110-5,0-2-2,0 2-2,0-2-4,2 2-1,-2 0 2,0 2 0,-5 12 0,-4 10 3,-6 8-4,-2 1 2,-1 3 3,-2-1-5,-2 1 4,3-4-3,1-1-1,2-4 2,0-3-1,3 0 1,0-4-1,6-6 0,-2 1 0,4-6-2,0-1 1,1 1 0,2-4 0,1 0-1,1-5 0,-2 0 0,2 0 0,0 1-1,0 0-1,0 5-6,0 1-2,0-2-8,0 6-12,0-7-18,0 1-31,0 0-37,0-2-70,0 1-57</inkml:trace>
  <inkml:trace contextRef="#ctx0" brushRef="#br0" timeOffset="25592.9393">20129 10104 606,'0'0'16,"0"0"4,0 0 0,0 0-5,0 0-6,0 0-2,0 0-3,0 0 2,0 0 1,-3-3 0,3 3-2,0 2-1,1 3-1,4 2-1,-2-3-1,0 0 0,2 4 0,-2-4 0,3 4-2,-2-1-1,2 1-1,2 4-8,-2-4-4,3 4-10,2-2-12,1-3-15,3 5-22,-2-5-23,0-1-40,-3-2-45</inkml:trace>
  <inkml:trace contextRef="#ctx0" brushRef="#br0" timeOffset="25768.9779">20457 10151 523,'0'0'58,"0"0"-6,0 0-15,0 0-14,0 0-13,0 0-3,0 0-4,0 0 0,0 0 0,-67 27-2,41-12-1,-1 4-1,-2 1-7,0-1-16,0 0-30,2-2-53,2-4-135,3 1-18</inkml:trace>
  <inkml:trace contextRef="#ctx0" brushRef="#br0" timeOffset="29579.6002">21723 9611 260,'0'0'70,"0"0"-4,0 0-5,0 0-8,0 0-7,0 0-7,0 0-5,0 0-1,0 0-6,0 0-3,152-62-6,-152 62-6,0-2-3,0 2-2,2 0-3,-2 0 2,0 3-1,0 14 1,-9 8 0,-2 7 0,-4 4-1,-4-2-2,-1 1 3,3-3-2,-2 0 0,3-3 4,0-4-5,3 1 0,-1-6-2,3-1 0,2-6 0,1-1 0,1 1-1,3-6 0,-5 5 0,3-4 0,0 1-2,-2 2-5,3-4-7,-5 5-14,2-2-14,2-1-21,-3 1-24,1-3-30,2-2-40,-2 3-52</inkml:trace>
  <inkml:trace contextRef="#ctx0" brushRef="#br0" timeOffset="29918.2964">21503 10040 586,'0'0'14,"0"0"2,0 0 2,0 0-2,0 0-1,0 0-3,0 0-1,0 0-2,0 0-2,-6-5 0,6 6-1,0 6 0,0-3-2,0 6-1,0-3 0,0-2-1,0 5 0,1-4 0,1-2-2,1 8 2,-2-9 0,0 2 0,2 0 3,-2-2 0,2-1 4,0 2 0,5 1-1,-3-4 0,8-1-5,5 0 0,2-1 0,6-9-2,-3 1 1,2-1-2,-1 0 1,-1 3 0,-6 1 0,-3 2-1,-4 1-1,-6 1-2,2 0-3,-6 2-10,0 0-27,0 0-83,0 9-153,-7 6-15</inkml:trace>
  <inkml:trace contextRef="#ctx0" brushRef="#br0" timeOffset="30918.5521">25082 9653 590,'0'0'20,"0"0"3,0 0-3,0 0-3,0 0-12,0 0-2,0 0-2,0 0 1,0 0 1,0 0 1,-110 133 3,83-87-2,-1 3 5,2 0-3,2-2 0,-1-3 0,5 0 0,-2-3 0,2-3-3,4 0 1,0-5-4,4-2 1,2-5 0,3-8-2,3-1 0,1-7 0,2-5 0,-2 5 0,1-5-2,1 0 0,-1-1-2,1-1-7,-1 2-10,1-2-13,-5 5-23,3-4-30,-4 1-50,0 0-58,-4-2-14</inkml:trace>
  <inkml:trace contextRef="#ctx0" brushRef="#br0" timeOffset="31216.132">24489 10303 607,'0'0'2,"0"0"4,0 0 2,0 0 2,0 0-3,0 0-1,0 0-2,0 0-1,0 0 1,22 107 1,-15-97 0,-1 0 1,1 4 0,-2-6 1,3 4-3,-1-1 0,-1-4-1,3 4 0,-3-3 1,2-4 2,0 2 4,-1-1-3,3-2-1,0-1-1,2-1-2,1-1-1,6 0 0,-1-1-1,7-4-4,-5-1 2,-4 1-3,-1 2-11,-6 0-31,-4 2-73,1 1-146,-6 0-11</inkml:trace>
  <inkml:trace contextRef="#ctx0" brushRef="#br0" timeOffset="33302.7057">27115 9734 143,'0'0'39,"0"0"-3,0 0-3,0 0-4,0 0-2,0 0 0,0 0-1,0 0 4,0 0-1,0 0 1,-15-42 1,14 32-5,1 3 2,-2 0-6,2 4 1,-1-6 1,1 4 0,-2-2-2,2 2-1,-2-2-5,0 3-2,1 0-3,1-1-4,0 5-4,-6 0-2,-4 5-1,-6 10 1,-6 7 0,1 6 1,-2 1-1,1 1 1,3 0-1,-1 0 1,2-1 5,0 0-4,-1-2 6,3-1-3,-1-1-2,2-1 3,-1-1-3,2 0 0,-2-1-1,1 2 0,1-3 0,2-1 0,1-4-2,-2 0 0,3 0-1,1-6 2,2 1-2,2-3 0,0 2 0,-1-1 0,-1-1 0,2 1 1,2-4-1,-1 2 0,1-2-1,-4 3-6,-4 2-7,3-3-14,-4 2-19,0-2-22,1-4-27,3 2-30,-5-5-51,7 0-38</inkml:trace>
  <inkml:trace contextRef="#ctx0" brushRef="#br0" timeOffset="33575.0233">26482 10065 491,'0'0'22,"0"0"9,0 0 7,0 0-1,0 0-7,0 0-7,0 0-6,0 0 1,0 0-5,10 82 1,-10-70-2,0 7 1,0 0-3,-2-6-1,-1 3-1,-1-7 0,3-5-2,1 3 0,0-2-2,0 0 0,0 7-1,5 1 1,5-4 0,7 1 1,4-3-1,7-4-2,3-3-1,4 0-1,5 0-3,-1-3-9,1-1-18,-3 4-42,-5 0-101,-4 5-115</inkml:trace>
  <inkml:trace contextRef="#ctx0" brushRef="#br0" timeOffset="37021.4912">9027 13804 550,'0'0'1,"0"0"4,0 0 7,0 0 2,0 0 4,0 0-5,0 0-5,0 0-2,0 0-4,-10-8 1,10 8-1,0 0 1,0 0 1,0-3 2,0 3 1,0-2 1,3 2 0,3-2 2,6 0-1,0 1 2,1-1-2,3 1 0,-4 1-1,8 0-3,-3 0 1,2 0-2,10 0 0,-3 0 0,3 0-1,1 0 1,5 1 0,1 1-1,4-2 1,4 1-1,3-1 1,4 0-2,6 0 0,3 0-1,3 0-1,4-1 2,0-1 0,4-1-1,1 1 1,3-1 0,2 1-1,1 0 0,1 1 1,1 1-1,1 0 0,0 0 0,-3 0 1,3 1-1,-4 3 1,2-1 0,-1-3 0,-3 4 1,-1-3 0,0-1 0,-5 0 2,2 0-2,-3 0 2,0 0 0,0-1 1,-3-3-2,4-3 1,-4 1 1,-1-3 0,0-1-1,-2 0 1,-3-2-1,3 1 0,-3 1-2,-1-3 0,0 3-2,0-1-1,-2 0 1,-2 2-1,-4 2 0,-2 1 0,-6 1 0,-4 4-4,-6 1-6,-8 0-13,-4 8-19,-14 5-44,-6 7-162,-9 2-54</inkml:trace>
  <inkml:trace contextRef="#ctx0" brushRef="#br0" timeOffset="43372.2561">16103 13029 350,'0'0'51,"0"0"-1,0 0-5,0 0-11,0 0-7,0 0-5,0 0-1,0 0-1,0 0 1,99-179-2,-96 155 1,0 7-4,-3-3 1,0 3-3,0-2-2,-7-5-1,-5 4-2,1 1-1,-5 2-1,-2 2-2,-2 1 1,-1 2-1,-3 2-2,0 5 1,-1 1-1,-1 4 0,0 2 0,1 8 0,-2 7-2,1 9 0,1 3 0,2 7-2,0 7 2,6 4 0,0 4-1,3 0 2,4-1-3,2-1 1,3-5-1,4-5 2,1-1 2,0-4-2,9-3 2,2-4-4,2-2 1,3-4 0,0-3 0,1-3 0,1-2 0,0-4 1,1-4-1,0-2 2,3-1-2,-1-2 2,0 0 0,0-5-2,1-5 0,0 0-1,-2-2 1,3-3 0,-1-2 1,-2-2 1,-1 0-5,-2-2 6,-1-3-5,-1 2 3,-4-2 0,-2 9-1,-3 2 1,-2 4 1,-1 4 0,-2 1 1,-1 4-2,0-1-1,0 1-1,0 0-1,0 7 0,-5 10 0,-3 6 2,2 3-1,2 1 5,0 0-4,2-1 3,1-2-2,1-1-2,0-7 2,0-1-2,3-1 0,1-4 1,2 4-1,1-4 0,-2-5 1,4 5 1,-1-6-1,1-1 2,0 1 0,3-4-1,7 0 1,-5-4 0,8-6-1,-4 0 1,-1-2 0,-3-5 0,2 3 0,-3-3 1,-1-1-1,-5 6 1,-1-5 1,-5 0-1,-1-1 1,-1-2-5,-9-1 3,-5 3-4,-1 1 1,-4 3 1,-4 2 0,0 2 0,-2 2 2,2 4-4,5-1-1,1 4-1,7 1-7,5 0-3,0 0-9,6 0-9,-1 0-7,1 0-12,0 0-13,1 0-30,11 4-56,8-1-91</inkml:trace>
  <inkml:trace contextRef="#ctx0" brushRef="#br0" timeOffset="43573.0651">16666 13053 622,'0'0'47,"0"0"-3,0 0-7,0 0-7,0 0-5,0 0-5,0 0-2,0 0-5,0 0-3,0 0-4,174-24-2,-147 17-3,2-1 0,3-1-4,1 1-4,0 1-5,1 2-7,-4 3-8,0-1-17,-7 3-19,-3-2-40,-3 2-65,-7 0-97</inkml:trace>
  <inkml:trace contextRef="#ctx0" brushRef="#br0" timeOffset="43757.331">16942 13213 545,'0'0'44,"0"0"-4,0 0-4,0 0-6,0 0-7,0 0-3,0 0-5,0 0-5,0 0-1,0 0-5,87 7-6,-52-19 3,-2-3-7,2 1-1,2-1-5,-2 1-11,-2-1-20,4 7-36,-4-3-68,2 5-118</inkml:trace>
  <inkml:trace contextRef="#ctx0" brushRef="#br0" timeOffset="44451.564">17607 13083 660,'0'0'22,"0"0"4,0 0 2,0 0-5,0 0-6,0 0-5,0 0-3,0 0 0,0 0-3,0 0 1,71-50 0,-46 29 2,-1-1 1,1 0 0,-6-2 2,4 2-2,-3 1 0,-4-1-2,1 2-1,-3 4-3,-3 3 0,-4 1-1,-1 2 1,-4 6 0,1-8 0,-2 9-1,-1-4 0,1 2 0,-1 5-1,0-1-1,0 1-3,0 0 0,0 0 0,0 0 1,0 8 0,0 12 1,-2 10 0,-1 2 0,1 3 0,1 1 0,1-2-1,0 4 2,0-6-1,0 2 1,0-1-1,0-2-1,0-1 4,0-3-2,0-1 2,0-1-4,-2-8-1,-1-2-1,-1 2-1,-1-2-3,-3 4-4,1-3-5,-1-4-8,1-2-2,-3 1-5,4-3-2,-2 2 0,-3-1 0,4-2-1,-4-2 2,2 0 5,-2-2 4,2 1 9,-1-2 7,-2 1 5,1-2 5,0 3 5,-3-3 2,-1 1 5,4-1 4,-7 2 2,3 1 3,6 1-1,-5 1 2,6-1-2,4-4 0,1 2-2,3-3-3,-1 0 1,1 2 3,10 1-2,10-2-2,7-1-5,7 0-5,2-2 2,5-6 1,3-3 0,4 1 1,4-4-3,0 3-1,1-2-2,-2 1-2,-2 0-1,-5 3-4,-1 1 2,-5 3-1,-4 1 1,-3 1 0,-2 3-2,-9 0 2,-4 0-2,-5 0-1,-6 0-1,0 0-1,-5 0-1,0 0-1,0 0-3,2 0-7,-2 0-16,0 7-23,0 6-68,-10-1-181,-12 5-18</inkml:trace>
  <inkml:trace contextRef="#ctx0" brushRef="#br0" timeOffset="45996.3898">19455 13924 723,'0'0'6,"0"0"-3,0 0-1,0 0 0,0 0 1,0 0-1,0 0 0,0 0-1,0 0 1,-20 5-1,14 7 0,0 2 0,0 6 1,0-1 1,-2-1-1,2 0 2,-2 0 0,-1 0-1,0 0-2,1-2 0,0-4-2,0 1 1,3-4 0,1-1-4,-2 6-1,2-4-5,-1 3-9,1-4-10,3-4-19,0 0-43,1-5-113,0 2-61</inkml:trace>
  <inkml:trace contextRef="#ctx0" brushRef="#br0" timeOffset="46536.5635">20489 13590 462,'0'0'21,"0"0"4,0 0 6,0 0 1,0 0 2,0 0-6,0 0-3,0 0-3,0 0-4,0 0-1,-33-244-3,18 231-2,2 1 0,3 3-2,-6 3-2,0 1-2,-4 5-2,-6 0-1,1 3 3,0 12-3,-3 9 2,5 5 0,-2 7 1,2 7 1,4 4-3,0 4 2,5-3-1,4 1 2,3-4-2,2-6-1,4-2-2,1-5 0,0-3 5,7-5-6,5-1 5,2-5-4,2-2 1,6-3 0,2-4 3,5-2-4,3-4 0,3-3-3,1 0-2,2-7-3,2-1-6,-4-1-5,-1 1-9,-3 1-13,-5 0-17,-1 4-31,-10 1-72,1 2-107</inkml:trace>
  <inkml:trace contextRef="#ctx0" brushRef="#br0" timeOffset="46979.8274">20755 13878 488,'0'0'36,"0"0"1,0 0 7,0 0-4,0 0-4,0 0-4,0 0-6,0 0-3,0 0-2,0 0-4,45-133-4,-45 133-6,0 0-2,1 0-2,-1 1 3,0 15 1,0 8 1,-1 6 4,-2 0-6,0-1 3,-1 1-3,-1-1 0,1 0 0,0 0-1,-1-3 0,2 0-3,1-4 0,-1-7-1,1 4 0,1-1-1,-1-6 0,2 7 0,-1-9-1,1-3 0,0 4 0,0-5-2,0 0-1,0 5-4,0-5-7,0 3-8,0 2-8,1-8-14,7 1-15,-4-2-39,7-2-74,4-2-100</inkml:trace>
  <inkml:trace contextRef="#ctx0" brushRef="#br0" timeOffset="47232.2634">21307 13697 777,'0'0'3,"0"0"2,0 0 3,0 0 1,0 0-1,0 0-3,0 0-2,0 0-1,0 0-2,0 0-1,159-71-3,-131 64-1,-4 0-3,1 4-6,-9 3-6,1 0-17,-7 0-24,-4 0-52,4 3-87,-6 2-63</inkml:trace>
  <inkml:trace contextRef="#ctx0" brushRef="#br0" timeOffset="47418.9319">21440 13855 658,'0'0'20,"0"0"2,0 0 7,0 0-3,0 0-3,0 0-6,0 0-11,0 0 0,0 0-10,93-36 3,-64 24-3,0 3-6,0 0-6,-5 3-11,-1-1-25,-8 3-60,-7-1-148,2 4-18</inkml:trace>
  <inkml:trace contextRef="#ctx0" brushRef="#br0" timeOffset="48131.7304">22415 13625 777,'0'0'1,"0"0"1,0 0 2,0 0 1,0 0-2,0 0-1,0 0-1,0 0 2,0 0-1,79-152 2,-57 129 2,0 2 1,-2 0 1,1 0 0,-2-1-1,0 0 2,-3 3-2,-3 1 0,-1 1-3,-4 4 0,-2 1 0,-2 4 0,-2 3 0,1 3 1,-3 2-2,0-2 1,0 2-1,1-2-3,-1 1-3,0 1 0,2 0 2,-2 1-2,1 14 4,-1 11 1,0 9-2,0 2 0,0 4 0,0 1 0,-1-1 2,-2 2-2,1-4 2,1-1-3,-1-3 2,1-3-1,-1-4-1,-1-2 0,2-3 1,-3 0-2,1-3 2,-4-4-3,1 1 1,-1 0 0,-2-4-7,2 0 2,-2-3-9,0-1 2,2-3-2,-6 1-1,4-2 2,-2-2 1,1 1 5,-2-1 3,1-3 1,-1 0 3,0 2 2,0-2 0,0 0 1,-1 0 0,1 0 2,2 0 4,-3 0 1,3 0 2,0 2 5,4-2 0,2 1 3,4-1 1,-2 0-1,2 0-1,2 0 0,14 0-3,10-8-3,11-4-3,5-1-3,9-3-6,7-1 3,5-3-5,7 2 2,3 1 1,-2 0-2,-6 5-5,-11 7-17,-19 2-45,-17 1-170,-18 2-84</inkml:trace>
  <inkml:trace contextRef="#ctx0" brushRef="#br0" timeOffset="64499.3505">15319 7483 309,'0'0'46,"0"0"-4,0 0 1,0 0-5,0 0-4,0 0-5,0 0-6,0 0-5,0 0-4,-28-29-3,27 28-5,-1 1-4,1-1 0,-1 1 0,0 0 0,-1 0 0,0 4 2,0 8-2,0 5 3,2-5 0,1 6 0,0 0-1,1-1 2,4 0 0,0-5 0,2 1 2,2-3 1,0-1 2,2 1-1,2-3 0,3-2-3,6 2-1,1-4 1,5-1-2,-1-2 1,5 0-1,1-2-1,3-5-1,2 2 0,4-2 0,0-1-2,1-1 1,0 1-1,1 0-2,4-1 1,-1-1 1,1 3-1,1-1 1,-2 4-1,0 3 0,-2-1 0,0 2 0,-3 0 0,-1 0 1,-3 2-1,-2 3 0,-1 2 0,-5 0 0,-2-1-1,-5 2 0,-7-4 1,-2 3-1,-5-4 1,-2 2 0,2 2-2,-6-4 2,0-1 0,-3-2 2,0 5-1,1-1-1,1 2 1,-1-2 1,-1-4 1,0 0-1,0 5 1,0-2-1,0 1 1,-1 1 0,1-5 0,-2 0 0,2 0-1,-1 0 0,-4 0 1,1 0 1,-2-7-3,3-7 1,3-3-3,2-6 0,9 0 0,5 0-2,4 3 2,5 1-1,4 3-1,1 7 2,2 1 0,4 5 1,-1 3 0,3 0-3,2 5 3,1 6-3,1 1 5,2 2-2,4-1 0,3 3 1,2-1-1,5 0-1,1 0 1,3-2 0,2-1 0,1 0 0,2-2 1,1 0-1,2-3 3,0 0-3,-1-3 2,3-1 0,-1 0-1,2-3 1,-1 0-1,-1 0 1,0 0 0,1 0-1,-3 0 1,1-5-2,-1 3 2,-3-4 0,1 2-1,-3-1 0,-4-2 0,0 0 0,-5-3 1,-8 0 1,0-2 2,-8 0 0,-5-1 1,-3-2-1,-5 0 1,-3-2 0,-3 0 0,-4 2 2,-2 1-2,-5 1 0,-2 1-2,-2 5 1,0-3-1,0 3-1,-4 2 0,2 2-1,-2-1 0,1-1-1,-1 0-1,1 2-1,-2 3-3,0-1-9,0 1-16,0 0-32,0 0-102,-13 0-137,-6 0-6</inkml:trace>
  <inkml:trace contextRef="#ctx0" brushRef="#br0" timeOffset="66122.0581">15978 8081 405,'0'0'50,"0"0"-2,0 0-5,0 0-7,0 0-2,0 0-6,0 0-6,0 0-7,0 0-8,0 0-4,-37-44-1,37 44 0,0 0 3,5 12 0,10 8 1,2 7-2,3 2-1,2-1-1,-3 4-1,1-6 0,0 3 0,-4-6 2,1 0-3,-2-2 1,1-3-1,-4-1 1,0-2-2,-4-6 2,0 3-3,-2-5-1,-1 3-4,2-3-5,-3 1-6,2 1-11,-5-6-18,2 1-28,-3-4-18,0 0-34,0 0-60</inkml:trace>
  <inkml:trace contextRef="#ctx0" brushRef="#br0" timeOffset="66421.0048">16155 8130 460,'0'0'25,"0"0"0,0 0 0,0 0-4,0 0 0,0 0-1,0 0 0,0 0-2,0 0-2,-32 48 1,20-23-1,-2 0-2,-2 3 0,-3-2-6,4-1-1,-3 0-2,1-3-2,0-2 0,3-1-1,1-2-1,4-7 0,1 1-1,2-6 0,3-2-2,2 0 0,1-3-3,-2 0-2,2 7-5,0-3-8,0 5-14,0 0-20,2-6-28,6 2-36,-1-3-55,4 0-44</inkml:trace>
  <inkml:trace contextRef="#ctx0" brushRef="#br0" timeOffset="68581.7746">20261 7483 294,'0'0'47,"0"0"8,0 0-5,0 0-6,0 0-4,0 0-9,0 0-6,0 0-6,0 0-3,0 0-1,-8-15-1,8 15-2,0-2-3,0 2-1,0-1-2,0 1 0,0-1-2,0 1 0,0-3 0,0 3 1,0 0 1,0 0-1,0 0 2,5 0 0,9 0 0,6 0 1,9 0-1,3 4 0,5-3 0,4 3-1,7-3 1,4 1-1,7-1-1,5-1 0,6 1-1,3-1 1,5 3-2,-1-3 0,2 4-1,1-1 0,-1 2 2,-1 0 0,-3 2-2,-1-2 0,-5 3-2,-4 1 1,-2 0 0,-6 0 0,-5-1 2,-4 1 0,-3-1 1,-6-3-1,-4 2 1,-5-3 0,-4-1 1,-6 0-2,-4 0 0,-4-1-1,-2 0 1,0-2-2,-5 0 1,2 3 0,-7-3-2,0 0-1,0 0-3,1 0-9,0 0-11,-1 5-26,-8 5-65,-14 1-171,-15 9-15</inkml:trace>
  <inkml:trace contextRef="#ctx0" brushRef="#br0" timeOffset="72992.1624">19273 7311 62,'0'0'6,"0"0"-1,0 0-2,0 0-3,0 0 0,0 0 2,0 0-4,0 0 2,0 0-2,0 0-2,7-8 1,-5 8-1,-2 0-4,0 0-5,1 0-9,-1 0 2</inkml:trace>
  <inkml:trace contextRef="#ctx0" brushRef="#br0" timeOffset="75535.5582">1071 7977 372,'0'0'9,"0"0"8,0 0 7,0 0 4,0 0-1,0 0-7,0 0-7,0 0-2,0 0-4,-9-3 2,9 3-1,0-2 2,0 2-1,0 0 2,0 0 2,2-2-1,2 2 2,2-1 0,7 1-1,-7 0-1,5 0 0,8 0-2,1 0-5,5 0-2,-5 0 1,-6 0-1,-8 0 4,-6 0-1,3 0 0,3 0-1,-3 0 0,10 0 2,-3 0-2,-1 0 0,2 0-1,-5 1 0,-6-1-2,6 0 1,7 4 1,4-4 0,8 5 1,-11-3 0,2 0-1,0 1-2,4 2 1,3 0-1,-2-1 1,0-1 0,1 2-1,1 0 1,3 2 1,0-4-3,3 3 2,0 0-1,3-1-2,1 0 2,-4 1 0,3-1 0,0-1 0,-2 0 0,2 1 0,2 0-3,1-3 0,1 1 0,-1-1-1,3 0 4,-5-1 1,3 1-1,-3-2 1,5 1-1,-2-1 0,6 0 0,-2 0-1,-2 0 1,3 0 0,-4 0-1,-1 0-1,-4 0 0,3 0 0,-2 0 1,-1 0-3,1 2 0,-1-1-1,0 1 1,-2-1 2,-1 1 1,0 1-1,-2-2 0,1 3 1,-1-1-1,2-1 0,3 0 0,0 1 1,1-2-1,-1 1 2,1-2-2,-1 2 0,0-2 1,0 0-1,2 0 0,-2 0 0,0 0-1,-2 0 1,3 0-2,-1 0 4,0-2-2,3 0 0,-2 1 0,0-2 0,2 1 0,1 1 0,-3-2 0,6 2 0,2-4 1,-1 2 1,4-2-1,-2 1-1,1-1 1,-1-1-1,1 0 0,-1 1 0,0-1 0,0 0 0,0 3 1,-3-2 0,3 0 0,-6 2-1,5-1 0,-4 0 1,2-1 0,-4 2 0,0-2-1,-5 3 1,0-1 0,-2 0-1,-2-1 1,0 0 0,-3 1 1,-3 0-1,-4 0 1,0-1-1,1 1 0,-8 2 1,8-2-1,-8 2-1,-6 0 1,4 1 0,-7 0 0,0 0 0,0 0-2,2 0-1,-1 0-6,1 0-6,0 0-17,-2 2-41,-5 15-152,-10 7-71</inkml:trace>
  <inkml:trace contextRef="#ctx0" brushRef="#br0" timeOffset="77591.1869">32129 7542 44,'0'0'31,"0"0"0,0 0-1,0 0-1,0 0-1,0 0 1,0 0 1,0 0 0,0 0 2,-15-4-3,9 2 0,0 1-2,1-1-1,-4 1-2,5-1-2,-1 1-1,1-1 0,-3 0 1,3 1-2,-7-2-2,1 2-1,5-1 0,0 1-1,0-1-1,0 1 0,1-1-2,-1 2-1,5 0 0,-1-2-1,1 2 1,0 0-2,-2 0-1,2 0-2,0 0-3,12-3-1,10 2-2,7 1 0,4-2-1,3 2 0,2-1 0,2 0 1,2-3 2,0 3 0,1-1 1,-2-3-2,-5 5-1,-3 0 0,-10 0 0,-4 0-1,-7 0 0,-6 0 0,5 0-1,-5 0 0,0 0 1,0 0-1,-6 0 0,0 0 0,0 0-6,1 0-1,1 0-5,-1 0-10,6 0-18,3 2-17,0 1-43,2-1-55,-8-1-79</inkml:trace>
  <inkml:trace contextRef="#ctx0" brushRef="#br0" timeOffset="77901.5593">31825 7699 575,'0'0'7,"0"0"6,0 0 5,0 0 1,0 0 3,0 0-2,0 0-4,0 0-1,0 0-4,253-42 0,-202 35 0,2 0-2,-2-1-2,-3 1-4,-5 3-1,-8 1-2,-11 2-2,-5 1 0,-6 0-4,-3 0-6,3 4-10,-4 7-18,0-1-41,-9 5-135,-8-1-45</inkml:trace>
  <inkml:trace contextRef="#ctx0" brushRef="#br0" timeOffset="80060.7467">4950 7361 301,'0'0'47,"0"0"1,0 0-9,0 0-8,0 0-6,0 0-1,0 0-2,0 0-1,0 0-3,0 0 0,52-11-3,-25 7-3,2 1 0,0 0 0,-4-1 0,4 1 0,-2-2-2,-1 2-2,-3 1-2,-8-2-4,-2 3 0,-3 1 0,-3 0-1,0 0 0,-1 0-1,-3 0-1,3 0-1,-2 0-3,1 0-5,-4 3-7,3 1-12,-4 5-32,0 7-55,0-6-131</inkml:trace>
  <inkml:trace contextRef="#ctx0" brushRef="#br0" timeOffset="81364.3695">18755 7507 39,'0'0'0,"0"0"-1,0 0 2,0 0-1,0 0 2,0 0 4,0 0 8,0 0 6,0 0 5,63-4-1,-62 4-5,0 0-6,-1 0-2,2-1-3,-2 1-4,1 0-3,-1 0-6,2 0-3,-2 0-4,1-2-1,1 2 0,-1 0 4,1 0 0,-1 0-2,1 0-3,-1 0-4,2 0-5,2 0-8</inkml:trace>
  <inkml:trace contextRef="#ctx0" brushRef="#br0" timeOffset="83372.0361">15397 7400 158,'0'0'31,"0"0"0,0 0-7,0 0-4,0 0-3,0 0-1,0 0-2,0 0 0,0 0-4,4 0-4,-4 0-4,0 0-1,2 0-5,-2 0-3,0 0 0,0 0-4,0 0 0,0 0-5,0 0-4,1 0-8,-1 0-12,3 0-18,-3 0-27</inkml:trace>
  <inkml:trace contextRef="#ctx0" brushRef="#br0" timeOffset="83652.5866">16150 7303 176,'0'0'7,"0"0"-2,0 0-8,0 0-7,0 0-5,0 0-3,0 0-5,0 0-10,0 0-34</inkml:trace>
  <inkml:trace contextRef="#ctx0" brushRef="#br0" timeOffset="83885.6126">16897 7263 237,'0'0'0,"0"0"1,0 0-2,0 0-4,0 0-3,0 0-8,0 0-16,0 0-27,0 0-42</inkml:trace>
  <inkml:trace contextRef="#ctx0" brushRef="#br0" timeOffset="84779.3499">18787 7307 119,'0'0'42,"0"0"8,0 0-4,0 0-2,0 0-1,0 0-5,0 0 1,0 0-8,0 0-3,12 1-3,-11-1-5,1 3-5,-1-3-2,2 0-4,-2 0-1,1 0-2,-1 0 0,1 0 2,-1 0-2,1 0 1,-1 0 0,1 0 0,-2 0 1,1 0 1,-1 0 1,1 0-2,-1 0 2,2 0-3,-2 0-1,1 0 0,-1 0-2,0 0 1,2 0 0,-2 0-1,0 0 0,0 0 1,1 0-3,-1 0 0,0 0 0,0 0-1,0 0 0,2 0-1,-2 0 1,0 0-1,0 0 0,0 0 0,0 0-2,0 0 2,0 0 1,1 0-1,-1 0 0,0 0 0,0 0 0,0 0 0,0 0 1,0 0-1,0 0 0,0 0 1,0 0-1,0 0 0,0 0 2,0 0-2,0 0 1,0 0-1,0 0 0,0 0 0,0 0-1,2 0 1,-2 0 0,0 0 0,0 0 1,0 0 0,0 0 0,0 0-1,0 0 1,0 0 1,0 0-2,0 0 0,0 0 1,0 0 0,0 0-1,0 0 1,0 0-1,0 0 0,0 0 1,0 0-2,0 0 0,0 0-1,0 0-4,0 0-4,0 0-11,0 0-14,0 0-23,0 0-39,0 0-112,0 0-34</inkml:trace>
  <inkml:trace contextRef="#ctx0" brushRef="#br0" timeOffset="86214.7202">21899 7465 421,'0'0'1,"0"0"1,0 0-1,0 0 3,0 0-4,0 0-4,0 0 1,0 0 0,0 0-2,0 0 1,5-4-1,-5 4 2,0 0 0,0 0 2,0 0 0,0-3 1,0 3 0,0 0 1,0 0 0,0-1-3,0 1-4,0 0-8,0-1-16,0 1-22,0 0-35,0-2-60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29:47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11817 9254 419,'0'0'63,"0"0"-14,0 0-11,0 0-12,0 0-7,0 0-1,0 0 0,0 0 0,0 0-2,0 0-2,9 17-3,14-10-3,5 0 1,3-4-3,4-1 3,4 1 1,0-3 0,2 0 3,2 0-3,-4 0 0,-1 0-1,-5-3-1,-1-1 0,-11 1 0,-2 1-2,-9 2-2,-5 0-1,-1 0-1,-4 0 0,0 0 0,0 0 0,4 0-2,-4 0 0,0 0-3,0 0-3,3 0-8,-3 0-14,0 0-22,-3 0-39,-2 0-68,-6 0-124</inkml:trace>
  <inkml:trace contextRef="#ctx0" brushRef="#br0" timeOffset="388.7137">11739 9266 623,'0'0'29,"0"0"5,0 0 6,0 0-10,0 0-10,0 0-7,0 0-5,0 0-1,0 0 0,0 0 0,26 3 0,9 1-2,1-3 0,6-1 3,3 0 0,0 0 0,-2-1 0,-4-1-4,-4 0-3,-11 2 0,-4 0-1,-8 0 0,-5 0-2,-1 0-3,-6 0-3,0 0-5,3 0-7,1 0-21,-2 5-47,-2 7-138,-9 0-76</inkml:trace>
  <inkml:trace contextRef="#ctx0" brushRef="#br0" timeOffset="2108.2201">20969 9241 259,'0'0'32,"0"0"10,0 0 7,0 0-6,0 0-9,0 0-5,0 0-3,0 0 1,0 0 0,-16 0-1,15 0-3,-1 0-3,1 0-4,-1 0 0,-4 0-2,0 0 0,0 0-2,1 0-1,5 0-3,-1 0-3,1 0 1,-2 0-3,1 0 0,1 0 1,0 0 1,0 0 1,0 1 1,11 3-1,5-1-1,9 2-1,1-2 2,4 1-2,3-4-2,4 3 1,3-3 0,5 1 0,0-1-1,4 0 0,1 0-1,1 0 0,1 0-1,0 0 1,0 0-1,3 0 0,-1 0 0,0 0 0,-3 0 0,0 0 1,-2 0-1,-1 0 1,-1 0-1,0 0 0,-1 0 1,-1-1 0,-1-2-1,-1 1 1,0 0 0,-3 1 1,-1-1 0,-1 1-1,-5-1 0,-1 0 0,-3 2-1,-10-2 2,2 2-2,-2 0 0,-6 0 1,6 0-1,-7 0 0,-7 0 0,8 0-1,-7 0 1,0 0 0,0 0 0,-2 0 0,3 0-2,-1 0 0,0 0-1,-6 0-2,0 0-2,0 0-4,1 0-5,1 0-8,-1 0-10,1 0-17,-1 0-23,1 0-52,-2 2-90,0 0-29</inkml:trace>
  <inkml:trace contextRef="#ctx0" brushRef="#br0" timeOffset="2667.7531">21080 9353 521,'0'0'9,"0"0"18,0 0 7,0 0-1,0 0-8,0 0-8,0 0-5,0 0-3,0 0 1,0 0 0,-7-5-2,7 3 0,0 2-1,0 0 0,0 0 2,0 0 0,13 0 2,3 0-2,8 0 0,5 2-1,3 1 0,7-3-1,7 2 1,8-2 2,4 0-3,8 0 2,5 0 0,5 0 0,3 0-2,2 0 0,0-2-1,1 2-2,-1 0 1,-1 0-2,-2 0 0,-4 0-1,-2 0-1,-7 2 0,-5 1-1,-5-1 1,-5-1 0,-6 1 0,-6 0 0,-5-1-1,-11 0 0,-9-1 1,0 2-1,-7-2 0,0 0 0,-1 0-1,-5 0 1,0 0 0,0 0-3,2 0-3,-1 0-12,1 1-16,-2-1-40,-2 3-150,-14-1-84</inkml:trace>
  <inkml:trace contextRef="#ctx0" brushRef="#br0" timeOffset="6716.2909">9264 5407 305,'0'0'21,"0"0"4,0 0 5,0 0 1,0 0 2,0 0-1,0 0-4,0 0-4,0 0-5,-13-44-5,10 42-4,3 1-4,0-1-5,0 0-3,0 1-1,-3-1-2,3 2 4,0 0 3,0 2 4,0 16 2,0 11-2,3 14 2,-3 8 0,4 12 1,-2 10-1,-2 6 3,0 13 0,0 5-2,0 10 1,0 4-5,0 5-4,0-2 2,0-3-1,1-4-2,7-3 3,-1-4-1,3-5-3,-1-2 7,-1-6 0,1 0-2,-2-8 3,0 1-6,1-6 0,-1-2 2,-3-5-3,3-3 2,-1-7-1,0-4 2,0-10-2,5-6 0,-3-7 0,-1-6-1,0-8 4,0-4-5,-2-3 3,-4-5-6,2 0-2,-3-4-1,0 0-2,0 0-2,0 0-10,0 1-23,3-1-53,-2 0-95,-1-12-62</inkml:trace>
  <inkml:trace contextRef="#ctx0" brushRef="#br0" timeOffset="8516.124">9046 5514 330,'0'0'29,"0"0"8,0 0 2,0 0-4,0 0-6,0 0-9,0 0-4,0 0-6,0 0-2,0 0-2,-23-25 1,23 23-2,0 2-1,0-3 0,7-2-3,9-1 3,5 0-1,3 2 0,3 1 2,5 0 0,5-1 1,2 4-2,5-3-1,-1 1 1,5 0-1,1 1 0,4-1 1,2 0 0,1 2-1,3 0 1,3-3 0,0 3 0,4-4 1,2-1 0,3 0 1,3-2 0,0 1 0,4-1 0,0-2 0,1 1-1,-2-4 0,1 4-1,-4-1 1,4 0 0,-4 0 0,1 0-1,0 1-1,0 2 1,-2 0-2,0 1-1,-2 1 0,3 1 2,-1 0-1,-2 0 1,3 1 2,-3 2-3,0-5-1,-2 5 0,2-2 0,-4 0 0,-1 1 0,-2-1 0,-2 1 0,0-3-1,-3 4 2,-2-3-2,-2 1 0,-2 0 1,-4 1 0,2-1 0,-2-1-1,-4 1 0,-2 0 2,1-1-1,-4-1 1,-3 1-1,-3 1 0,-4-1 1,-4-1-2,-1 1 1,-5 1-1,-3-1 1,-5 3 2,-2-1 1,2 0 1,-8-2-2,2 3 2,-6 0-3,0 0 0,0 0-1,1 0-4,1 0 5,-1 0-2,5 0 0,1 0 6,3 0-5,-1 0 0,2 0 0,-2 3-1,1-2 0,6 2 1,-6-2-1,6 3 1,0-3-1,-3 1 2,3 0-1,-6 1-1,2-1 0,-2 0-1,0 1 2,3-1-1,-4 1 1,2-1 0,-7 0-1,4 1 2,-4-1-2,1-1 2,2 3-1,-2-1-1,0-3 2,2 5 0,-4-2-1,0 1 1,4 1-1,-3 0 0,2 2 0,1 4 1,-1-4 0,2 7-2,0-1 1,-2 2-1,3 4 1,-2 1-1,1-1 0,0 6 1,-2 1 0,1 2 0,0 3 0,-1 2 0,-2 1 0,5 0 0,-5 0 0,2-1 0,-3 1 1,-2 0-3,-1 0 3,0 3 3,0-1-4,0 4 4,0-1-5,0 3 1,-1-1 0,-2 1-1,-1 1 0,1 5-1,0-1 2,1 0-1,1-3 1,-1 2 0,2 0 1,0-4-2,-1-2 0,-2 3 2,2-1-2,-1 1 2,-1 1-1,0 2-1,0 0 0,-1-2 1,0 3 0,1-1-2,0 0 2,-1-3-1,-1 0 0,2-4-1,0-1 2,-2-2 3,2-3-4,2 0 4,-2-2-5,1 1 1,1-2 0,-2-3 0,1 0 1,-1 1-1,2-4 0,-2-1 0,0 1-1,2-2 0,-1 0 2,0-5-2,-1 1 2,1 2-2,1-2 1,-1 2 1,-1-4 0,3-4-2,-1 0 2,-1 3-2,1-6 1,-2 3 0,3-7 1,0 0-1,-1 0 0,-1-1 1,1 2-1,1-2 1,0-4 0,0 0 0,0 0 0,0 1 0,0 0 0,0 2 0,-2-3 1,1 3 1,-5 1-2,3-1 0,-4 1 0,0 2-1,-2-4 2,-7 3-2,3-1-3,-7 0 4,0-1-1,-1 2 0,-2-2 2,-3 1-2,-3 0 1,-1 0-1,-5 1 0,-2-1 0,-4-1-1,-2 2 2,-3-1-1,-4 1 0,-3 0 0,-2-2-1,-4 4 2,-3-2-1,-2 2 0,-3-1-1,2 1 1,-1-2-2,-2 4 4,3-1-2,-3 1 0,-2 0 3,0 2-5,-3 1 6,2 0-5,-2-4 1,2 3 0,1-2-1,1 0 1,3 0-1,-2 2 2,1-3-1,-5 2 0,4 0 1,-3-2-2,-1 0 2,1 2 0,0 0-2,2-1 1,-1-2-1,1 3 0,1-5 0,-1 3 2,2-4-2,2 1 1,3-1 1,3-2-1,1 2 0,4-4 0,2 0 0,0 0 1,2 0-1,2 0-2,-1 0 2,1-4 0,5 1 1,-1-2 1,4 2-2,2-1 1,6-1-1,2 1 0,4 0 1,10 0-2,-1-1 2,5 4-1,1-1 1,-1-3 0,2 3-2,-3-1 1,6 0 0,-2 2 0,3-2 0,2 3 0,4 0 0,-3-3 0,3 3 0,0 0 0,-1-1-2,-1 1-3,1-1-13,-1 1-17,2 0-50,-1-2-206,-2-3-27</inkml:trace>
  <inkml:trace contextRef="#ctx0" brushRef="#br0" timeOffset="59465.5109">21982 10737 422,'0'0'35,"0"0"9,0 0 5,0 0-7,0 0-11,0 0-7,0 0-4,0 0-3,0 0-1,0 0 1,22-75-2,-25 58-1,-4 0-1,-5 0-3,-1-2 1,-4-1-1,-1 3-1,-3 4-6,-2 2 2,-3 4-4,-2 5 4,0 2 3,-4 7-4,-2 10 3,0 5-5,0 7 1,1 9 1,4 2-2,6 5 0,6 4-2,4 4 3,5-3-4,7-1 2,1-3-1,4-5-1,7-6 1,3-3 1,4-7 0,3-3 1,4-5-2,1-3 2,1-6-1,2-1 1,0-7 0,0 0 0,0 0-3,1-7-2,-2-3-3,2-2-3,-1-2-4,1-1-4,-2-5-2,-2 2-10,-2-4-2,-1-2-8,-2-3-16,0-4-24,-2-4-32,0-2-45,-2-8-4</inkml:trace>
  <inkml:trace contextRef="#ctx0" brushRef="#br0" timeOffset="59691.9849">22214 10275 519,'0'0'84,"0"0"-18,0 0-23,0 0-14,0 0-14,0 0-4,0 0-3,0 0 2,0 0 2,-41 45 1,37 4-3,3 4-1,1 3-1,0 0-5,0 2 1,4 0-4,3-4 0,0 1 1,-1-4-2,0 0 1,-2-3-2,0-4 1,-1-3-4,-1-3-2,-1-3-6,-1-6-4,2-6-9,-1-3-8,2-6-9,0-3-19,3-3-22,5 2-39,-1-5-63,9-2-43</inkml:trace>
  <inkml:trace contextRef="#ctx0" brushRef="#br0" timeOffset="60616.8311">22555 10845 654,'0'0'26,"0"0"-1,0 0-2,0 0-6,0 0-3,0 0-1,0 0 0,0 0-4,0 0-2,0 0-5,-175 131 0,160-106-3,3 0 1,3-2-1,3-7 0,3 2-2,3-7 1,0 2-3,0 2-1,1-3 0,4 0 1,-1-5 2,2 0-1,1-2 2,-4-2-3,7-3-1,1 0 3,3-4-1,5-7 4,-2-3 1,-2-3-1,2-2 2,0-4-3,-2-2 4,2-2-2,-4 0 2,1 5 1,-5 7-1,-5 6 2,-1 7-1,-3 2-2,0-1-1,0 1-1,2 0 1,-1 0 1,2 10 1,0 0 0,0 7 0,1 0-2,-1 0-1,1 0 1,1-4-1,2-1 0,-2-2-1,6 0-2,-4-2 0,2-4 0,1 1-1,-6-4-1,5-1 1,-3 0 0,5 0 3,4-4 1,-1-5 0,2-5 0,-2-1 0,0-3-1,0-4 2,3 0 0,1-5 0,-1 2 1,0-1 0,-1 2 0,0 3 0,-7 6 0,-2 7-1,-4 5-2,-3 3 0,0 0-3,2 0 2,0 12 1,-2 9 1,0 7 2,0 4-1,-2 0-1,-3-1-1,4-1 0,1-2 0,0-2 1,0-4 0,8-2 0,0-1 3,0-5-3,-2-1 4,3-2-5,-4-3 3,-2-5-1,0 1 1,-1-1 1,1 0 0,0-1 0,0 3 3,-3-5-3,0 0 1,0 0-1,0 0 0,1 0 0,-1 2-1,0-2 0,0 1 0,0-1 0,0 2 0,0-2 1,0 0-3,0 1-2,0-1-2,0-1 0,0-11-5,8-6 5,3-6-2,2-2 0,3-4 3,0 1-3,2 1 2,-1-1 2,0 2 2,0 0 2,-3 7 0,1 1 0,-7 5 1,1 4 2,-3 4 0,-2 2 2,-1 2-4,-3 2-1,0-1 0,6 1-2,0-2 2,5 2 0,5 0-1,-3 5 2,5 4-1,-4 0 0,-4-2 1,0 2-1,1 1 2,-2 2-2,0-2 2,-3 2 3,-3-3 0,-3 2 0,0 6-1,-7-2-3,-5 5-2,-2-4 1,-2-1-1,-3 1 0,-1-2-1,1 1 1,2-4-2,3-3-2,3 1-10,5-2-11,3-4-12,0-1-27,3-2-44,0 3-112,6-3-62</inkml:trace>
  <inkml:trace contextRef="#ctx0" brushRef="#br0" timeOffset="61130.0591">23516 10867 825,'0'0'0,"0"0"4,0 0 2,0 0-2,0 0 1,0 0-2,0 0-1,0 0 0,0 0-2,50 85 0,-42-68-3,1 0-3,0-2-4,-2-3-5,1-2-5,0-3-2,-1-1 0,0 1 3,3-4 5,-1 1 6,1-4 3,4 0 3,0-6 6,4-6 0,-2-2 5,3-5 3,1-3 4,1-2 0,2 1 0,1 2-1,-1 3-3,-2 3-3,-7 6-2,-1 3-4,-3 2-1,-1 4 0,2 0-1,-1 7 1,1 6 0,-7 6 0,-3 2 0,-1 0-1,0 1 0,-4 0-1,1-7-3,-3 1-1,3-6-4,-1-1 1,1 0-3,2-4 0,-1-1-2,2-4 0,0 0 2,0 0-1,0 0 6,2 0 2,9-4 2,2-7 1,5-3 1,-4 2 0,-1 4 1,-1 0 1,-3 4 3,2 0 1,-1 3 0,-1 1 1,5 1 2,-5 8-4,1 0 0,-1 2-3,-5-4-1,2 2-1,1 4-1,-1-6 0,4 3-5,-4-5-5,-3-3-9,4-1-16,1-1-30,3-7-54,0-5-115,1-4-38</inkml:trace>
  <inkml:trace contextRef="#ctx0" brushRef="#br0" timeOffset="61344.2086">24306 10444 732,'0'0'34,"0"0"-7,0 0-10,0 0-1,0 0-1,0 0 6,0 0-5,0 0-2,0 0-8,0 0-2,28 214 1,-20-168-4,-1-3 1,-1 0-2,2-3-1,-2-3-5,0-5-6,0-1-14,-2-9-16,-2-2-37,-2-8-70,0-7-138,0 3-4</inkml:trace>
  <inkml:trace contextRef="#ctx0" brushRef="#br0" timeOffset="61704.6208">24505 10487 686,'0'0'17,"0"0"6,0 0 3,0 0-1,0 0 1,0 0-11,0 0-6,0 0 0,0 0-5,0 0 1,23 355-4,-23-320 0,0-1-2,0-10 2,0-4-1,0-7-1,0-6-3,0 3-2,0-6-3,-1 1-1,-1 0-3,2-5 1,0 0-3,0 0 5,0-10 4,0-7 2,6-2 3,2 1 2,3 1 1,1 3 3,-4 6 3,5 0 2,-5 5 4,2 3 1,3 0 2,-2 6 1,4 6-1,-7 4-1,1 3-3,-3 0-5,-1-4-1,-2 2-5,0-5-1,-3 1-1,0 5-4,0-6-5,-3 4-20,-6-4-22,3-6-69,-9 1-178,-4-5-6</inkml:trace>
  <inkml:trace contextRef="#ctx0" brushRef="#br0" timeOffset="61885.0765">24163 10618 916,'0'0'1,"0"0"3,0 0 1,0 0-2,0 0-2,0 0-2,0 0-12,0 0-18,0 0-47,0 0-151,225-99-89</inkml:trace>
  <inkml:trace contextRef="#ctx0" brushRef="#br0" timeOffset="62017.1705">23475 10427 862,'0'0'4,"0"0"0,0 0 0,0 0-3,0 0-17,0 0-31,0 0-134,0 0-129,0 0-4</inkml:trace>
  <inkml:trace contextRef="#ctx0" brushRef="#br0" timeOffset="62765.5188">25360 10700 682,'0'0'11,"0"0"4,0 0 5,0 0 0,0 0-5,0 0-3,0 0-4,0 0-2,0 0-2,59-82-1,-43 82-1,4 8 0,-4 5 0,-4 8 0,-2 4-1,-6 0 1,-1 4-1,-2-1 0,-1-2-1,0-9 1,0 0 0,0-7 0,-1-5 0,-1 2 1,2-7 1,0 0 0,0 0 1,0 0-4,-1 0 1,-1 0-1,1-13 0,1-5 0,0-7 0,1 0 0,8-1 1,3-1 1,1-1 3,0 6 0,3 0 4,-6 10 1,4 4-2,-1 3-1,3 5-2,2 1-1,-1 10-2,-2 5 0,-1 6-1,-3 0 0,1 3-1,-3 0 0,-2 2-3,-1-9-10,-2 2-17,2 4-29,-3-8-88,-1 8-148,0-8-4</inkml:trace>
  <inkml:trace contextRef="#ctx0" brushRef="#br0" timeOffset="62927.8483">25804 10769 762,'0'0'14,"0"0"2,0 0-6,0 0-6,0 0-6,0 0-9,0 0-16,0 0-28,0 0-79,0 0-142,288-103-6</inkml:trace>
  <inkml:trace contextRef="#ctx0" brushRef="#br0" timeOffset="63102.2085">25921 10582 770,'0'0'13,"0"0"9,0 0 3,0 0-1,0 0-2,0 0-6,0 0-6,0 0-5,0 0-3,68 130 0,-56-105-1,0 2-2,-2-2-4,2 3-8,-5-3-15,-1-2-23,0-2-42,-3-6-132,2 2-77</inkml:trace>
  <inkml:trace contextRef="#ctx0" brushRef="#br0" timeOffset="63296.6441">26218 10599 812,'0'0'17,"0"0"5,0 0 1,0 0-6,0 0-8,0 0-4,0 0-1,0 0-2,0 0-1,0 0-3,79 233-7,-74-203-21,2 0-28,1-3-97,-1 1-148,-1-10-5</inkml:trace>
  <inkml:trace contextRef="#ctx0" brushRef="#br0" timeOffset="63836.0248">27116 11072 814,'0'0'-2,"0"0"5,0 0 5,0 0 1,0 0-1,0 0-1,0 0-3,0 0 0,0 0-1,0 0 2,288-257-1,-243 213 3,-1 1-2,0-2 0,-5-3-3,-2-2-3,-5-2 4,-10 0-3,-6 6 3,-10 4 2,-6 10-3,-5 9-1,-9 8 0,-8 11-3,-2 4 0,-5 9 0,-2 12-1,3 7 1,2 9 1,7 6 4,3 2-5,8 2 4,8 1-2,0-5-2,8-3 2,5-3-1,1-5 0,1-5 1,-1-3 1,1-5-2,-5-6 2,-2-1-1,-2-6 1,-3-3 1,0 1 0,-3 0 0,-1 3 0,-8 5-1,-6 2 1,-5 0-2,-3-3 0,-3 1-3,3-3-3,0-1-12,7-1-8,6-5-14,7 1-21,3-3-34,-2 0-76,-1 0-108</inkml:trace>
  <inkml:trace contextRef="#ctx0" brushRef="#br0" timeOffset="64327.9831">27827 10097 829,'0'0'1,"0"0"5,0 0 4,0 0 2,0 0-8,0 0 1,0 0-4,0 0 1,0 0 2,-14 449-4,11-398 4,2-3-4,-1-3-3,-1-5-3,2-3-4,-2-8-4,2-10-6,-1-8-1,1-1-2,-1-4 5,1-3 10,1 3 4,0-6 6,-3-1-2,3-13 0,0-7 1,0-11-1,10-2 1,3-3 0,4-1 0,2 2 1,3 4 2,2 6 4,1 6 1,-7 9 1,0 8 0,1 3-2,-4 12 0,2 8 1,-7 6 0,-4 3-1,-5 4-1,-1 1-4,-3 1-1,-4-2-1,0-3 2,-3-4-3,4-8 0,2-3-2,1-5-4,1-6-1,1 1-3,1-5 2,-2 0-3,2 0 3,0 0 1,0-12 2,6-7 3,6-4 2,2-2 0,1 4 0,3-1 2,1 5 2,3 5 2,0 4 2,-1 3 0,0 3-2,0 2-2,1 2-2,-3 4-3,2 3 0,-1 1-4,0 0-8,-2 0-11,2 0-27,1-1-37,-1-2-71,1 3-114</inkml:trace>
  <inkml:trace contextRef="#ctx0" brushRef="#br0" timeOffset="65376.6789">28433 10704 768,'0'0'24,"0"0"0,0 0-5,0 0-2,0 0-4,0 0-4,0 0-4,0 0-2,0 0-2,0 0-2,-190 43 1,182-29-1,5 5-1,3 1 0,0-2 2,3 3-3,2-6 2,3-4-4,-4-4 0,4-2-4,1 1 1,0-6 2,5 0-1,-4-6 4,6-6 0,-5-3 2,2-3 0,-3 0 1,1-3 0,1-3 1,0-1 0,2-1 1,1-5 0,1-1 2,0-9 0,2-3-3,0-7 5,-1-4-3,-1-8 4,0-1 3,-4 5-1,-2 7 5,-5 19-2,-2 14-2,-1 11-4,-2 8-6,0-1-3,0 4 1,-9 17 1,-7 16 1,-3 16 2,2 9-2,1 3 1,6 1 2,3-2-2,5-5 1,2-2-1,2-9-2,5-5 1,3-3 0,3-7 0,-1-5-1,2-6 1,1-4-2,-4-6 0,4-7-1,2-2 1,2-2-1,7-5-1,-1-6 1,-1-4 0,-1-3 3,-1-1 1,1-2-1,0-2 0,-2-1 0,-1 3 0,-5 6 2,-3 2 1,-6 6 1,-3 4 1,0 0-2,-3 3-1,0-1-3,0 1-1,0 6 1,-3 7 1,-3 6 0,2-4 0,-1 2-1,4-6 2,1 0-2,0 4 3,0-5-3,0 1-1,4-3-1,1 0-1,2-2 0,1 0 2,-5-6 0,6 3 1,-3-3 1,0 0 0,5 2-1,-5-2 1,3 2-1,2-1 1,-1 2 1,4 3 1,-5-1-1,5-1 1,-4 0 0,1-2 0,1 0 0,1-2-1,4 0 1,0 0-1,4-5 0,-1-4 0,-3-3-1,1-3-1,-3-3 0,0-1-2,-2-1 0,-1-2 1,-4-2 1,2 1 1,-4-3 1,0-2-1,-3-6 1,0-2 1,-2-3-6,-1-3 5,2-2-1,-2-1 3,0 7 4,0 10-2,0 11 0,1 11-1,-1 6-4,0 0-1,4 0-1,1 12 1,0 12 4,1 15 1,2 11 2,-1 6-1,0 2 2,2 1-2,-1-1-2,4-5 1,0-5-4,-2-5 0,3-5 0,-3-5 0,0-7 0,-3-10 2,-4-5-2,3-6 2,-3 0-2,0-3 2,5 1-1,-2-3 0,6 0 0,6 0 0,-8-1-1,9-3 1,-9 4-1,-5-3-1,1 3 2,-1 0-1,-1 0-1,1 0 2,-1 3-1,-2-1 0,-1 3 1,1-3 0,-2 8-1,0-3 0,-5 1 0,-4 4 1,-3-4 0,-3-1 0,-5 0-2,-2-5-3,0-2-4,-1 0-7,-3-2-11,-1-5-16,-2-5-11,3 4-30,1-4-71,5-1-136,0-1 2</inkml:trace>
  <inkml:trace contextRef="#ctx0" brushRef="#br0" timeOffset="65517.8496">29320 10545 914,'0'0'19,"0"0"-2,0 0-7,0 0-4,0 0-3,0 0-2,0 0-1,0 0-3,0 0-2,0 0-12,228-59-27,-221 59-101,-1 0-171,-6-5-19</inkml:trace>
  <inkml:trace contextRef="#ctx0" brushRef="#br0" timeOffset="72004.6224">22192 11938 509,'0'0'52,"0"0"5,0 0-12,0 0-5,0 0-11,0 0-7,0 0-3,0 0-8,0 0-5,-15-110-4,14 110-6,1 0 2,0 12 8,0 11-3,0 12 5,0 5-5,3 4-1,1 0 0,1 1-2,-1-4 1,0-2-3,1-4 3,0-3-3,-2-5 3,0-8 0,-1-10 1,-1-2 1,-1-7-2,0 0 2,0 0 0,0 1 1,1 1 1,-1-2-4,2 0-1,1 0-1,1-16 0,5-4 3,2-11-2,1 1 0,2-4-1,1 1 0,2-1 0,1 0 3,2 2-3,0 2 2,-2 3-1,-3 8-1,-3 6 1,-6 5 1,-3 4 0,-3 4 1,0 0 0,0 0 1,0 0-1,1 0 2,-1 0 1,0 8-1,-3 6 2,-3 4-1,-2 0 0,0 0-1,0-1 0,2-3-1,3 0 0,2 2-1,1-3 1,4 6-1,7-5 1,3-1 0,4-2 1,1-3-1,4 0-1,3-3 0,0-2-2,0 0 1,-1-3-2,1 0-5,-1 0-5,-2 0-11,-7 0-12,1 0-18,1 0-28,-6 0-67,0 0-136,-6 0 10</inkml:trace>
  <inkml:trace contextRef="#ctx0" brushRef="#br0" timeOffset="72218.0692">21673 11489 762,'0'0'-2,"0"0"1,0 0 1,0 0 1,0 0 1,0 0-3,0 0-12,0 0-23,0 0-52,0 0-114,161 101-77</inkml:trace>
  <inkml:trace contextRef="#ctx0" brushRef="#br0" timeOffset="72391.6065">22449 11485 802,'0'0'1,"0"0"7,0 0 2,0 0-2,0 0-3,0 0-1,0 0-6,0 0-8,0 0-20,0 0-36,55 242-109,-53-205-120</inkml:trace>
  <inkml:trace contextRef="#ctx0" brushRef="#br0" timeOffset="72888.3815">23297 12305 901,'0'0'-8,"0"0"2,0 0 5,0 0 0,0 0 1,0 0-1,0 0 1,0 0-1,0 0 0,0 0 0,161-250 1,-130 214-1,-4 4 2,-5-3-1,-5 1-3,-8 5 4,-4 0-4,-5 9 4,0 6-2,-9 3 0,1 5-1,-7 0 1,0 6-1,-1 0 1,-1 9-1,3 7 0,5 3 3,6 6-2,3 4 5,4 3-4,6-3 0,8 2 0,-1-2-1,2-4 0,1 1 1,-2-2 0,-1-2 1,-3 0-1,-1-3 0,-6-4 2,-4 3-2,-3 2 2,-5 2-3,-7 3-1,-5-2-9,-2-1-7,1-5-10,0-2-13,0-2-16,4-6-30,7-2-63,4-2-122</inkml:trace>
  <inkml:trace contextRef="#ctx0" brushRef="#br0" timeOffset="74241.0116">23771 11609 802,'0'0'-1,"0"0"4,0 0 6,0 0 0,0 0-1,0 0 1,0 0-6,0 0 2,0 0-3,27 376-3,-21-332 1,0-1-1,-1-6 0,1-5-2,-3-2-1,0-10 0,-3-7-1,2-7 0,-2-6-1,0 0 4,0 0 0,0 1 1,0-1-1,0 0-1,1-13 1,3-4-1,4-7 1,5-2 0,3 0-1,5 4 2,4 0-1,1 4 3,0 6 0,-9 3 2,3 6 1,-2 3-1,-1 6 1,2 6 0,-8 2 1,-2 6-2,-3-6 0,-2 1-1,-1-5-1,-3 1-1,1 1 0,-1-6-3,2-1-3,-2-5-4,0 0-3,0 0-1,1 2 0,-1 0 0,2-2-1,-1 1 2,7-1-4,6-1-2,2-4 1,9-2-2,-2 0 4,-1 3 3,2 0 4,1 0 5,1 1 1,-1 1 4,3-1 1,-1-1 4,-2 1 5,-2-2 10,-6 1 5,-2 1 5,-5 0 3,-6 1 2,1 2 2,-5 0-5,0-2-5,0 2-11,0 0-9,0 0-2,-12 0-1,-4 0 0,-7 7 2,0 4-3,3 2 0,0 2-2,3-1-2,2 1 0,6-4 0,1 1-1,5-3 1,1-4-2,2 5 2,0-5 0,2 3-1,3-1 0,-2-4 0,0-1-1,3-2-2,4 0 0,6-12-3,1-1 1,-1-2 0,-4-4 2,1-1 0,-2-2 2,0 0 2,0-2 0,-1-4 0,3-1 1,-1-1-2,-2-4 2,3-5-1,-4 0-3,-2-2 4,-3 4-2,-1 11 2,-3 5 5,0 8-1,0 6 0,0 3-1,-3 4-3,-7 4 2,-3 8-3,-4 11 1,3 6 4,3 6-7,5 2 5,3 1-2,3-4-2,0-1 2,5-2-1,5-3 0,1-6 0,1-3-1,2-2 0,-3-9-4,0 1 0,-1-6-2,0-3-1,9 0 1,-3 0 0,6-3 0,-5-6 4,2-2 0,-2 0 3,-2-4 0,0 1 0,0-1 0,-6 3 1,2 4 0,-5 1 2,-3 5 0,1 0 0,-4 2 0,0 0-1,0 0-1,2 0 0,1 0 1,0 3-1,4 5 1,-3 2-1,0-2-2,2 1 1,0-1 0,2-3-1,0 0-1,-1-1-1,-2-1-3,6-2 0,-5-1-1,4 0-1,3 0 2,-3 0 1,2-4 3,-2 0 1,0 1 2,0-2-1,0 3 1,-1-5-1,0 3 0,0-2 2,2-2-2,-4 2 3,6-3 1,-3-1-1,0-3 2,4-2-2,-2 1-2,-1-4 0,0-1 0,-1-2 1,-1-6 1,1 0-5,-3-5 5,-3 0-3,1 2 5,-4 0 3,1 9-1,-2 2 1,0 6-1,0 8-1,0 1-2,0 4-4,0-3-1,0 3-1,-2 10 2,1 7 0,1 7 1,0 3-1,0 5 0,4-2 5,5 1-4,-2-3 3,2 1-4,2-5 0,-1-4-2,1-3 2,-3-5 2,2-4-2,-4-2 1,4-3-1,6 2 1,-6-4 0,9 1 0,-2-2 0,-2 0-1,5 0 1,-3 2 0,-4-2 0,3 2 1,-7 1-1,-1 3 3,0 1-3,-5 2 0,1 1-1,-4 3-1,0 7 2,-7-1 0,-7 5 0,-4-4-2,-4-1-1,-4-5-5,0 2-11,0-4-16,-3-5-22,0-2-39,0-5-123,2 0-82</inkml:trace>
  <inkml:trace contextRef="#ctx0" brushRef="#br0" timeOffset="74384.4202">25052 11814 834,'0'0'17,"0"0"3,0 0 0,0 0-11,0 0-4,0 0-5,0 0-6,0 0-22,0 0-49,0 0-220,324-95-28</inkml:trace>
  <inkml:trace contextRef="#ctx0" brushRef="#br0" timeOffset="75162.545">26268 11522 775,'0'0'21,"0"0"4,0 0 3,0 0-6,0 0-7,0 0-3,0 0-3,0 0-4,0 0 0,-70-214-2,60 214-1,-4 0 0,1 15-2,-3 12 0,3 11-2,4 11 2,0 14-1,5 9 2,3 4-2,1 5 2,0-4 2,3-3-2,2-4 2,2-6-2,-1-6-2,-1-7 1,-1-5-1,-1-5 1,-2-8 0,1-12-1,-2-6-2,0-10 0,0-5-1,0 0-1,0 0 1,0 0-3,-2 0-3,-4-3 1,1-11 1,-3-6 0,4-9 3,4 0-1,0-5 2,3-2 1,3-3 3,4 0-3,0 0 4,3 4 0,0 3 0,1 6 2,-3 10-4,-1 3 4,-2 5-3,0 8 3,3 0 6,4 0-6,-1 13 4,2 0-4,-1 5-2,-3-1 0,0-3-1,-3-3-1,1 0 0,-6-4 2,-1-3 0,1 5-1,-1-7 0,-1 1 1,1 0-1,-3-3 0,0 0 0,3 0-1,5-1 0,1-6 0,3-6 1,0 2-2,0-1 2,4 3-2,-6 2 0,3 0 1,-1 5 0,1 2 0,7 0 2,-4 2 0,6 6 0,-5 4 2,-3 0-1,-4-2 0,0-2-1,-2-1 0,-2-1 0,2 0 0,-5-5 1,0 3 1,-3-4 0,4 0 1,4-5-2,4-5 0,2-6-2,-3 0 0,1-1-1,-4-1-4,3 0-8,0-1-14,-1-1-32,3 1-56,-1 1-176,2 2-12</inkml:trace>
  <inkml:trace contextRef="#ctx0" brushRef="#br0" timeOffset="75484.4109">27375 11701 884,'0'0'1,"0"0"3,0 0 3,0 0 3,0 0-1,0 0 0,0 0-6,0 0-1,0 0-1,0 0-1,-91 127 4,77-109-5,6-6 2,2-5-7,2 0-4,3-2-1,-1-2-1,1 2 2,1-5 4,0 0 2,0 0 2,0 0 1,10-8 0,3-4 1,7-1-3,-1 1 5,-4 4-1,0 4 5,3 4 2,2 0 1,4 0 0,-2 8-1,0 3 1,-1 2-4,-3-1 2,1 1-6,-4-1 2,-3-4-3,0 1-3,-4-5-6,3 1-16,7 0-26,0-5-78,5 0-171,-2-2-20</inkml:trace>
  <inkml:trace contextRef="#ctx0" brushRef="#br0" timeOffset="76404.5827">28592 11475 891,'0'0'0,"0"0"2,0 0 1,0 0 1,0 0-2,0 0 1,0 0-3,0 0 1,0 0-1,0 0 0,-176 279 0,173-254 0,3-3-3,0-2 0,7-3 2,-1-5-4,7-2 3,0-7-3,6 1-6,5-4 6,1 0 1,0-5 1,2-2 2,1-5 0,1 1-3,-2 0 4,2-1 0,-2 1 0,-1 2 4,0 5 1,-5 4 0,-3 0 1,-4 4 0,-2 10 1,-4 3-1,-4 3 0,-2 2 1,-1-4-5,-1 3 4,0-9-6,0 1 0,0 1 1,0-8-4,0 0 2,0-6 1,0 0-3,0 0 1,0 1-5,0-1-1,0 2 0,0-2 2,0-2 2,0-4 0,0-6 3,0-5 1,1 0 0,2-5-3,0 6 3,3 1-3,0 0 3,2 2 2,4-4-1,-2 7 1,2 0 0,-5 6 0,-2 3 1,6-1 0,-2 2 0,2 0-1,4 7 0,-5 1 1,-2-2-2,1 3 0,-3-3-1,-3-3 1,0 0-1,-3-3 1,0 0 0,0 0-1,1 0-2,2 2-3,-2-2 0,4 0 0,-1 0 0,5-6 3,-2 0-1,3-1 2,2-1 0,-5 1 1,6 0 0,-4 4 0,2 1 2,5 1 1,-1 1 1,0 0 1,-1 3 0,-2 4 0,-4-2-1,3 3-1,-4-3 0,-1 2-1,1-1 0,-4-3-1,0 0 0,-3-3 0,0 0-1,0 0 2,9 0 0,-3 0 0,5 0-1,5 0 0,-7-5-1,5-2 0,-1-3 0,-3 1-1,2 0 1,-2 0 0,-1-1 0,-3 3 1,3-5-1,-1-3 2,-1 2 1,-1-1 1,1-2 0,-4 1 1,0 3 0,-2 2 1,1 5 0,-2 5 0,0-1-2,0 1-3,1-2 0,-1 2-1,2 3 1,-2 16 0,1 16 2,1 11-2,-1 6 3,2 2 3,-2 3-5,2 0 2,-1-3-4,-1-2-1,2-1 1,-3-4-1,0-5-1,0-3-6,-3-3-3,0-7-10,0-9-15,2-9-21,1 0-28,0-5-58,0 0-113,0 0-30</inkml:trace>
  <inkml:trace contextRef="#ctx0" brushRef="#br0" timeOffset="76591.6955">29353 11815 789,'0'0'28,"0"0"-1,0 0-4,0 0-4,0 0-4,0 0-3,0 0 0,0 0-3,0 0 0,178 15 2,-157 10-7,-3-3 2,-8-6-5,-3-5 0,-7-2-1,-6 0-2,-13 2-8,-14-2-30,-11-7-62,-9-2-211,-3-9-24</inkml:trace>
  <inkml:trace contextRef="#ctx0" brushRef="#br0" timeOffset="76693.42">29506 11926 545,'0'0'-338</inkml:trace>
  <inkml:trace contextRef="#ctx0" brushRef="#br0" timeOffset="79477.3222">21761 12921 582,'0'0'10,"0"0"5,0 0 0,0 0 0,0 0-7,0 0 0,0 0-1,0 0 1,0 0 1,0 0-2,44 16 2,-33 3-1,-4 3 1,-2-3-3,-2-2 0,-3 0-2,0-7 0,0 4-3,0-1 1,0-1 1,-2-2 0,1-5 0,-4 4 1,4-5-1,-1 0 0,1 0-1,1-4 0,-2 0 2,2 0-1,0 0 1,0 0-1,5-3-1,7-9-1,3-5 1,0-2-1,1-5-1,-2 0 0,2-1 1,-1 1-1,2-3 3,-3 5-1,-2 7 4,-2 1-1,-4 8-1,-3 3 0,7 3-2,-3 8 4,3 11-1,2 10 2,-4 5-1,-2 0-3,-1 2-3,-1-2 1,-1-2-1,2-4 0,0 1 2,-2-2-10,1-5-8,-1-5-18,-2-6-29,1-5-51,-2-6-142,0 0-23</inkml:trace>
  <inkml:trace contextRef="#ctx0" brushRef="#br0" timeOffset="79680.0108">22182 13093 744,'0'0'6,"0"0"6,0 0 6,0 0 1,0 0-4,0 0-4,0 0-6,0 0-3,0 0-1,0 0-2,154-27-3,-137 26-6,1 1-12,-6 0-18,-5 0-21,-1 0-32,-6 0-54,0-2-109</inkml:trace>
  <inkml:trace contextRef="#ctx0" brushRef="#br0" timeOffset="79842.4069">22322 12984 632,'0'0'13,"0"0"7,0 0 2,0 0-4,0 0-8,0 0-5,0 0-2,0 0-2,0 0 1,60 151-5,-58-136-3,2 6-11,-2-1-21,-1-6-33,-1 6-55,0-8-128</inkml:trace>
  <inkml:trace contextRef="#ctx0" brushRef="#br0" timeOffset="80070.3416">22673 12934 681,'0'0'22,"0"0"6,0 0-3,0 0-8,0 0-9,0 0-3,0 0-2,0 0-2,0 0 1,0 0-2,45 223 3,-43-206-8,-2 2-7,0 0-25,0-6-53,0 6-123,-2-7-77</inkml:trace>
  <inkml:trace contextRef="#ctx0" brushRef="#br0" timeOffset="80611.0634">22602 13679 512,'0'0'55,"0"0"7,0 0-3,0 0-13,0 0-11,0 0-6,0 0-6,0 0-3,0 0-2,-126-118-2,97 121-3,-2 9-3,-1 5-1,1 7-3,0 5 0,2 4-1,7 4-2,2 2-2,9 2 1,2-4 2,5-2-3,4-1 3,0-3-4,10-4 1,3-4-1,1-4-1,5-2 1,1-3-1,2-2 0,3-5-1,-1-2-4,2-3-9,-1-2-15,-1 0-14,-2 0-23,1-2-39,0-3-91,-2-2-92</inkml:trace>
  <inkml:trace contextRef="#ctx0" brushRef="#br0" timeOffset="80999.9285">22737 13926 804,'0'0'21,"0"0"3,0 0-1,0 0-10,0 0-6,0 0-3,0 0 1,0 0-4,0 0 2,0 0-2,-12 140 0,17-115 1,1 1-2,-2-4 1,0-7-1,1 0 0,-1-4 1,-3-6-2,1 1 2,-2-6 0,0 0 0,0 0 1,1 2-1,1-1 0,-1-1 0,5 0 0,1-3 1,5-8-1,1-3 1,-1-5-1,-1-1 0,-2 1 0,-1-1 0,-2 4 0,-2 8 2,-2 3 2,-2 5 1,0-2 0,0 2-1,0-1-2,0 1-2,-3 0-1,-9 3 1,-2 9 0,-5 6-1,7 1 0,3-2 0,6 0-2,3 2 2,3-4 1,8 3-1,5-4 0,7-8-1,6-6-2,6 0-5,6-8-17,6-4-30,3-3-90,4 0-168,-5-5-16</inkml:trace>
  <inkml:trace contextRef="#ctx0" brushRef="#br0" timeOffset="81130.3125">24063 13960 676,'0'0'-267,"0"0"-62</inkml:trace>
  <inkml:trace contextRef="#ctx0" brushRef="#br0" timeOffset="130492.7868">25260 11080 309,'0'0'60,"0"0"0,0 0-11,0 0-14,0 0-10,0 0-7,0 0-2,0 0 1,0 0 3,-13-5-1,27 5 3,12 0-2,9 0-3,7 4-4,4-3 1,8 2-1,6-1 3,7-2 0,7 0 2,4 0-1,4 0-3,1 0 1,-1 0-4,-1 0-1,-6 0-2,-6 0-2,-9 0-3,-11 0-2,-7 0 1,-16 0 0,-4 2-1,-8-2 2,-8 0-3,1 0 1,-7 0-1,0 0-5,0 0-12,2 0-21,-2 0-50,0 0-200,0 0-25</inkml:trace>
  <inkml:trace contextRef="#ctx0" brushRef="#br0" timeOffset="133544.308">26126 10628 193,'0'0'44,"0"0"5,0 0-5,0 0-8,0 0 0,0 0-1,0 0-3,0 0-4,0 0-7,0 0-4,9 0-2,-9 0-2,1 0 0,-1 0 0,0 0-3,1 0 0,-1 0 0,0 0-1,2 0 2,-2 0-2,1 0-1,-1 0-1,2 0-1,-2 0 0,1 0 1,-1 0-1,2 0 1,-1 0-1,1 0 0,-1 2-1,1-2-1,3 3 1,0 0 0,2 1-1,0 1 0,2 0 0,-4 0 0,1 0 1,0 1-1,-1 0 0,0 2 0,-1-1 0,2 7 1,-3-5-1,0 6 0,0-4-2,-1 0 1,-1 6 0,0-5 1,2 5 0,-1-3-3,-1-3 1,3 5 1,-2-6-2,-1 2 1,2 3-1,-1-4 1,2 4 0,-1-6-1,1-1 1,1 1-1,-1-2 0,2 2 0,-5-5 0,2 0 0,-3-4 0,1 3-1,2 0 0,0-1 1,0 3-1,-3-5 1,0 0-1,0 0 0,2 2 1,-1-2-1,-1 2 1,2-2-1,-2 1 0,1-1 0,-1 2-1,0-2-2,2 0-4,-2 1-6,0-1-12,1 0-14,-1 0-27,0 0-44,0-1-96,-3-4-62</inkml:trace>
  <inkml:trace contextRef="#ctx0" brushRef="#br0" timeOffset="134081.4671">26155 10288 411,'0'0'55,"0"0"-2,0 0-13,0 0-13,0 0-7,0 0-5,0 0-3,0 0-2,0 0-3,39-81 0,-23 64 1,1 1-1,2 0 1,0-1 0,1 2 0,-3 1-1,2 3 1,-5 1-3,-2 4-2,-3 2 0,-5 0-3,2 3 1,-3-3-2,1 4-3,-1-3-10,1 3-16,-4 0-39,0-2-88,0 2-110</inkml:trace>
  <inkml:trace contextRef="#ctx0" brushRef="#br0" timeOffset="134353.2396">26294 9839 633,'0'0'1,"0"0"6,0 0 8,0 0 6,0 0-4,0 0-2,0 0-3,0 0-3,0 0 2,85 8-5,-59-1 4,-3 0-8,-6 1 1,-2-1-1,-5 3 0,-4 2 1,-3 3-1,-2 5 0,-1 3-1,-6 1 1,-4 0-2,-4 0 0,1 3-4,-3-1-2,4 1-7,1-2-9,-1 0-23,3-1-50,2-1-164,3-1-19</inkml:trace>
  <inkml:trace contextRef="#ctx0" brushRef="#br0" timeOffset="136553.133">26492 9443 404,'0'0'7,"0"0"11,0 0 3,0 0 5,0 0-2,0 0-5,0 0 3,0 0 0,0 0 0,0 0-2,49 63-2,-36-38-1,0 2-2,3 0-3,0 0-2,1 0-4,-1-3 0,1-2-2,-2-3-2,2-1 0,-2-2 0,-1-1-1,1-3 1,-6-3-1,2-2-1,-4-1-2,-4-4-1,5 2-2,-3-1-8,-1 1-11,1-1-15,-5-3-26,2 0-38,1 4-73,0-3-60</inkml:trace>
  <inkml:trace contextRef="#ctx0" brushRef="#br0" timeOffset="136833.0177">26865 9440 466,'0'0'4,"0"0"9,0 0 12,0 0 6,0 0 2,0 0-2,0 0-6,0 0-6,0 0-6,8 80-5,-8-53-4,-1 0-2,-3-2 1,-1 0-3,-1-1 1,2-2-1,-3 0 0,3-8-2,-1 1-1,1 0-6,-1-6-8,0 4-17,-1-5-41,0 0-99,0-1-80</inkml:trace>
  <inkml:trace contextRef="#ctx0" brushRef="#br0" timeOffset="137324.1256">26785 9616 687,'0'0'-1,"0"0"4,0 0 4,0 0 1,0 0 2,0 0-3,0 0-2,0 0-1,0 0-3,0 0 0,12 103-1,-11-91-1,-1 2-1,2 1-4,-2-9-2,0 6-9,0-6-9,0-1-15,0 1-32,0-6-49,0 0-125</inkml:trace>
  <inkml:trace contextRef="#ctx0" brushRef="#br0" timeOffset="137489.0099">26851 9510 568,'0'0'-15,"0"0"6,0 0-1,0 0-22,0 0-35,0 0-61,0 0-94</inkml:trace>
  <inkml:trace contextRef="#ctx0" brushRef="#br0" timeOffset="137790.4064">26851 9510 556,'102'79'33,"-102"-79"6,0 0-2,0 0-9,0 0-8,0 0-5,0 0-4,0 0-4,0 0-1,50 50-3,-48-48-1,2 6 0,-2-4-2,-1-1 0,2 2 0,-3-5 1,0 0 0,0 0 0,1 2 1,-1 0 1,2-2-1,-2 3 0,1-3 0,-1 0 1,2 2 0,-1-2 0,7 0-2,3 0 0,4 0-2,5-5 0,-2 0-1,-4 1-1,3 1-1,-6 1 1,3 0 0,0 2-2,-2 0-1,5 0-2,-3 4-6,1 3-11,-4-2-20,1 5-32,-5-3-46,3 1-80,-4-1-36</inkml:trace>
  <inkml:trace contextRef="#ctx0" brushRef="#br0" timeOffset="139026.0602">27424 9589 581,'0'0'46,"0"0"-8,0 0-12,0 0-12,0 0-7,0 0-4,0 0-1,0 0-1,0 0 0,0 0-2,-68 23-1,61-11-1,3-4-3,1-4-4,1 1-6,2-5-5,-1 0-4,1 5-4,0 0-1,0 0 1,0 0 0,0-5 10,3 0 5,4-1 7,2-3 9,4-6 4,-8 3 5,1 0 7,0 1 7,-3 4 4,0-3 0,-3 5-5,0 0-6,0 0-5,1 0 0,2 0-3,-2 0 0,1 0-3,1 0-5,0 5 0,-2-1 0,2 0-2,-3-4 1,2 4 0,-1-1-1,1 1 1,-1 1 0,-1-5 1,0 0 1,0 0-1,2 0 1,-1 1-1,5-1 0,5 0-1,-2-5 1,5-3-1,-2 0-1,-2-3 1,4-2 1,0-1 2,-5 5 2,0 2 1,-1 0-1,0 1 1,1 2-1,-5 2-2,1 1-1,-1 1-2,3 1-1,3 9 2,-1 9 2,-3 5-1,-5 4 1,1 6-1,-2 5 2,0-2-2,-2 4 0,-1 0 2,-3 0-4,1 0 3,-5-3-3,2-4-2,-2-2 1,0-3 1,-1-5 1,-1-6 1,-4-2 1,1-5 0,4-4 2,-2-2-3,3 0 0,-3-3 0,3-1 0,-3-1 0,3 0 0,1-1 0,-1-4-1,6-4-1,-1 1-3,5-5-2,0-7-1,3 0 1,8-8-3,3 2 0,3-1-2,2-3 0,4-3 1,3-3-3,1-1 7,-1 1 0,-1-1 3,-3 5 2,-2 4 0,-5 4 3,-6 7 4,-3 5 1,-3 10 2,-3 2-2,0-2-1,0 2-5,0-1-2,2 1-1,-2-2-1,0 2 0,0 0 0,0 0 0,0 0 1,0 0-3,-2 0 3,1 0-2,-1 0 1,1 0 1,-1 0-1,1 0 0,1 0 0,-2 0-1,2 0 1,0 0 0,0 0 0,0 0 1,0 0-1,5 0 0,-1 0 0,1-2 0,-5 2 0,0-1 0,5 1 0,0 0 0,2 0 1,3 0 0,-6 0 1,4 3-1,2 2-1,-8-3 1,7 1 0,-4-3-1,-1 2-3,9-2-2,-3 0-7,6-5 0,1-4-1,-1-3 6,-4-1 2,1 1 3,-5-3 1,0 4 2,-2-5 1,-2 1 0,1 0 0,1-9 1,0 2 0,-1 2 0,-1-2-1,0 1 3,2 0 1,-3 6 2,1 0 0,-2 5 0,-1 6 0,0-1-1,-1 5 0,0 0-6,0 0-3,2 0 3,-1 0 1,2 0 3,-1 11 1,-1 8-3,1 6 1,-1-1-1,-1-2-1,0-3 0,0 1 0,0-1-1,0-6 2,0 6-2,0-8 0,0-7 1,0 6-1,0-6 1,2 1-1,-1-1 0,-1-4 2,0 0-1,0 0 2,3 2-1,-2-2 2,1 0-3,3 0-1,0 0 1,4 0 0,0 0 0,-4-2 0,-1 1 0,-4 1-1,5-2 2,1 2 0,-2-1-1,7 1 0,0 0-1,-3 0 0,9 4 0,-3 0 0,1-1-7,0 1-10,2-4-20,3 0-44,1-7-166,9-3-51</inkml:trace>
  <inkml:trace contextRef="#ctx0" brushRef="#br0" timeOffset="144176.7285">16254 15859 477,'0'0'34,"0"0"13,0 0-4,0 0-4,0 0-9,0 0-7,0 0-5,0 0-3,0 0-1,19-76-1,-22 59 4,-4 4-3,-4 1-1,-6-3-2,0 1 0,-2 2-4,-4 1 2,-3 2-3,-1 1 0,-4 4-1,0 4-2,-1 0 1,-3 0-2,0 7 3,3 2-2,2 4 1,3-1-3,5 3 0,3-1 0,9-1 0,4 2-3,6 2 2,0 0-2,9 4 0,7-3 7,3 1-5,5-1 5,2-1-4,2-1-1,-2 0 1,1 1-1,-3 2-1,-3-1 0,-2 1 0,-5-2 1,-1 3-1,-7-1 1,0-4-1,-3 1 1,-3 3 2,0-2-2,-6 7 1,-4-3 0,-3-3 1,-2-1-1,-2-2 1,-2-2-2,-1 1 1,-2-2 0,-1 2 1,1-7-1,4-2 0,2 0 0,4-3 0,6 0 0,2-1 1,4-1-1,0 0-1,0 0 0,0 0-4,0-3 1,0-2-1,4 0 2,10 3 1,4 4-1,7 15 1,1 12-1,-3 8 2,0 11 4,-1 5-5,-4 5 4,-1 3-3,-2-7-1,-3 1 1,1-5-1,0-3 1,0-5-1,4-7 1,6-6-17,4-7-16,10-10-43,11-12-114,7-15-113</inkml:trace>
  <inkml:trace contextRef="#ctx0" brushRef="#br0" timeOffset="146305.441">16879 16234 202,'0'0'49,"0"0"2,0 0-4,0 0-8,0 0-6,0 0-5,0 0-2,0 0 1,0 0-1,6 22-1,-6-22-3,1 0-3,1 2-5,2-2-5,1 0-3,3-9-1,2-3 1,-3-2 2,2-5 3,-3-1 1,-2 8 3,-3-8-2,-1 4 3,0-4-4,0-2-2,-7 3-1,-2-1-3,-3 2 1,0 1 0,-2 0-1,3 5 0,1 4-1,0 3-1,0 3-1,-3 2-3,-1 2-1,-3 10 0,2 9 2,2 8-1,-2 7 1,5 7-1,3 3 1,0-2-3,4-1 2,3-2-4,0-3 4,0-8-1,7-1 1,2-7 0,1-4 0,-3-4 5,2-3-6,-4-6 1,-2-3 0,2 2-6,-5-4 7,6 0 4,3 0-4,5-4 1,3-7-2,-4-3-5,-3-3 6,0-1-2,-1-1 2,-2-3 0,-1 2 0,-3-5 4,2 0-3,-3 0 0,-2-4-1,0 1 2,0 7-3,0 2-1,-2 7 4,1 5 1,1 2 1,0 5 3,0 0-7,0 0-2,0 0-1,0 0-1,-4 0 4,3 12-1,1 8 2,0 5 0,0 2 0,1-1 0,7 0 0,-2-2-1,0 0 0,0-4-1,2 1 0,-2-1-1,2-1 0,-3-1-3,0-5-2,0 4-3,-2 0-19,0 0-17,3 5-31,-3-7-52,3 2-90,-2-8-51</inkml:trace>
  <inkml:trace contextRef="#ctx0" brushRef="#br0" timeOffset="146491.5507">17152 16537 688,'0'0'40,"0"0"-4,0 0-15,0 0-5,0 0-6,0 0-4,0 0 6,0 0-9,0 0 0,0 0-1,30 17-2,-24-2-2,0-1-3,0 2-10,-2-2-15,0 0-18,-1-3-35,5 4-45,-4-6-128,4-1-8</inkml:trace>
  <inkml:trace contextRef="#ctx0" brushRef="#br0" timeOffset="146660.1018">17495 16629 770,'0'0'2,"0"0"3,0 0 6,0 0-4,0 0-2,0 0-4,0 0 0,0 0-4,0 0-8,0 0-28,47 90-62,-47-76-184,2-2-16</inkml:trace>
  <inkml:trace contextRef="#ctx0" brushRef="#br0" timeOffset="147399.9371">18035 16378 600,'0'0'14,"0"0"6,0 0 1,0 0-5,0 0-8,0 0-3,0 0 2,0 0 3,0 0 4,57-135 5,-51 112-1,-3-1 1,-3 0-1,0-3-3,-2 3-1,-7 2-1,-1-2-3,-4-1 0,-1 2-3,-3 3-1,-1 1-2,1 5-1,3 6-1,-3 3 0,-2 5-2,1 1 1,-4 11-2,3 9-2,4 6 2,1 3-2,7 6 3,2 0-2,3 2 0,3-4 2,3-1 0,4-4-2,2-4 0,1-5 0,3 1-1,-6-13 1,2 1 0,-2-2-2,0-4-1,2 0 1,0-3 0,4 0 1,-6-1 0,6-7 2,-2-1 0,0-3 1,1-5 1,-1 1 0,-1-2-1,0 0 2,-3-3-1,2 0 0,-3-1 0,1-2 0,-4 7 0,-2 5 1,1 2 2,-1 5 2,-1-2 0,0 3-1,0 4-4,0-1-1,0 1-1,3 1-1,-3 13 4,1 5-1,2 11 0,0-1 0,-1-2-1,1 2-1,-2-3 0,1 0-5,-2 1-3,0-3-15,0-1-13,0-7-27,0 2-41,0-2-98,-2-4-84</inkml:trace>
  <inkml:trace contextRef="#ctx0" brushRef="#br0" timeOffset="147680.0033">18212 16319 608,'0'0'35,"0"0"4,0 0-2,0 0-11,0 0-5,0 0-5,0 0-3,0 0-3,0 0-2,0 0-2,186-2 3,-183 17-2,-3 2 2,0 4-1,-4 2-2,-5-6 1,-5 3 1,1-2-1,-3 0-1,3 0 4,0 1-7,4-7 6,2 0-6,2-4-2,4-6 0,0 3-2,1-2 2,4 4 2,8 0-1,8 0 0,1-4-2,7-3-5,0 0-8,2 0-14,0-4-17,1-2-28,-1 1-41,-3-2-118,1 0-58</inkml:trace>
  <inkml:trace contextRef="#ctx0" brushRef="#br0" timeOffset="147830.1232">18796 16462 836,'0'0'29,"0"0"2,0 0-7,0 0-10,0 0-7,0 0-4,0 0 0,0 0-2,0 0 3,0 0-6,59 71 4,-66-45-12,-6-1-26,0 0-40,-3-5-191,-1 1-64</inkml:trace>
  <inkml:trace contextRef="#ctx0" brushRef="#br0" timeOffset="148242.2688">19358 16428 903,'0'0'-4,"0"0"1,0 0 1,0 0 3,0 0-5,0 0-13,0 0-21,0 0-39,0 0-100,0 0-132</inkml:trace>
  <inkml:trace contextRef="#ctx0" brushRef="#br0" timeOffset="148392.3838">19648 16341 721,'0'0'-19,"0"0"-40,0 0-157,0 0-70</inkml:trace>
  <inkml:trace contextRef="#ctx0" brushRef="#br0" timeOffset="148560.9533">19970 16273 784,'0'0'-4,"0"0"5,0 0-5,0 0-25,0 0-50,0 0-155,0 0-65</inkml:trace>
  <inkml:trace contextRef="#ctx0" brushRef="#br0" timeOffset="148660.2532">20088 16288 763,'0'0'-7,"0"0"-22,0 0-71,0 0-180,0 0-20</inkml:trace>
  <inkml:trace contextRef="#ctx0" brushRef="#br0" timeOffset="149779.5607">21187 15995 334,'0'0'49,"0"0"10,0 0 1,0 0-10,0 0-8,0 0-5,0 0-1,0 0-2,0 0-9,32-159-2,-35 139-8,-6-6 1,-2 2 0,-4 4-6,-2 3 2,-3 3-1,-3 3-1,-2 5-2,-2 3-1,-4 3 1,1 5-4,0 10-1,-1 4-3,4 8-2,4 3 7,4 5-4,3 1 3,4 2-3,6-1-2,6-3 0,0 0 0,6-7 1,6-3-1,2-3 2,1-2-1,1-4 1,-5-6-2,4-1 2,-7-3 0,4-5 2,7 0-1,-3 0 0,7-10 0,-5-4-2,-1 1 2,0-4-1,-3-1-1,4 0 0,-4-2 2,2-3 0,-1-1 0,-1-2-1,-2-4 0,-1 3-1,-2-4-4,-3 2 5,-2 0-4,-1 8 4,-3 3 1,1 6 0,-1 5 2,0 2-1,0 5 1,0-3-4,0 3-1,0 3 1,0 10 0,0 11 2,2 10 5,-1 2-6,5 2 5,-2 1-6,2-2 2,0-1-1,0-7-2,1 0 2,-2-3-2,3-4-1,-4-5 1,-1-2-2,0-3-4,-1-8-6,0 6-12,-1-5-11,1 0-15,-1 2-18,-1-7-36,0 0-59,0 0-112</inkml:trace>
  <inkml:trace contextRef="#ctx0" brushRef="#br0" timeOffset="150132.1746">21406 16141 662,'0'0'26,"0"0"7,0 0-1,0 0-7,0 0-6,0 0-10,0 0-3,0 0-1,0 0-3,0 0 0,28 0-1,-23 0 0,-4 0 1,2 4 0,1-1-1,-1 1 0,-3 1 0,2 0 0,-2-1 1,1 2 0,-1-6-1,0 0-1,0 0 2,0 2-1,2-1 3,-2-1 2,1 2 0,3-2-2,4-8-1,3-8-2,1-1-1,1-6 1,0 4 0,0-2-2,3 3 4,0 1 1,-1 6 3,-1 1-1,0 3 1,-5 4-4,-1 3 1,7 0-1,-5 8 0,3 4-1,-6 5-1,-1 3 1,-3 1-1,-3 0-1,0 2-2,-2 0-8,-3 0-11,-4-4-15,-1-5-29,1 0-49,-1-5-129,1-3-56</inkml:trace>
  <inkml:trace contextRef="#ctx0" brushRef="#br0" timeOffset="150304.8331">21978 16202 818,'0'0'14,"0"0"0,0 0-5,0 0-4,0 0-7,0 0-15,0 0-42,0 0-150,0 0-106</inkml:trace>
  <inkml:trace contextRef="#ctx0" brushRef="#br0" timeOffset="151048.9961">22562 15438 693,'0'0'37,"0"0"8,0 0-2,0 0-9,0 0-8,0 0-13,0 0-10,0 0-1,0 0 0,-26-1 3,42 37 1,4 6-2,4 2 0,4 5-3,1-2 0,2-1-1,-2-6 0,-2-3 5,-1-4-8,-5-5 4,-3-4-8,-1-2-13,-6-7-17,-4-3-22,0-4-40,-6-5-99,2 1-96</inkml:trace>
  <inkml:trace contextRef="#ctx0" brushRef="#br0" timeOffset="151281.3635">22893 15419 766,'0'0'4,"0"0"8,0 0 4,0 0 1,0 0-2,0 0-5,0 0-5,0 0-1,0 0-3,0 0 0,-71 281-1,64-245 1,-1-2 3,0-4-5,1-2 4,1-5-11,1-6-2,0-2-5,2 0-14,3-4-15,-1-2-31,1 1-48,0-5-109,9 3-40</inkml:trace>
  <inkml:trace contextRef="#ctx0" brushRef="#br0" timeOffset="151444.3551">23104 15824 726,'0'0'6,"0"0"4,0 0 5,0 0 3,0 0 0,0 0-11,0 0 2,0 0-9,0 0-2,15 53-3,-15-40-9,0 0-21,0-7-48,0 5-128,0-6-88</inkml:trace>
  <inkml:trace contextRef="#ctx0" brushRef="#br0" timeOffset="151605.4477">23087 15582 732,'0'0'-11,"0"0"3,0 0 3,0 0-6,0 0-20,0 0-28,0 0-35,0 0-21,0 0-11,0 0-5,123 86 16</inkml:trace>
  <inkml:trace contextRef="#ctx0" brushRef="#br0" timeOffset="151884.4646">23259 15681 18,'0'0'158,"0"0"30,0 0-40,0 0-49,0 0-44,0 0-22,0 0-8,0 0-3,0 0 3,0 0 4,43 35-6,-37-14-7,-2 3-7,-1-2-4,-1 1 2,-1 0-7,1-7 4,1 1-4,-2-6 0,1-1 0,-1 2-2,-1-9-1,3 2 2,-3-5-1,0 0 1,0 0 0,1 0-2,1 0 1,2-6 2,2-8 0,3-3-1,2-1 2,1 1-7,3-1 6,1 0-3,5 1 2,-1 2 6,3 3 1,2 2 4,-2 5 1,-1 3-3,-2 2-1,0 2-4,-4 6-1,0 2-2,-6-1-3,1 3-1,-5-5-5,0 3-11,0 2-25,-5-3-48,1 4-116,-2-8-99</inkml:trace>
  <inkml:trace contextRef="#ctx0" brushRef="#br0" timeOffset="153353.1602">23949 15715 826,'0'0'14,"0"0"5,0 0-2,0 0-8,0 0-3,0 0-3,0 0-2,0 0 0,0 0-3,0 0 0,-152 84 1,144-71-9,2-4 0,3-4-11,1 2-1,2-7-2,-1 0 1,1 0 4,0 0 3,0 3 2,0-3 0,1 0 5,9 0 2,3-7 8,3-3 3,-4-1 6,-1-2 1,2 0 6,0 1 5,1 0 0,-3 5 0,1 1-1,-1 2-4,-7 4-4,6-3-4,2 3-3,-3 0-2,2 8 0,-1 2-1,-4-3-2,0 5-1,-2-3-1,-1-1 1,2 2-6,-4-6-4,2 1-10,-3-5-6,0 0-3,0 0 0,1 0-1,0 1-1,1-1 1,2 0 3,4-4 11,-1-2 7,3-5 9,-6 3 3,2 0 6,0-1 6,0 1 6,1 1 4,-4 2 3,4 0-1,-4 1-2,0 1-5,1 2-6,-4 1-1,5 0-2,3 0-1,-1 5-3,4 3-2,-6-1-3,1 1-1,0-3 0,-3-1-4,0 1-2,-3-5-2,0 0 0,0 0 0,6 0 2,-2 0 0,6-5-1,0-3 3,0-3 1,2-2 2,-4 4 0,1-2 0,-2 2 1,3 0 1,-2 3 2,0 3 0,8-1 1,-3 4 2,5 0 1,-4 14 3,-1 6 1,-1 7-1,-3 9 1,-1 13 4,-2 4-4,-3 10 3,0 3-5,-2 4-4,1-3 1,0-3-5,0-8-2,-2-8 1,0-7 0,0-5 1,-6-9-2,-3-6 3,0-9 0,-5-7-1,0-5 3,-5 0-4,-6-7-1,5-8-1,0 0-3,3-5 0,2 1-3,2-9-1,4-1-8,4-7-14,3-5-15,2-5-16,9-8-22,8-4-22,8-2-26,3-3-37,7 4-2,3 5 57,4 5 84,3 5 83,0 8 74,2 4 34,0 7-11,-3 5-29,-6 8-24,-5 0-24,-13 7-19,-8 2-15,-2 3-12,-6 0-11,1 5-8,-2 10 0,-3 0-3,-8 9-1,-6-2-2,-4 3-2,-2-2 0,-1 1-1,0-2 1,1-1 1,3-1-5,5-9 6,2 0-6,2-4-1,5-4-1,0 0-4,3-3 1,0 0 1,0 0 1,0 0-1,0 0 1,6-3 3,6-7 0,3-4-3,4-1 7,-3-2-5,1 2 5,-2 0 2,-3 3 0,-1 5 4,-4 2 0,-2 5 0,4 0-2,-1 0-3,0 10 2,2 0-1,-4 4-1,-2 2 4,-1-5-6,2 6 5,-2-9-4,1 1-3,-1 0 1,-2-6-4,2 2-2,1-5-4,4 0-9,3-9-7,2-4-5,-1-2-4,-1-2 9,-2-2 2,1-1 9,-1 1 7,-1-1 5,0 1 5,-2-2 4,1-2 5,-3 0 3,2-2 5,-2-3 3,2-1 2,1 2 0,-1 0-1,-3 9-3,0 7-2,-2 7-5,-1 4-4,0 0-3,0 0-4,0 1 2,2 11 0,-2 10 1,0 5 0,1 5 0,1-1-2,-1 3 1,1-2-3,-1-4 1,0-8 0,1-1 0,-2-6-1,0-6 0,1-2-3,-1-5 2,0 0 1,0 0-1,2 2 2,-2 0-3,2-2-1,-2 3 1,6-3 1,3 0 0,4-5 1,4-5-1,-1-3 1,0-3-1,0 3 2,0-2-1,0 0 0,-5 4 1,0 1 0,-3 4-1,-5 2 3,0 3-3,-3 1 0,0 0 0,0 12 0,0 6 2,0 7-2,-1 0 2,-1-1-1,2-2-1,0-2 1,4-4-1,5-1 6,-1-7-6,6-3 2,0-2-4,5-3-11,4-2 0,-2-5-13,0-5-5,1-2-11,-1 1-17,-2-3-30,-1 1-70,-4-4-127</inkml:trace>
  <inkml:trace contextRef="#ctx0" brushRef="#br0" timeOffset="153665.5818">25566 14757 858,'0'0'18,"0"0"-3,0 0-2,0 0-2,0 0-2,0 0-2,0 0-1,0 0 0,0 0-5,71 169 2,-59-104-3,-5 6 1,-4 8 1,-3 5-2,-1 3 4,-7 3-4,-1 0-1,0-5 3,4-7-5,4-6 8,1-8 2,6-10-3,5-4 5,1-5-3,-4-4-1,-2-2 1,-6-3-1,-10 0-1,-16 5-3,-20 3 0,-20-1-6,-26 6-14,-32 1-233,-35 4-87,-41 0-41</inkml:trace>
  <inkml:trace contextRef="#ctx0" brushRef="#br0" timeOffset="156705.9198">26360 15507 443,'0'0'78,"0"0"-12,0 0-13,0 0-12,0 0-7,0 0-7,0 0 0,0 0-4,0 0-5,-40 15-1,40-15-3,11 0 0,11 0-2,10-3-2,5-1 1,5-1-1,2-1 0,3 0-2,-2 1 0,1 0-4,-5 3-1,-5 0-1,-11 1-2,-4 1 0,-8 0-3,-7 0-3,1 0-10,-2-2-16,0 2-19,1-5-50,3 2-122,-6-9-84</inkml:trace>
  <inkml:trace contextRef="#ctx0" brushRef="#br0" timeOffset="156928.9064">26782 15238 796,'0'0'5,"0"0"7,0 0 9,0 0 5,0 0-2,0 0-5,0 0-3,0 0-7,0 0-2,0 0-3,198 167 0,-180-138-1,-5 3-1,-10 2-1,-5 3 0,-15 5 0,-10-1 0,-11 1-7,-10-4-8,-7-5-26,-4-1-33,-5-5-152,2 0-98</inkml:trace>
  <inkml:trace contextRef="#ctx0" brushRef="#br0" timeOffset="159769.0106">27683 15192 699,'0'0'13,"0"0"2,0 0 3,0 0 0,0 0-3,0 0-1,0 0-3,0 0-3,0 0 1,0 0-4,45 90-3,-38-67 1,-4-6-2,-2-1 0,1-3 0,-2-3-1,0 2 2,0-6-1,-2 5 2,1-6-1,-1 0 0,1-1 2,1-4 0,-2 0-1,2 0 1,-1 0 0,-2 0-1,1 0 1,-1-4-1,3-8 0,0-7-3,4-4 1,9-7-2,4-1 0,5 0 2,4-3-5,4-2 5,4 2-4,-1 2 3,0 4 1,-4 4 0,-7 12 1,-2 4-2,-6 6 2,-2 2 1,4 10 0,-6 9 3,-2 3 0,-3 9 0,-4 2 3,-1 3-5,0 5 1,-3-2-3,-5 0-3,-1-2 0,2-2 0,-2-5 0,2-5-3,1-5-3,3-11-6,0-1-13,2-3-10,-1-2-14,1 1-18,1-4-44,0 0-113,0 0-54</inkml:trace>
  <inkml:trace contextRef="#ctx0" brushRef="#br0" timeOffset="159945.3007">28066 15305 757,'0'0'20,"0"0"12,0 0 2,0 0-4,0 0-8,0 0-10,0 0-5,0 0-4,0 0-2,220-29-2,-178 28-3,-6-5-2,-4-1-9,-6 0-14,-10-1-16,-8-1-30,-5-4-48,-3-1-68,-6-5-68</inkml:trace>
  <inkml:trace contextRef="#ctx0" brushRef="#br0" timeOffset="160113.1074">28295 15078 192,'0'0'211,"0"0"-84,0 0-35,0 0-28,0 0-14,0 0-14,0 0-9,0 0-4,0 0 1,0 0 1,-67-7-2,77 34-9,3 2-5,-1-1-1,0 1-5,0 3 3,-1-3-5,-6-2-1,1 0 0,-6 0-1,0-2-5,-11 0-11,-3-1-15,-4-4-19,0 1-26,-1-5-58,5-3-151,7-5-8</inkml:trace>
  <inkml:trace contextRef="#ctx0" brushRef="#br0" timeOffset="160305.6431">28763 14969 869,'0'0'-3,"0"0"5,0 0 4,0 0-6,0 0 4,0 0-11,0 0-36,0 0-138,0 0-133,-20 422-18</inkml:trace>
  <inkml:trace contextRef="#ctx0" brushRef="#br0" timeOffset="160393.4065">28601 15865 215</inkml:trace>
  <inkml:trace contextRef="#ctx0" brushRef="#br0" timeOffset="193640.1002">10368 15959 586,'0'0'24,"0"0"5,0 0-1,0 0-15,0 0 0,0 0-10,0 0 4,0 0 0,0 0-2,38-133-1,-20 133-2,5 7 4,-2 4-3,-3 7 5,-1 3-5,-1 5-1,-6 2 0,0 1-1,-2 0 1,-3-1 1,-2-1-2,-3-2 0,0-8 1,0 0-3,0-6 4,-3 0-1,-1-2 2,3-4 2,-1 0 1,2-5 5,-1 0 0,1 0-1,-2 0-2,-2 0-6,-1-10 0,-2-7 0,4-6-2,3-5 1,0-3-2,3-3 0,4-4-1,2 1-3,1 0 5,3 3-4,0 6 5,3 3 0,1 7 0,-5 6 0,3 9-2,0 3 1,0 2 0,8 12 1,-4 6-1,-2 2 6,-1 6-6,-1 1 5,-1 1-5,-2 2-1,0-3 0,-1 1-4,-1-3-2,0-1-8,-3 0-10,0-4-15,-1 2-24,0-7-49,0 2-94,-5-5-70</inkml:trace>
  <inkml:trace contextRef="#ctx0" brushRef="#br0" timeOffset="193850.052">10925 16100 680,'0'0'18,"0"0"5,0 0-2,0 0-6,0 0-3,0 0-4,0 0-1,0 0-2,0 0-2,208-113-3,-173 99 0,1 2-7,-7 1-1,-7 5-9,-6 2-11,-3 1-19,-9 3-40,2 0-95,-6 0-92</inkml:trace>
  <inkml:trace contextRef="#ctx0" brushRef="#br0" timeOffset="194041.4121">11162 15761 642,'0'0'18,"0"0"2,0 0 4,0 0 2,0 0-7,0 0-6,0 0 1,0 0-9,0 0 4,0 0-6,103 189-2,-90-156 1,-6-4-3,-1 2-2,-2-2-7,1-2-6,-2 0-16,1-1-20,-1-6-52,1-1-103,-1-6-65</inkml:trace>
  <inkml:trace contextRef="#ctx0" brushRef="#br0" timeOffset="194256.0873">11511 15748 753,'0'0'36,"0"0"-3,0 0-9,0 0-12,0 0-7,0 0 1,0 0 1,0 0 1,0 0 2,0 0-7,32 150 3,-20-111-4,-3 2-2,-3-4 2,1 4-7,-4-3-10,1 1-23,-2-3-39,-2-3-151,0 1-84</inkml:trace>
  <inkml:trace contextRef="#ctx0" brushRef="#br0" timeOffset="194949.4949">10980 16624 759,'0'0'18,"0"0"6,0 0 2,0 0-2,0 0-4,0 0-7,0 0-2,0 0-6,0 0 1,0 0-5,-298 255 2,291-210-3,4-5 1,3-2-2,4-4 3,10-10 0,6-2-1,6-3-1,4-5 1,9-6 0,5-6-1,6-2-1,4-6-5,2-5-11,-1-6-15,0-2-25,-3-5-51,1-4-177,-3 1-22</inkml:trace>
  <inkml:trace contextRef="#ctx0" brushRef="#br0" timeOffset="196185.3213">11540 17160 598,'0'0'44,"0"0"5,0 0-5,0 0-7,0 0-7,0 0-11,0 0-8,0 0-6,0 0-2,-5-57 0,5 74 5,6 14 10,4 10-5,-1 4 3,0-2-5,-1 1-7,1-5-2,0-1-1,-4-6 2,1-1-3,0-14 2,-3-5-1,-2-7-2,-1-3-1,2 4 5,-1-3 0,-1 1 0,0-4 1,0 0-2,3 0 0,6-5-2,2-10 0,4-7-3,-1-5 4,4-6-3,0 1 4,-2-5-2,3-1-12,-3-1 7,0 1-5,-3 3 8,1 5 4,-6 8 1,-4 10 4,-1 9 0,-3 3 1,0-2-5,0 2 1,0 0-3,-3 7 1,-6 9 4,-1 8-5,-1 4 7,0 3 3,4-2-4,0 3 4,6-3-12,1-4 1,4-3 0,12-2 1,4-5 1,6-5 0,7-5-1,3-5-1,2 0-4,6-5-5,-3-5-18,1-2-20,0 0-38,-3 1-144,-1 4-80</inkml:trace>
  <inkml:trace contextRef="#ctx0" brushRef="#br0" timeOffset="206356.5538">11940 15806 354,'0'0'16,"0"0"10,0 0 10,0 0 4,0 0-2,0 0-8,0 0-8,0 0 0,0 0 0,28-48-1,-28 44-1,1-1-1,1 1 0,-1 0-3,-1 4-1,0-7-3,0 2-3,0-8-1,-4-2 0,-4 3-2,1 0 1,-3 1 0,0-1-2,-2 0-1,-5-3-1,4 0 2,-3 1-2,0 0 1,-4 0 0,0-1-2,-1 2 1,-3-2-1,-2 1-2,-3 1 1,-1-1 0,-4 1 1,1 1 1,-2-3 0,-1 3-1,0 0 0,0 2 1,1 0-3,-4 3 2,4-1-1,-5 1 0,2 3 0,-1-1 1,-1 3-2,2-1 1,1 3 0,-1-3-1,-1 3 2,2 0-1,0 0 1,3 0 0,0 0-2,1 0 3,4 0-1,-1 3-1,-1 0 0,1-1-1,4 3 0,-1 2 1,1-2 0,0 2 0,0 3 0,-2 1-1,3 2 0,-2 2 0,-2 2-1,5-2 1,-5 5 0,1 0 2,-1 2-3,-1 2 2,3 1-1,-2 1-1,1 1 2,2-1-1,0 0 1,3 0 1,0 1-3,1 1 1,3-1 0,1 1-1,0-1 6,1 1-5,1 0 5,0 1-3,3 1-3,-3 2 2,4 1-2,0 4 2,0 2-1,-1 2 1,4 1-2,2 2 0,0 1 0,0 3 1,2-4-1,2 3 2,2 0 1,1 2-1,0-2 3,0-1-6,3-1 1,3 1 0,1 0 0,0 0 3,0-3-2,2 1 1,2 2-2,0-6 3,3 4-2,-1-3 1,3 1-1,-3-3 0,6 0 7,-2 4-1,3 0 2,-1-4-4,4 3-1,0-2-1,2 1 0,1-2 0,1 0-2,0-4 1,0 0 1,1-1 0,-1 0-1,5-3 1,0-4-1,-2-1 3,6-6-3,0-1-1,0 3 1,2-1 3,0-1-1,0-3 2,0-2-1,0 0-4,1-5-1,1-2 3,1 0 0,1-2-2,1 1 1,-2 2-5,2 0 4,-4 2 4,0 5-1,3-4-2,-3 0-4,0-5 2,6-2 2,-5-5-3,1 0 7,-1 0-3,1 0-1,-1 0 1,2-5-3,0 0 0,0-2 1,0 0 4,0-1-2,-3 0-3,3 2 1,-3-4-5,-3-1 4,3-1 4,-4-2-5,1 5 6,-3-5-5,0 5-2,-1 1 3,-1-2-3,-1 1 3,2-8 0,-3 0-1,1 4 3,-1 1-2,0 0 1,0 4 1,-2-1-2,-1 0-1,0-2 0,-1 2 1,-2-3-2,0-2 2,-1 0-2,-2-1 4,-1 0-3,-1 3 2,0-3-3,-1 3 2,-1 0 0,-3 5 1,-3-2 1,1-1-1,-3 2-1,2-2 0,-1-3-2,-2 6 1,5-5-1,-2-2 4,0 0-1,0-2 0,-1-2-1,0 1-2,-1-2 0,-1 2 2,1-2 0,-1 1 2,1 1-4,-2-3 3,0 7-3,-2-4 1,-1-2 2,0-1-11,3-11 8,-5 2-5,-1 1 6,0 0 1,0 2-2,-1 1 3,-2-3-1,-3 1 1,-1 0 0,4-1 0,-3-2-1,0-1 0,-2-1-2,4-4 2,-2 0-1,1 0 3,-2-3-1,2 2-2,-1 3-1,-2 0 3,1-1-2,0-4-2,-3 3 5,-2-3-6,-2 0 8,-1-3-3,-3 2-1,-3-4 1,-2-4-3,-1 1 4,-4-5-1,-2 1 2,-5 2 0,-1-4-1,-6 3 1,-3 1-4,-4 1 4,-2 2-4,-1 1 1,0 2 2,-4 4-3,1 5 1,-6 3-5,-7 7-12,-4 12-27,-7 12-88,-7 8-177,-9 20-21</inkml:trace>
  <inkml:trace contextRef="#ctx0" brushRef="#br0" timeOffset="207953.5553">7912 6568 226,'0'0'38,"0"0"20,0 0 16,0 0-1,0 0-11,0 0-7,0 0-13,0 0-2,0 0-12,-27-140-3,25 136-10,2-1-3,0 5 6,3 12 2,6 14 8,3 10-5,-1 8-1,1 5-7,-5 0-4,3-5 0,-3-3-3,2-8-1,5-7-2,7-11 0,16-13-1,24-14 1,28-34 1,37-33 0,44-35-4,42-32-6,45-25-25,38-14-90,31-8-194,20 2-32</inkml:trace>
  <inkml:trace contextRef="#ctx0" brushRef="#br0" timeOffset="268273.7834">17800 15729 0,'0'0'14,"0"0"1,0 0-6,0 0-3,0 0-2,0 0-3,0 0 0,0 0 2,0 0-1,0 0 2,87-50-1,-80 45 1,-2 3-3,-2 1-1,2-1-1,-5 2-4,3-3 3,0 0-1,-2 0 3,3 2 0,-4 1 3,0-2 0,0 2 2,2-2 6,1-3 4,-2 0 6,3 0 2,-2 2 3,-2 3 3,0-7 0,1 2 4,-1 0-2,2 1-2,-2 4-2,0-5-3,0-1 4,0 0 1,1 2 4,-1 4 0,0-1-5,0-5-2,0 1-5,0 1-2,0-1-2,0 5-2,0-5-1,0 1-2,-1-2-1,-1 2 0,-1-1-1,-1 3 1,-2-6-1,1 2-1,-3 0 1,2 0-2,-3 2 0,1 1 0,4 1-2,-5-3-1,5 4 0,-8-4-3,2 3 1,0-3 0,0 0-1,0 2 3,0 0-2,-2 0-1,2 2-1,-3-3 1,-3 1 0,5 3-2,-5-4 2,5 1 0,-3 2 1,-5-3 2,6 4-2,-7-4-2,1 2 1,6 0 0,-6 0 1,6 0-2,2-1 2,-5 2-1,4 0 1,-6-2 1,4 0-4,-4 2 1,6 0-1,-2 1 0,2 0 2,-1 0-2,-7 0 0,8 0 1,-8 0 0,4 0 0,5 0 0,-8 2-1,1 1-1,0 0 2,2-1 1,-2 1-2,4-1 1,1 1 1,-2 0-1,0 1 1,4-2-2,-4 3 1,0-3-1,5 1 1,-6 0-1,1 2-2,4-2 3,-5 1-1,-1 3 1,2-1 2,-5 1-3,3 1 0,1-1 0,0 3 1,1-3-1,0 3 0,0-2 0,1 1 0,-2 1 0,0-1 1,1 0-1,0 1 1,1 0 0,0 0 0,4-2-1,0-1 1,-2 3-2,1-1 2,0 0-2,-1 0 1,0 1-1,1 1 1,-4 3 0,3 0 0,2-6-1,0 3 2,0 0-1,-1 1 1,-3 3-2,2-3 1,1 2 3,1-2-2,2 3 4,-1-1-6,0-1 1,-2 3 0,2 0 0,0-2 2,0 2-2,0-1-2,1-1 3,1 3-1,0-1 0,-2-1 1,2 0-3,-2 2 5,5-2-3,-2-3 2,0 3-1,2-1-3,1-4 2,-1 6 1,1-1 0,1-5 0,-2 7 0,1-3 1,2-4-1,-1 2 1,1 2-2,-1 4 0,2-4 1,0 4 1,0 0 0,0-6-1,2 7-1,1-2 3,1 0-4,-1-2 3,1-1-2,1 2-2,-1-7 3,2 6 0,0 0 0,1 0-1,0 4 0,-1-4-1,1 5 6,0-3-4,0-3 6,2 1-6,1-1-1,2-3 3,-1 1-2,2-1 2,-1 0-1,1 1-1,1-2 0,1 4 0,2-5 0,0 3 1,1-2 0,2 1 0,1-1-2,0 0 3,1 0-2,1 2 1,-3-3-2,3 3 1,-3-4-1,1 0 0,-1 3 0,0-2 1,-2 2-2,0-4 2,-2 1-2,0-1 3,-1 1-3,1-1 1,-2 3 0,3-2 0,2 2 0,-1-1 2,2-1-1,1 1 0,0-4 0,0 3-2,4-1 1,-1-2 0,0 4 2,2-6 0,0 6-1,1-4-2,-1 5 1,2-8 0,-1 4 0,0 1 2,0-3-3,0 2 1,-1 0 1,2-2 4,-2 3-7,-2-6 2,3 5 0,-3-4-3,0 1 5,2 2-3,-1-2 2,-1 0-1,0 1 1,0-4 2,2 1-2,0 1 0,0 0 0,2 1-2,-2-3 1,-1 3-1,1-2 2,-2 2 0,2-1 1,0-2-1,0 1 0,-1-1-1,1 2 1,0-2-1,0 1 0,-2-1 2,1 2-1,1-2-1,-3 0 1,2 0-1,-1 0-2,1 0 3,1 0 0,-1 0-1,0 2 0,1-2 0,0 0 0,2 0 1,-1 0-2,2 0-2,0 0 2,0-2 2,1 2 1,1 0 1,-1 0-2,2 0 0,0 0 1,1 0-1,0 0-2,1 0-1,-1 0 1,0 0 1,-1 0 1,0 2-1,0 1 1,-2-3 2,0 0-2,1 0-1,-2 0 0,-1 0-4,3 0 5,-1 0 0,2 0 0,-2 0 2,2 0-3,-1 0 4,-1 2-4,0-2 0,2 0-1,-1 0-4,0 0 6,0 0-1,2 0 0,0 0 2,0 0-2,0 0 3,-1 0-3,2 0 1,-3 0 0,1 2-2,0 1 1,1-3-1,1 0 1,-1 0-2,3 0 3,-2 0-2,1 0 2,0 0-2,0 0 0,0 0 2,-2 0 0,3-3 0,-2-1-1,1 4 0,-2-3 1,1 1-1,-1-1 0,-3 1 0,1 2 0,-2-1 0,0 1 0,-1-2 1,0 0-2,-1 0 1,2-1 0,-1 3 1,-1-3 0,-1-1-2,2 3 1,1 1-2,-2-3 2,2 2 0,0-1 0,0 1 2,1-2-1,1-1-2,-3 1 1,3 0-2,-4-1 3,2 1 0,-1-2 0,-2 2-1,1-3 0,-2 0 0,2 0 0,1 0-2,1 3 2,-2-4-1,0 0 3,-2 2 1,1-3-3,-3 1-3,2-3 1,1 1 3,-2-1-1,2 0 1,-4-2 2,3 0-5,-2 0 2,0 1 0,-1 2-1,-1-2 1,1 2 1,0-1-1,-3-3 0,1 2-2,0 0 4,-3 0-3,1-1 1,-4 2 1,0-2-1,-5 4 2,3-1-2,1-1 0,0 0-2,6-4 4,-3 1-1,1-4-1,0 2 2,1-1-4,-1 2 1,-3-5-1,2 2-1,-3-4 4,1 0-4,0 0 5,-2 1-2,0 3 0,0 0 0,-3 1-1,1-3 1,-4 8 0,-1-3 4,1 0-2,-1 5-2,2-7 0,-3 2-2,0-3 2,-1 2-1,2-2 1,-2-1 0,0-1 0,2-6 4,-1 2-4,1-1 0,-1 0-1,1 3 1,-2 5 0,1-1 0,0 0-2,-1-1 2,0 1 0,0-2 3,-2 1-3,1 4 0,-1-5 1,-1 2-1,0 4 0,0-6-2,0 6 2,0 1-6,0-6 8,0 6-1,-1-5-1,-4 0 1,4 7-1,-4-5-1,1-1 2,1 6 1,-1-7-2,0 2 0,1 5 1,-3-7-2,0 2 2,-1 0 0,-2-5-1,0 3 0,0 0-1,0 0 2,-1 0-1,1 0 1,-4-2-1,1 1-1,-2 0 2,-1 1 0,1 2-1,-2 1 2,0-1-2,-1 3 0,-2-1 0,-1-1 0,1-1-1,-3 1 2,2-1-2,3-1 1,-2 3 0,0-1 1,0 2-2,-1 0 3,1 0 0,-1 1-2,0 2-1,1-2-1,-1 3 1,0 1 1,1-3 1,-1 3 1,0-1-3,0 2 2,-1-2-1,-1 1-1,-1 2 1,-2-3-5,-2 0 5,1 0-2,-3 3 2,2-1 0,-4 0 0,2 0 0,-2 1 0,0 1 0,-1-1-2,1-1 2,-3 1-1,2 3 1,-2-3 1,0 0-1,1 2 0,-3-1 2,3 1-4,0-2 2,-1 2-2,1 0 2,0 2 0,0-1 0,-1 1 2,1-1 0,0 0-4,-2-1 2,4 3-1,-3-4 0,1 3 3,1-1-2,-1 1 0,-1-1 0,1 0 0,0 1 0,0 0-1,-1-2 2,0 3-1,2 0 0,2 0 0,-2 0-1,2 0 2,-2 0-2,0 0 0,0-3 1,2 3 0,-2-1 0,2 0 1,-1 1-1,1 0 0,-1 0 1,3-2-1,-1 2 0,-2-1-1,2 1 1,-2-1 0,0 1 1,-1 0-1,1-3-1,-3 3 1,2 0 0,-1 0 0,1 0-1,2 0 0,0 0 1,1-3 1,1 3 0,-1-1-1,3 1 1,-1 0-1,0-1 0,-1 1-1,0-2 0,-1 1-2,1-1 3,-1 0 1,0 1-1,0 1 1,0-1-1,-1 1 1,-1-3 0,-1 3-2,2 0 1,0 0 0,2 0 0,-1 0-1,3 0 1,-1 0-1,1 0 1,3 0 1,-2 0-1,1 3 0,-1-2-1,1 0-1,2 1 2,-1 1 0,0 0 0,-1 1 1,2-1 0,1-1-3,-1 1 1,1 1 1,0 0-1,0 1 3,-1-2-3,0 2 1,1-2-1,-4 2 2,2-2-1,0 1-1,-2 0 0,1 0 1,-2 1 0,0 1 2,-2-2-2,-1 2 0,-1 0 0,-3 1-1,-2-2 1,-1 3 0,-3 1 3,-3 1-4,0 1 5,-3 3-3,-1 0-2,-3 3 1,-1 0 0,-3 3-3,0 3-7,-1 1-12,-1 4-28,0 3-67,-1 2-195,4 1-21</inkml:trace>
  <inkml:trace contextRef="#ctx0" brushRef="#br0" timeOffset="299065.2559">20341 5818 341,'0'0'34,"0"0"16,0 0 6,0 0-3,0 0-14,0 0-9,0 0-6,0 0-4,0 0-1,18-22-1,-18 20-2,1 0 0,-1 1-3,2-1-2,-2 0-1,0 1-1,0-6 0,0-2-3,0-3 0,-2-3-2,-2 7 2,-3-8-3,-2 3 0,0 0-1,-4-3 2,2 0-1,-4 1 1,4-2-1,-4 3 1,-1-3-2,0-2 1,-1 3-1,-2-2 1,3 0-2,-1 1 3,0 2-2,-2-2 1,0 2-1,0 0 0,-2 0-2,-1 1 1,0-1 0,-2 3 0,-2 2-1,-2 1 1,1-1 0,-1 2-1,-1-1 1,-1 1-1,0 2 0,-4 0 1,1 0-1,-2 0 1,1 1-2,-3-1 1,3 2 1,-1-1 0,2 2-1,1 0 1,2 1-1,-1 2 0,1 0 1,1 0-1,2 0-1,0 0 1,0 0 0,0 0 0,-1 0 2,1 5-2,1-2 0,0 1 0,0 0-2,1 0 2,-1 3-1,0-2 0,0 2 1,0 0 0,-1 1 2,1 1-2,-2 0-1,3 1 1,1 1-1,-2 2 1,0-1 0,0 5-1,0-2 1,2 2 0,-3 0 1,4 0-1,-3 3 0,0 2-1,-1 1 0,2 1 1,-3 3 2,2-1-3,0-1 2,2 1-1,-1 0 0,3-1 0,-2 1 0,1 1-1,0 2 0,-2 0 5,3 1-4,-2 2 4,1 0-4,1 2-1,3 0 1,1-2-1,1 2 1,3 1-2,1 1 2,0 2-1,3 0 1,0 2 0,0 0 0,1 1-1,0 0 2,2-1-2,-1 0 1,2-3 3,0 1-4,0-1 4,2-2-2,0-2-1,1-2 0,1 2-1,1-3 0,-1 2 0,2-1 2,0-1-1,0 2 0,0-2-1,2 2 1,2 0 0,3-2 0,-1 1 0,1-2-1,2 0 1,1-1 1,0 1 2,0-2-4,5 0 3,-2 0-4,3 0 2,0-3 1,2 1-2,-2-3 1,3-1-1,0 1 1,-2-1 0,2-2 0,-1-1-1,0 2 1,1-2 0,-2 0 1,2 0-2,0-2 1,1 1-1,0 0 1,-1 0 0,1-1 1,2-2-1,1 3-1,-1-2 1,4-2 0,0-1 0,1 1 1,1-1-1,-1-2 1,1 1-2,-2-2 1,3 2 0,0-4-1,1 2 1,-1-1 1,0-1-1,0 0 0,-2 0 0,2-1-1,-1 1 2,-1-2-1,0 0 0,-1 0 1,-1-2-3,0 0 2,1-2-1,-2 0 1,1-1 0,-1 2 0,0-2 0,2 0 0,-2 0 0,1 0 0,1 0-1,0 0 1,-3 0 0,2 0 0,1 0 0,-2 0 1,1-2-1,0 0 0,-1-1 0,0 0-1,2-2 1,-1 2 0,-2 0 0,2-1 0,-1-1 1,-1 0-1,-1 1 1,-1-2-1,-1 1 0,0 1 0,-3-3-1,-1 3 2,-1-1-1,2 1 0,-1-1 1,6-2-1,-2 1 1,-3-1-2,0 0 2,0-1-1,-2 1 0,1 0 0,0-1 1,-1-1-1,2 1 1,-2 0-1,-1-1 0,0-2 0,2 3 0,-3-2 1,2 0-1,-2-1 1,1 0 1,-1 1-2,0-2 1,0 1 0,0 0 1,0-2-3,-1 1 3,1 0-2,-2 0 0,-2 4 1,2-1-1,0-3 1,-1 2-1,3-5 0,-3 1 1,0-1-1,2 2 1,-2-2-1,-1-1 1,2 1 0,-1-1-1,0-2 0,3 0 0,-3-1 0,2 0-1,-2 0 2,0-1-3,0-1 5,-1 1-3,1-2-1,-2 1 1,1-3-2,-1 1 3,-1 2-2,-1 0 2,1 0-1,-1 1 1,-3 7-1,1-4 1,-1 0-2,-2-1 2,2-1-4,0 1 3,1 0 1,-2 6-1,1-6 0,-2-1 1,1 8 0,-1-8-1,-1-1 0,0 5 1,0-6-3,0 2 3,0-1-1,0-7 0,0 7 1,-3-3 0,0 1-1,0 0-3,-2-2 5,0 0-5,0-3 3,-1 0 1,0 0 0,-3-2-1,2-2 2,-2 0 0,0-5 0,0 1 1,-3-5 0,-1 2 1,0-2-1,-3 1 1,-1 0-1,-5 1 1,-4 2-3,-4-1 1,-8 1-4,-5 2-11,-14 6-10,-12 8-48,-18 8-194,-20 4-55</inkml:trace>
  <inkml:trace contextRef="#ctx0" brushRef="#br0" timeOffset="313144.4016">19754 15040 421,'0'0'25,"0"0"12,0 0 12,0 0 4,0 0-15,0 0-8,0 0-8,0 0-4,0 0-3,-14-3 0,14 3-1,-1 0 0,-1-7-2,1 2-1,-1-7-2,1-5-2,1 0-3,0-8 1,7 1-2,1-4 0,3 1 1,-1-3-1,3 0 2,0-1-1,3-1 0,-2 2-2,2-1 0,-1-3 0,0 0 0,1 1-2,2-2-4,-2 1 4,1 0-3,-4 4 3,1 2 2,-2 4-2,-3 9-1,1 1 1,-6 6 0,-1 5-1,0 0 1,-3 3-1,0-1-1,0 1 0,1 0 1,1-2-2,-2 2 2,1-1-1,-1 1 0,0-1 1,2 1-1,-2-2-1,0 2-1,1 0-4,-1 0-5,0 0-9,0 0-7,2 0-11,-2 0-17,1 0-24,1 0-35,-1 0-55,-1 0-56</inkml:trace>
  <inkml:trace contextRef="#ctx0" brushRef="#br0" timeOffset="313497.6369">19780 14301 423,'0'0'37,"0"0"8,0 0 7,0 0-6,0 0-14,0 0-7,0 0-10,0 0-3,0 0-1,0 0-2,-52-21-2,52 18-1,6-2 0,8-2-3,6 0 2,3-3 2,2 3 0,3-3 0,-1 2 1,2-1-1,-1-2 0,0 2 0,-2 0 1,-2 0-3,-1 2 0,-8 2 0,-4 2-1,-7 3-2,-4 0-2,0 0-2,3 0 1,2 7 0,-1 10 1,-1 9 1,-3 4-1,-1 4 2,-7 4-3,2-4 2,2 1-5,3-3-8,1-4-25,1 0-41,6-3-118,5 1-95</inkml:trace>
  <inkml:trace contextRef="#ctx0" brushRef="#br0" timeOffset="314500.0672">19188 12944 590,'0'0'24,"0"0"5,0 0-4,0 0-9,0 0-7,0 0-9,0 0 0,0 0 0,0 0 2,6 68-1,-6-26 1,-3 0-1,-2 1-1,2-3 4,0-1-3,2-4 4,1-5-4,0-9-1,0-1 0,0-8-1,0-2 2,0 2-1,0-8 0,0 2 1,0-6 0,0 0 2,0 0 4,1 2 3,-1-2-2,6 0 0,3-3-5,4-9 0,1-4 0,4 0 0,-4-4 0,2-1 1,-1-2-2,2-2-3,-1 3 5,3-1-5,-5 1 6,-1 9 2,-6 4 2,-2 6 1,-5 3-2,0-2-3,0 2-3,1 0-3,-1-1 0,0 1 0,-4 3 2,-9 9-1,-6 5 0,1 3 5,1-1-5,3 1 5,-1-1-4,8-6-1,1-1 0,2-3 0,3-5 1,-1 6-1,2-4 1,0 5 0,2 1 0,6 0 1,-1-2 0,5-3-2,4 0 0,4-4-5,3 0-11,3-3-21,2 0-34,2 0-80,5-5-132,-2-3 12</inkml:trace>
  <inkml:trace contextRef="#ctx0" brushRef="#br0" timeOffset="314651.2542">19740 13189 700,'0'0'15,"0"0"2,0 0-2,0 0-5,0 0-6,0 0-3,0 0-4,0 0-9,0 0-33,155-18-69,-137 14-159,-7 1-14</inkml:trace>
  <inkml:trace contextRef="#ctx0" brushRef="#br0" timeOffset="314828.9589">20088 12983 714,'0'0'12,"0"0"5,0 0 4,0 0 1,0 0-9,0 0-4,0 0 0,0 0-7,0 0 4,0 0-6,8 328-7,-17-289-9,-2-2-40,2 0-80,0-5-153,5-2-9</inkml:trace>
  <inkml:trace contextRef="#ctx0" brushRef="#br0" timeOffset="325239.2937">19754 16162 172,'0'0'14,"0"0"4,0 0-1,0 0-5,0 0-1,0 0-3,0 0-6,0 0-1,0 0-5,12 5-8,-10-3-9,3-2-10,1 3-30,0-3-47</inkml:trace>
  <inkml:trace contextRef="#ctx0" brushRef="#br0" timeOffset="330150.1418">17039 5595 298,'0'0'24,"0"0"10,0 0 3,0 0 0,0 0-8,0 0-6,0 0-3,0 0-4,0 0 0,0 0-2,-95-76 0,80 67 0,1-1 0,1 3-1,-7-4 0,2 1-2,1 1 0,-3-1-4,1 2 1,-1 1-1,-3-2-1,2 1-1,-2 1-1,-1-3-1,-1 3 1,-1 0 0,-1-1 0,-4-1 1,1 2 0,0-1 2,-2 0-4,0 3 1,0-4-1,-1 2-1,-2 1 2,0 0-1,1 0-1,-3 1 0,2 1 0,0 1 1,2 0-1,-2 1 0,0 1-1,2 1-2,-2 0 2,-2 0 1,-1 0-1,3 0 1,-2 1 0,-1 3-1,-1-2 1,1 1-1,-1 0 0,-2 2 1,0 0 0,0-3 1,0 3-1,2-2 1,-1 2 1,2 0-1,0 0 1,2 2-1,0-2 0,-2 2-1,-1-1 1,0 1 1,1 2-1,1-1 1,-2 2-2,1 1-1,-1 2 2,3-1-2,-1 2 1,2-1 0,0 2-1,3 2 0,0 1 0,3 1 1,1 1-1,2-1 0,1 1 0,2-1-1,0 0 1,1-2-1,-1 1 1,1 1 0,-1 1 0,0-1-2,0 1 2,2 1-1,-2 0 1,0 1-1,0 0 1,3 3 3,-3-1-4,1 2 4,2-2-5,0 2 1,-2-1 1,7-3-2,-2 2 2,1-1-1,3 0 0,3 0 0,0 0 0,0 2-1,1 0 1,0 0-1,1-1 2,1-1-2,1 3 2,0-3-1,0 1 1,-1 1-1,3-1 0,-1-2-1,2 3 2,-1-3-3,3 2 3,-2-3 4,0 0-7,0-4 4,3 0-4,0 3 0,0-1 2,0 1 0,0-2 1,0 0-1,0 0 0,0 2-1,3-3 0,-2 3 1,2-3 0,0 7 1,0-3 0,0 0-2,0-1 2,1-1-3,-1 1 3,2 0-1,0 2-1,-1-1 1,1 3-1,1-3 1,-2 1 1,2 0-1,1-1 1,0-2-2,-1 2 2,4 2-2,0-4 1,2 0 0,1 1 0,-2 0 1,4-1-1,1 0 4,-2 1-6,2-2 5,3 0-3,0 0 0,1 0 0,1-4 1,0 3-1,-1-2 0,3 0 1,-1 0-1,3-1 0,-1 1 0,-1-1 0,3-1 1,1 2-1,-2-1 0,1 1 0,0-1 0,2 1 1,-2-3-2,1 1 1,1-1 0,-1 2 0,1-2 1,1 2 0,1-2-2,-1 3 2,3-3-2,-2 2 1,1-3 1,-1 1-1,-1-2 0,0 1 1,-2-1-1,2-2 0,-2 3 1,1-4-1,-1 2-1,-1-1 1,2-1 0,-3 0 0,-1-2 1,1 2-1,-2-1 0,0-2 1,-1 3-1,1-4 0,1-1 0,1 0 0,-2 1 1,2-2-2,1 3 1,0-4 1,1 3-1,-1-3 3,0 0-3,-1 0 1,1 0-1,0 3 0,0-3 1,0 0-1,0 1 0,0-1 1,-3 0 0,2 0 0,-1 0-1,-1 0 0,-2 0 1,-4-1-1,1-2 1,0 3 0,5-3-30,4 1-3,-2-1-1,-7 1 0,2 1 32,-1-1 1,-1 0 1,8-3-1,-4 0 0,0 2 0,-1 0 0,1 0 0,-1 0 1,-1 0-1,1-2 1,-2 1-2,1-2 1,-4 3 1,0-2-2,1 3 1,-1-3 1,2 0-1,-2 1 2,-1 1-2,0-2 0,1 0 0,-3 1-1,4 0 1,-2 0-1,-1-3 1,-1 2 1,0 0 0,-1 1 0,2-2 0,-1-1-1,0-1 0,2 0 0,-4 0 1,2 0 0,-4 3 0,3-2-1,2-3-1,-2 3 2,3-2-1,-3-2 1,2 1-1,-5 2 0,3-1 1,1-1-2,0 2 2,4-4 0,-2 0-1,-1 3 1,-1-2 0,3 2-1,-2-3 1,2 2-2,-1-1 1,0 0 0,-4 2-1,-1 1 2,3-2 0,-6 3-2,5-4 2,-1 2-1,-4 2 2,2-4-2,-3 5 1,1-2 0,-3 1-1,2-2 1,-1 1-1,-1-3 0,4-3 1,-3 6-1,1-8 1,-3 7 2,1-2-3,0 2 2,-1-3-5,4-3 3,-4 5-4,2-7 5,-4 8 0,-1-2 0,3 1 1,-3-3-2,1 3 1,-1-2 0,0 0 0,0 0 0,0-3 1,0 1-2,0-3 0,0 5 0,-1-8 0,-2 2 1,3 4 0,0-6-1,0 0 0,0 0-1,0-1 1,0 1 0,0 1 0,0-3 1,0-3 35,0 0-2</inkml:trace>
  <inkml:trace contextRef="#ctx0" brushRef="#br0" timeOffset="331638.1559">16445 5470 301,'0'0'41,"0"0"0,0 0 6,0 0-1,0 0-4,0 0-7,0 0-8,0 0-4,0 0-7,0 0-4,-8-63-7,8 63-3,-2-3-1,2 3 0,7 0 1,11 0 1,6 0 0,5 10-1,7 5 1,6 4 1,4 3-1,5 4 2,4 3 0,0 5-1,0 3 1,0 3-2,-6 2 0,-4 4-2,-8 0 2,-3 7 2,-7 1-3,-5 3 3,-5 4-4,-7 0 0,-3 3 4,-5 2-4,-2-3 0,0-1-2,-7-1 3,-4-2 1,-4 0-4,-3 0-2,-1 1-11,-5 1-14,-5 6-46,-7 3-183,-6 6-17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36:19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20803 10231 608,'0'0'47,"0"0"2,0 0-6,0 0-13,0 0-10,0 0-10,0 0-3,0 0-1,0 0 0,-250-116-1,204 129 0,0 2-3,4 4-1,4 1-1,4 3 1,8-1-3,10 0 0,7-1 0,8 1-1,1-3 2,13 2 2,7 1-1,4 0 1,5 1 0,1-2 0,0 3-2,-2-1 2,-4 3 2,-4 2-4,-6 2 5,-10 4-4,-4-1 0,-4 2 1,-13-2 1,-4-2 1,-5-1 2,-3-4 0,-3-2 1,0-2 0,-1-4 1,4-1 0,8-6 2,3-4-3,8-2 0,6-3 1,-1-1-2,2-1-2,2-3-2,1-7-1,0-7 0,3 1 0,10-6 2,7 7-2,3 4 1,3 6-1,3 5-2,0 8 2,0 8-1,1 11 2,-2 5-1,-3 5 0,-1 2 0,-2 2 0,-2-1-1,-1-5 2,-1-3-3,0-2 3,2-4-2,3-2 0,-1-5 1,4-4-7,3-3-1,0-4-15,4-7-13,4-1-12,1-6-26,3-9-33,-1-2-104,4 0-69</inkml:trace>
  <inkml:trace contextRef="#ctx0" brushRef="#br0" timeOffset="592.8099">21333 10614 672,'0'0'32,"0"0"6,0 0 1,0 0-13,0 0-4,0 0-11,0 0-1,0 0-1,0 0-5,0 0 3,-234-39-4,204 65 1,1 4-1,0 2-1,6 2-1,4-3-3,3 1 2,7-3-2,5-1 1,4-3-1,0-5-1,6-2 0,1-6 0,3-3-1,3-2 0,-4-4-1,8 0 1,-1-3 1,1-3 0,6-7 2,-2-3 2,-1-4 0,-1-3 0,-2-1 2,2-4-2,-4 1 3,0-1 0,-3-1-1,-1 0 1,-3 8 1,-4 1 1,0 8 1,-2 4 1,-1 1-2,-1 4-3,0-1-3,0 1-1,0 0 0,2 1 2,-1 14 1,5 6-1,-2 10 0,2-2-1,1 0 0,1 0 0,1-4 0,-1 1-2,1-2-2,-2-3-2,0 1-12,-3-6-13,1-2-23,-1-3-45,-3-7-109,4 5-87</inkml:trace>
  <inkml:trace contextRef="#ctx0" brushRef="#br0" timeOffset="759.6954">21500 10854 776,'0'0'37,"0"0"-4,0 0-13,0 0-8,0 0-4,0 0-2,0 0-2,0 0-1,0 0-2,41 106 0,-39-74-5,-2-3-6,0 0-17,0 3-21,0-2-64,0 1-159,0-9-35</inkml:trace>
  <inkml:trace contextRef="#ctx0" brushRef="#br0" timeOffset="953.2993">21817 11023 780,'0'0'45,"0"0"-8,0 0-13,0 0-12,0 0-6,0 0-3,0 0-1,0 0 0,0 0 0,0 0-2,103 62-2,-103-40-7,-7-2-14,0 0-19,-2 1-43,2-4-127,2-5-93</inkml:trace>
  <inkml:trace contextRef="#ctx0" brushRef="#br0" timeOffset="1412.1569">22311 10602 806,'0'0'24,"0"0"2,0 0-6,0 0-11,0 0-7,0 0-2,0 0 1,0 0-1,0 0 0,-155 51 0,132-24 0,5 0-2,1 1 1,5-2-2,1-1 1,5-6-2,3-2 0,3 3-1,0-9-2,0 4 1,2-6-1,3-4 2,1 1 1,3-6 2,4 0 1,-1 0 0,5-9 2,-3-3 0,2-2-2,-3 0 2,2-1 0,-4-2 1,4 3 1,-2-5 0,1 2-1,1-1 2,-1 1-1,1 2 1,-7 5 0,1 3-1,-6 6 0,-3 1-1,4 0 0,5 0-1,1 8 0,1 5 0,-5 7 0,-3 4-3,-3 3-4,0 4-14,0-1-16,-3 0-39,0 1-87,0-10-131,2-2 11</inkml:trace>
  <inkml:trace contextRef="#ctx0" brushRef="#br0" timeOffset="1686.2879">22435 10904 704,'0'0'26,"0"0"5,0 0 2,0 0-9,0 0-5,0 0-3,0 0-4,0 0-5,0 0-4,181-18 0,-170 36 0,-2 4 2,-6-1 1,-3 1 0,-5 2-1,-6-3 1,-2 0-3,-3-1 2,1-2-3,1-3 1,4-4-1,3 0-2,2-4 0,2-5 0,1 4 0,2-2 0,0 1 0,0 4 0,7-1 1,-2-1-1,9-1-1,1-2-3,4-4-5,6 0-11,-1 0-17,1 0-19,2 0-49,2 0-149,2-7-42</inkml:trace>
  <inkml:trace contextRef="#ctx0" brushRef="#br0" timeOffset="1852.8763">23206 10975 854,'0'0'37,"0"0"-11,0 0-12,0 0-8,0 0-2,0 0 0,0 0-1,0 0-1,0 0-1,0 0 0,37 115 0,-57-88-3,0-5-3,2-1-7,1-3-18,4-6-18,3 0-38,3-5-123,4-5-98</inkml:trace>
  <inkml:trace contextRef="#ctx0" brushRef="#br0" timeOffset="2011.0161">23599 10982 870,'0'0'19,"0"0"-3,0 0-11,0 0-10,0 0-8,0 0-28,0 0-100,0 0-166,0 0-21</inkml:trace>
  <inkml:trace contextRef="#ctx0" brushRef="#br0" timeOffset="2136.5624">24002 10992 855,'0'0'23,"0"0"1,0 0-7,0 0-6,0 0-8,0 0-4,0 0-7,0 0-24,0 0-56,0 0-216,142 5-28</inkml:trace>
  <inkml:trace contextRef="#ctx0" brushRef="#br0" timeOffset="2887.0484">25157 10556 584,'0'0'52,"0"0"2,0 0-11,0 0-8,0 0-10,0 0-7,0 0-4,0 0-7,0 0-1,-195-117-2,159 142 0,1 4 0,2 4 2,3 4-4,5-1 1,4 0-3,7-5-2,5 0 1,7-6-2,2-3 0,1-2-1,9-4 0,-2-6 0,6-3-1,1-6 0,3-1 0,7-5 1,-3-7 0,-2-5 4,0-3-1,-3-4 3,1 1 1,-4-3-1,2 0 0,-3-2 0,1-2 2,-3 3-4,-3 3 4,-2 7-4,0 8 3,-5 4 0,-1 5-2,0 0-3,0 0 0,0 0 1,2 5 3,-1 11 5,2 11-5,0 7 4,0 0-4,0-2-3,1-2 2,1 0-6,0-3-2,1 0-11,-3-1-18,-2-4-50,-1-3-121,0-4-90</inkml:trace>
  <inkml:trace contextRef="#ctx0" brushRef="#br0" timeOffset="3220.8251">25170 10719 654,'0'0'19,"0"0"4,0 0-1,0 0-8,0 0-6,0 0-3,0 0-3,0 0-1,0 0-1,0 0 0,72 103-1,-72-91-1,0-9 1,0 4 1,0-7 4,0 0 3,0 0 4,0 1 1,0 1 3,0-2 1,0 0 0,0 0-1,0-11-1,0-6-3,0-2-1,3 0-2,8 2 1,0 2-1,5 2 0,-4 5-2,-4 4-2,2 2-2,-4 2 0,4 0 0,5 5-2,-5 5 1,3 7-1,-6 2 0,-3 1-1,-2 1-2,-2 1-7,0 1-18,-3 0-25,-1-6-64,-1-1-183,5 0-14</inkml:trace>
  <inkml:trace contextRef="#ctx0" brushRef="#br0" timeOffset="3394.3953">25613 10928 749,'0'0'36,"0"0"6,0 0-8,0 0-13,0 0-10,0 0-5,0 0-2,0 0-1,0 0-3,0 0-2,127 78-7,-124-61-13,-2 0-26,-1 3-64,0-7-183,0 8-23</inkml:trace>
  <inkml:trace contextRef="#ctx0" brushRef="#br0" timeOffset="4598.7753">26772 10300 748,'0'0'23,"0"0"4,0 0 0,0 0-8,0 0-5,0 0-6,0 0-2,0 0-4,0 0 1,0 0-3,-260 35 0,241-5-1,3 3 1,6-1-2,4-2 3,3 0 1,3-2-5,0-4 4,5-2-6,2-4 2,0-6-1,3-2-1,-3-4-1,2-2 1,2-1 2,1-3 2,6 0 0,-1-8 1,5-4 1,-3-5 0,-1 0 1,1-3-3,-4-2 4,0-3-2,-3 0 2,-2-4 3,-1 0-3,-3-3 1,-2 1 0,-1 10 3,-3 0-2,0 9 3,0 6-2,0-1-2,0 7-2,0-1-2,0 1-1,0 14 1,0 10 1,0 10 0,1 5 0,4 0 0,-1 3-1,4-5 3,0 1-3,1-5 4,-1-1-4,2-6-1,-2-1-1,0-5-5,-2-7 0,1-1-8,-2-4-6,0-2-10,3 2-8,-5-8-9,8 0-5,-1 0-7,7-4-11,4-6-3,-1-4 11,-1-1 18,-2-2 27,0 0 27,-2-3 19,-2-4 15,-1 0 8,-4-2 1,1-1 3,-3 9-4,-3 0-2,-2 7-4,-1 5-6,1 1-8,-1 5-9,0-1-8,0 1-7,0 0-3,0 0-1,-8 0-1,-2 6 2,-2 3-1,8-3-1,-1 3 4,2 0-5,-1 2 4,2-2-5,0-4 1,2 1-1,0-6-1,-1 0 2,1 0 0,0 1 0,0 1 1,0-1 0,0 1-2,0 0 2,0-2-1,0 0-1,0 2 2,0-2-1,0 0 0,0 1 1,0-1 0,0 0-2,1 0 0,1 0 1,-1 0-1,0 0 1,2 0-2,-2 0 1,1-1 0,-1 1 0,1-2 3,-1 2-3,1 0-2,-2 0 2,1 0-3,-1 0 2,3 0 0,-1 8 1,1 8 0,-1 4 1,-2 4-1,2-2 0,-2 1-1,0-6 1,0 3-1,0-8 1,0 1 1,0 3-1,0-11 0,0 3 0,0-8-1,0 0 1,0 0-1,0 2 2,0-1 1,0 0 0,0 2 1,0-3-2,0 0-1,0 0-1,0 0 0,0-3 0,-2-2 0,2-9 1,0-6 0,3 1 0,6-7 1,1 2-1,3 1 0,1 0 0,1 3 0,2 1 0,-4 6-3,0 4 6,-7 3-6,-1 5 6,-1 1 1,6 0-5,0 6 5,2 5-5,-5 6 3,-4 2-1,-3 3 1,0-1-1,-2 1-3,-5-1 1,1 1-6,0-7-4,2 0-14,1-5-16,-4-1-32,1 2-66,2-7-150,1 0-5</inkml:trace>
  <inkml:trace contextRef="#ctx0" brushRef="#br0" timeOffset="4761.8884">27242 10683 711,'0'0'33,"0"0"2,0 0-11,0 0-12,0 0-2,0 0-5,0 0-5,0 0-5,0 0-10,231-89-15,-208 80-32,-8 4-124,1-3-100</inkml:trace>
  <inkml:trace contextRef="#ctx0" brushRef="#br0" timeOffset="4956.6669">27388 10444 676,'0'0'27,"0"0"10,0 0-3,0 0-4,0 0-4,0 0-1,0 0-7,0 0-2,0 0-8,0 0-5,32 182 0,-28-157-2,-2 1 0,2-2-3,-3 0-2,1 0-9,-1-5-10,1-1-15,1 1-21,-2-7-51,3 3-109,1-5-70</inkml:trace>
  <inkml:trace contextRef="#ctx0" brushRef="#br0" timeOffset="5162.1765">27741 10522 763,'0'0'46,"0"0"-7,0 0-11,0 0-9,0 0-11,0 0 5,0 0-4,0 0-4,0 0 0,33 140-4,-31-104 0,0-2 0,1 2-1,0-4-2,0-3-3,3-1-7,-2-8-14,-2-6-26,2-1-49,-3-6-197,2 1-19</inkml:trace>
  <inkml:trace contextRef="#ctx0" brushRef="#br0" timeOffset="5507.0796">28204 9893 813,'0'0'2,"0"0"5,0 0 2,0 0 2,0 0-1,0 0-2,0 0 0,0 0-5,0 0 2,0 0-5,162 272 1,-170-218-1,-2 3 2,-3-4-2,1-3 1,5-1-2,4-5 2,3-3 3,5-1-2,8-4 4,4 1-1,2-5 1,1 2 0,-1-4 1,-5 2-1,-4 0-2,-7 1 1,-4 2-3,-21 5 2,-16 2-6,-19 3-19,-21-3-83,-22 0-209,-26-7-28</inkml:trace>
  <inkml:trace contextRef="#ctx0" brushRef="#br0" timeOffset="8711.1007">26502 11151 458,'0'0'21,"0"0"11,0 0 10,0 0-1,0 0-8,0 0-5,0 0-5,0 0-6,-5-3-3,27 3-4,17 0-2,17 3-1,13-3 2,11 0 4,10 0 3,10-8 2,6-1-1,5 0-4,0-1-3,-7 2-4,-8 0-3,-15 5-3,-18 1-4,-14 2-8,-20 0-18,-16 5-37,-13 6-157,-14-2-73</inkml:trace>
  <inkml:trace contextRef="#ctx0" brushRef="#br0" timeOffset="70804.999">6163 14933 667,'0'0'22,"0"0"6,0 0 1,0 0-4,0 0-12,0 0-7,0 0-3,0 0 0,0 0 4,0 35 2,24-2 2,5 0-1,6 2 0,3-2-2,1-3-1,1-1-1,-2 0-2,-5-3 3,-1-4-5,-3 2 1,-3-4-2,-2-5 0,-3 0 1,-1-1 0,-3-2-1,-7-4-1,-1 0 1,-2-3-2,0-1 1,1 3 1,-5-4-3,-2 0-1,2-1-1,0 0-6,2 1-3,3 2-7,-4-3-9,-1-1-18,0 3-17,1-4-48,1 0-89,3-4-68</inkml:trace>
  <inkml:trace contextRef="#ctx0" brushRef="#br0" timeOffset="71163.8867">6620 14899 674,'0'0'28,"0"0"0,0 0-4,0 0-5,0 0-2,0 0-4,0 0 2,0 0-1,0 0 1,0 0-2,-93 160 0,76-124-3,1-1-1,-3 0 3,2-3-4,-3-1 4,-2-4-7,3-3 0,2-2-1,-1-3-2,1-1 0,5-1-1,1-6 1,5 1-2,0-4 1,2-1-1,-2 2 0,6-6-1,-4 1 1,4 2 1,0-2-1,-1 1-3,1 0 0,0-5-4,-2 0-1,2 7-6,0-2-9,0 0-10,0 2-10,2-6-18,-1 2-19,3 1-63,5-2-121,0-2 0</inkml:trace>
  <inkml:trace contextRef="#ctx0" brushRef="#br0" timeOffset="71476.74">6848 15262 703,'0'0'20,"0"0"4,0 0 5,0 0-3,0 0-8,0 0-7,0 0-4,0 0-3,0 0 1,33 10 1,-12-7 1,2-2-2,3-1 1,3 0-3,0-1 0,-2-4 0,-1 0-2,-1 2-1,-8-1 0,0 1-2,-8 0-2,-2 1-5,4 2-8,-6-3-11,-2 1-20,4 2-36,-7 0-67,0 0-132</inkml:trace>
  <inkml:trace contextRef="#ctx0" brushRef="#br0" timeOffset="71685.0815">7124 15094 719,'0'0'8,"0"0"5,0 0 6,0 0 1,0 0 0,0 0-12,0 0 1,0 0-7,0 0-1,0 0 0,28 222-1,-24-198 0,3-1-1,-2 1-3,-1-2-5,-1-5-5,0 2-14,1 1-12,-4-5-44,6 6-101,-5-7-94</inkml:trace>
  <inkml:trace contextRef="#ctx0" brushRef="#br0" timeOffset="72714.9472">7140 15277 382,'0'0'58,"0"0"-3,0 0-11,0 0-6,0 0-5,0 0-5,0 0-4,0 0-4,0 0-1,0 0 1,-49-19-4,47 18-3,2 1-3,-2 0-2,2-2-4,-3 2 1,3 0-1,3-1 0,11-1 1,6 0-1,7-3-1,0 5-1,-1-4 0,4 3 0,-1-2 0,-1-1 0,-2 1-1,-2 1 0,-8-1-3,0-1 2,-4 3-2,-6 0 1,-1 1-4,1-3-2,0 3-4,-2 0-7,2 0-9,-6 0-19,3-3-33,0 2-57,1-2-107</inkml:trace>
  <inkml:trace contextRef="#ctx0" brushRef="#br0" timeOffset="73323.4354">7565 15126 648,'0'0'23,"0"0"-1,0 0-3,0 0-4,0 0-6,0 0-3,0 0 1,0 0-1,0 0-2,0 0 0,51 53 3,-41-32-6,4-1 3,-2 0-4,-2-2 0,-1-6-1,-2 0 0,-3-4 0,-1-5 1,2 5 1,-2-5 0,1 0-2,-3-1 1,-1-2 1,0 0 0,0 0 1,3 0 1,-3 2 1,3-2 1,1 0 1,4-6-2,3-5-1,-1-6 2,-1 2-2,2-4 3,0-1 1,0-3-5,1 3 5,-2 1-6,-3 6 3,-2 6-1,0 1-1,-2 3-1,1 0-1,2 3 2,2 8 0,3 13 6,1 11-2,-2 7 0,0 8-2,0 2-3,-1 1 0,2 1-1,-1-1 0,-1-1-1,-3-4 4,1-2-2,-7-4 3,0-7 1,-3-4 4,-7-4 1,-3-2 3,-3-5-2,-1-2-4,-2-1-1,-1-5-1,1 1-3,5-4-1,-1-2-2,5-1-1,-3-3 1,3 0-4,-2 0-8,1-7-15,3 1-20,4-8-34,4-5-69,3-3-146,7-12 1</inkml:trace>
  <inkml:trace contextRef="#ctx0" brushRef="#br0" timeOffset="73596.8462">8022 14772 798,'0'0'10,"0"0"10,0 0 3,0 0 4,0 0-9,0 0-6,0 0-4,0 0-2,0 0-2,0 0-1,324 346 2,-304-292-2,-2-1 2,-7-2-4,-8-1 0,-3 0-2,-10 3 1,-12-1 0,-7 4-2,-8 1 1,-7-1-3,-3-2-4,-1-2-6,-3-4-8,2-1-11,-3-3-21,2-7-29,2-3-85,-3-5-126</inkml:trace>
  <inkml:trace contextRef="#ctx0" brushRef="#br0" timeOffset="73934.8429">5810 14664 776,'0'0'3,"0"0"2,0 0 9,0 0 3,0 0 2,0 0-4,0 0-4,0 0-6,0 0-1,-95 466 1,95-406-3,0-3 1,8-3-2,7-4-2,5-3 0,6-1 0,6-4-2,4-3-4,9-5-2,8-5-11,7-4-16,5-10-44,10-6-118,0-9-95</inkml:trace>
  <inkml:trace contextRef="#ctx0" brushRef="#br0" timeOffset="74539.4271">8466 14062 652,'0'0'22,"0"0"5,0 0 6,0 0-5,0 0-10,0 0-8,0 0-6,0 0 3,0 0 1,0 0 3,0 70-1,-6-31-1,5 1-3,-2-1-1,0-2-1,2-4 0,1-3 0,0-4 0,0-2-2,7-4 1,-3-1-2,5-4 0,-2-3 0,3-3 1,2-4 0,3 0 0,3 2-1,2-6-1,6-1-1,-4 0 0,7 0-5,-3-5-5,0 0-11,-2-2-14,-5-3-24,0 2-39,-5 0-110,-5-1-76</inkml:trace>
  <inkml:trace contextRef="#ctx0" brushRef="#br0" timeOffset="74733.1343">8639 14280 694,'0'0'23,"0"0"8,0 0 3,0 0-4,0 0-11,0 0-5,0 0-3,0 0-6,0 0 1,0 0-5,9 345-1,-6-306 0,-3 1-3,3-2-6,-3 0-11,1-3-11,-1-2-33,0-1-85,0-11-139,0 2-5</inkml:trace>
  <inkml:trace contextRef="#ctx0" brushRef="#br0" timeOffset="76313.8174">9516 15177 606,'0'0'23,"0"0"8,0 0 4,0 0-6,0 0-12,0 0-6,0 0-10,0 0 3,0 0-1,-9 0-1,15-2 2,8-1-2,5-2 0,3 0-1,1 2-1,0-1 1,-7 2-3,1 1 2,-5-1-3,-1 0-3,4 1-4,-9 1-6,6 0-9,-4 0-20,-2 0-34,4 1-68,-6 3-110</inkml:trace>
  <inkml:trace contextRef="#ctx0" brushRef="#br0" timeOffset="76530.6079">9513 15412 543,'0'0'34,"0"0"9,0 0-3,0 0-9,0 0-6,0 0-7,0 0-3,0 0-3,0 0-2,0 0-3,99-4-3,-64-4-2,-2 1-2,-1 0 1,-3 0-3,0 3-2,-11-1-4,0 4-8,-6 1-9,-5 0-33,-1 0-75,-6 0-142</inkml:trace>
  <inkml:trace contextRef="#ctx0" brushRef="#br0" timeOffset="77741.2995">10945 14829 667,'0'0'14,"0"0"2,0 0-1,0 0-6,0 0 1,0 0 1,0 0 3,0 0 4,0 0-3,0 0-4,83 139-1,-50-106-2,-1-2-1,-3-2-3,1-4 0,-4-2-3,-1-3 1,-4-2-1,0-1 1,-4-2 2,2-2-5,-8-4 6,0 2-5,-3-4-1,-1-1 0,1-1-2,-5-2-1,4 1-2,-2-1-4,-2 0-5,2-1-8,-5-2-12,0 0-17,0 0-36,6 0-67,-2 0-113</inkml:trace>
  <inkml:trace contextRef="#ctx0" brushRef="#br0" timeOffset="78038.1941">11275 14784 672,'0'0'4,"0"0"7,0 0 5,0 0 2,0 0-3,0 0-4,0 0-5,0 0-2,0 0 0,-88 267 1,76-240-1,4-3 0,-4-1-1,2-3-1,0 0 3,1-2-5,2-4 5,0 0-6,2-6 1,2-4 0,-1 3-2,1-1 0,2-4-1,-2 3-2,3-5-3,-1 0-5,1 0-8,0 2-16,-2-2-33,2 0-55,-1 0-125,1 0-2</inkml:trace>
  <inkml:trace contextRef="#ctx0" brushRef="#br0" timeOffset="78395.4801">11629 14284 710,'0'0'-6,"0"0"4,0 0 9,0 0 4,0 0-1,0 0 0,0 0-4,0 0 0,0 0-3,0 0 3,-16 199 5,11-168-4,3-2 4,-1-3-7,3-6 0,0-4-1,0-1 1,0-5 0,6 5 1,3-6 0,1-1 1,4 1-1,-1-4 0,3-2-2,3 1-1,4-4-1,7 0-1,1 0-3,-2-1-3,0-2-5,-2-2-9,0 2-13,-6-4-24,-5 5-44,-3-6-120,-2-1-52</inkml:trace>
  <inkml:trace contextRef="#ctx0" brushRef="#br0" timeOffset="78559.681">11849 14500 662,'0'0'13,"0"0"12,0 0 1,0 0-4,0 0-6,0 0-7,0 0-4,0 0-2,0 0-1,0 0-4,37 277-4,-32-247-10,-1 2-26,-4-1-96,0 0-143,-3-2-6</inkml:trace>
  <inkml:trace contextRef="#ctx0" brushRef="#br0" timeOffset="79540.3035">10104 14473 486,'0'0'38,"0"0"2,0 0-1,0 0-8,0 0-15,0 0-6,0 0-5,0 0-1,0 0 0,0 0 1,13-48 0,-2 57-1,3 3-1,-3 3 0,-1 2-2,-1 0 2,-2 2 2,0 1-5,-2-5 5,-4 0-4,2-4-1,0 0 1,-2-1 0,-1-5 0,2 1 0,-2-6 0,0 0 0,0 0 2,0 0 1,1 0 1,-1 1 2,0 1 1,0-1-1,0-1-1,0 0-1,0 0-4,0-3 1,0-12-1,2-6-3,1-7 3,0 1-4,4 0 3,-3 1 0,5-1 0,0-1 0,0 4 1,3 3 1,0 2 2,-2 7-1,-3 7-1,2 2-1,2 3 0,2 4 0,6 10 2,-4 5-2,-3 7 2,0 3-2,-3 1 1,-2 3 2,0 1-4,-4-2 4,0 0-4,-3-2 0,3-1 0,-3-9-2,0 2 0,0-5-1,0-2 1,0 4-1,0-7-1,-3-2-3,0 1-3,3-6-8,0-1-6,0-4-20,0 6-24,0 0-59,0 3-100,0 2-19</inkml:trace>
  <inkml:trace contextRef="#ctx0" brushRef="#br0" timeOffset="80224.3624">10596 15155 503,'0'0'59,"0"0"-3,0 0-11,0 0-11,0 0-5,0 0-10,0 0-4,0 0-3,0 0-4,0 0 1,-29-76-3,17 75 0,-5 1 1,1 0-1,-4 5-2,2 7 1,4 4-2,-2 5 0,7 5 5,-1 0-6,4 6 4,-1-1-4,6-1-3,1 2 3,0-1-1,1-2 1,8 0-2,-1-3 1,3-2-2,1-2 1,2-2 0,0-2 0,-1-1 1,4-2-1,-2-3-1,2-2-2,1 2-4,-1-7-3,2 2-6,-5-2-6,4-5-12,2 3-14,0-3-22,4 0-24,-2-3-24,0-2-7,-2-2 19,-2 0 38,-4 1 54,-2-1 40,-4 3 34,-2 1 18,-2 1 11,-4 2 0,0 0-12,0 0-15,2 0-14,1 0-14,-2 2-4,-1 12-4,3 4-5,-3 2 0,0 8-6,-3-5-2,3 1-7,0-3-1,0 0-2,3-1-1,4-3 2,6 0-2,0-5-2,3 1 1,2-5 0,2-3 1,1-2 1,1-3 2,0 0 2,-1-5 3,-6-2 2,-1-2 4,-5 1 2,-6-1-1,-3-1-3,0-9-4,-3 3-3,-10-5-5,-4 3-1,-5 3-1,-1 2-1,-3 4-2,-2 4-8,-1 5-13,-1 0-27,0 5-52,2 6-198,7 2-23</inkml:trace>
  <inkml:trace contextRef="#ctx0" brushRef="#br0" timeOffset="81475.0222">12692 15145 704,'0'0'1,"0"0"4,0 0 4,0 0 4,0 0 2,0 0-3,0 0-4,0 0-2,0 0-2,139-7-1,-99 2-1,1 1-1,-1 0-2,-1 0-1,-4 1-4,-5 0-4,-10 0-7,-2 2-13,-5-1-31,-4-1-64,1 2-134,-5-1-12</inkml:trace>
  <inkml:trace contextRef="#ctx0" brushRef="#br0" timeOffset="81692.9697">12912 14929 672,'0'0'3,"0"0"8,0 0 3,0 0 2,0 0-3,0 0-6,0 0-3,0 0-2,0 0 0,0 0 1,27 215-2,-21-192 1,-2-7-5,-1 2-2,-3-6-6,0 4-4,3 0-8,-3-3-16,0 6-29,0-5-64,1 3-96</inkml:trace>
  <inkml:trace contextRef="#ctx0" brushRef="#br0" timeOffset="82518.8272">13536 14541 525,'0'0'31,"0"0"7,0 0-4,0 0 0,0 0-10,0 0-5,0 0-6,0 0-4,0 0-3,12-109-1,-4 104 1,1 5-1,4 0 0,-1 12 1,2 6-2,-1 5 2,-4 4 2,0 3-6,-5 0 4,3 1-4,-4-3-1,0-2 0,-3-2-2,0-7 2,0 1-2,0-9 1,0-2 1,0 3-1,-2-5 2,1 0-2,-1-1 2,2-4 0,-1 0 1,1 0 1,0 0-2,-3 0 0,2 0 0,-2 0-1,0-4 0,2-7-1,-2 2 1,3-5 0,0-8 0,0 3-2,4-8 1,2 2-1,2-1-4,1 1 5,0 2-4,4 1 4,-2 3 2,0 7-2,0 2 0,-2 6 1,-5 3-1,7-1 1,1 2 1,3 4 0,5 9-1,-4 3 1,-5 4 3,0 3-3,-3 1 4,-4 2-3,-1-2-3,-1 0 2,-2 0-1,0-3-1,0 2-1,0-8 1,0 2-2,0-5 2,-2-2 0,1 2-1,-1-6-1,1 5-2,-1-7 0,1 0-5,-2 2-5,3-6-10,0 0-21,0 6-27,0-1-91,9 3-112</inkml:trace>
  <inkml:trace contextRef="#ctx0" brushRef="#br0" timeOffset="83050.9201">14277 14783 719,'0'0'11,"0"0"8,0 0 6,0 0-1,0 0-6,0 0-2,0 0-4,0 0-4,0 0-1,1-32-1,-14 31 0,-6 1 0,-3 5 2,-1 8 1,-1 2-1,-1 3-2,2 3 0,3 2-2,1 2 0,4 4 0,4-2-3,5 0 0,3-1-1,3-2-1,0-2 1,2-3 0,5-1 1,1-2-1,1-1 1,0-3 0,5 0-1,1-2 0,1 0-1,-2-2-2,3-1 1,1 0-8,1-2-1,1 1-6,-1-1-11,1 0 1,-4-2-12,4-2-13,0 2-8,2-3-21,6 0-8,-5 0 3,0 0 20,-7-3 38,1 1 31,-2-1 33,-4-1 18,4 1 14,-6-1 4,-4 3-8,-1-1-5,-4 2-12,0-1-9,0 1-7,2 0-6,2 0-6,2 1 1,5 9 2,-2 6-7,-2 2 0,-1 1-8,0 3-3,-2-2-1,-1 3-2,4 1 0,1-1-1,0 0 0,1-3-2,-2 2-1,2-1-8,-2-6-14,-3-3-22,1 0-45,-2-7-182,1 8-40</inkml:trace>
  <inkml:trace contextRef="#ctx0" brushRef="#br0" timeOffset="83499.7712">15106 14865 839,'0'0'-3,"0"0"4,0 0 3,0 0 5,0 0 2,0 0-1,0 0-2,0 0-3,0 0-1,0 0-1,161 176-1,-129-148-2,-5-3 1,0-2 0,-4-2-3,-5-1 7,-1-3-8,-8-5 0,-3-5-7,-2 3-10,-1-6-10,1 0-20,1 4-27,-4-3-77,3-2-130</inkml:trace>
  <inkml:trace contextRef="#ctx0" brushRef="#br0" timeOffset="83738.8497">15325 14850 717,'0'0'4,"0"0"6,0 0 6,0 0 3,0 0-2,0 0-5,0 0-2,0 0-5,0 0-1,0 0-1,-84 243-2,76-215 3,3 1-3,-4-2 2,0-3-8,2-2-2,-4-2-6,2-6-11,3-1-17,-3 1-53,5-5-127,-3 0-68</inkml:trace>
  <inkml:trace contextRef="#ctx0" brushRef="#br0" timeOffset="84810.8652">15456 14284 497,'0'0'44,"0"0"9,0 0-9,0 0-13,0 0-11,0 0-5,0 0-3,0 0-2,0 0-4,-3-58-2,8 50 0,5-4-1,-3 6 0,0 1 0,2 1 1,-5 2 2,6 1-3,-4 1 3,3 0-1,4 9 0,-6 5 1,0 4 0,-4 1-3,-3 3 1,0 0-1,0 0 0,-4-3 0,1-4-2,-3 1 1,3-5-1,-1-2 1,-2 1-1,2-2-1,1 1 0,0-5 0,3 1 0,0-5 1,-1 0-1,1 0-1,0 2 0,0 3 0,1 2 1,3 1 0,6-1 0,2-2-1,-2 0-1,6 0 1,-1-1-1,0 1 0,0 1 0,-1 0 0,-2 1-1,-3 1 2,-1-1 2,-1 2-2,-2-1 5,-4-3-7,-1 3 4,0 1-1,-7 3 0,-3 2 1,-3-3-1,3-4 1,-6 1 0,4-2-1,3-3 1,-6 1-1,7-1 0,4-1-1,-7 0-5,5 0-12,-6-2-21,1 0-48,5 0-190,0 0-11</inkml:trace>
  <inkml:trace contextRef="#ctx0" brushRef="#br0" timeOffset="86059.579">15904 14797 680,'0'0'4,"0"0"2,0 0 4,0 0 6,0 0 0,0 0-2,0 0-1,0 0-6,0 0-3,0 0-2,11 159 0,-2-127-2,0-2 2,3-2-1,1-4 1,-2-4-2,-2-7 0,1-3-2,-3-3 2,-2-4-1,4 0 1,-4-3 0,4 0 1,4 0 1,0-8 0,0-4 0,0-3-1,-3-3-1,0-4 4,0 0 0,-1-4-1,0-1 4,-2-2-2,1 1 2,0 1 0,-2 7 1,-2 6-3,0 4 0,-2 5-2,2 3-3,-4 2 0,3 0-2,1 10 2,5 14 2,1 10 2,0 8-2,-3 8-1,1 6 4,-2-1-4,-1 1 3,1-3-4,-3 0 0,1-7-1,-2-3 1,-2-4 2,0-5 1,0-7 3,-5-4 3,-5-7 4,0 0-2,-4-6-1,-4-2 0,5-2-2,-4-3 0,-1-3 0,1 0-3,-4-3-2,3-5 1,7 2-4,-1-3 1,3-2-1,3 4 0,-3-7-1,3 0 0,3-4-1,-2 1-5,4 1-5,1-1-11,0 0-17,3-5-22,3 5-48,1-1-185,4 4-10</inkml:trace>
  <inkml:trace contextRef="#ctx0" brushRef="#br0" timeOffset="86411.3024">16548 14241 798,'0'0'4,"0"0"2,0 0 4,0 0 3,0 0 0,0 0-3,0 0-3,0 0-4,0 0 0,0 0-2,50 146 1,-38-119-2,-1-2 1,-2 0-1,-2-2-1,-4-1 3,-1 1-5,-2-1 2,0-1-11,-5-3-9,1-4-15,-5-3-31,2-4-70,-3-2-150,3-2-2</inkml:trace>
  <inkml:trace contextRef="#ctx0" brushRef="#br0" timeOffset="87245.2295">17242 15225 648,'0'0'7,"0"0"9,0 0 4,0 0 0,0 0-2,0 0-4,0 0-1,0 0 0,0 0-2,50-4 1,-8 2-7,6-5 0,0 2-1,-1-3-4,-3 0 2,-3 0-6,-4 2 4,-13 1-6,-5 1 2,-6 1-2,-7 2-6,0 1-7,-6 0-12,0-2-39,0 2-75,0-7-127</inkml:trace>
  <inkml:trace contextRef="#ctx0" brushRef="#br0" timeOffset="87459.2136">17473 14974 682,'0'0'2,"0"0"2,0 0 8,0 0 6,0 0 0,0 0-3,0 0-7,0 0 0,0 0-1,0 0-5,62 181 3,-52-152-5,-2 3-1,-4-5 0,1-1-5,-2-7 2,-3 1-6,0 0-3,0-8-9,0 7-15,0-7-41,0-5-79,0-2-113</inkml:trace>
  <inkml:trace contextRef="#ctx0" brushRef="#br0" timeOffset="87939.8595">18150 14427 707,'0'0'-7,"0"0"11,0 0 4,0 0-2,0 0 3,0 0-6,0 0 3,0 0-4,0 0-2,0 0-1,75 237 1,-75-217-1,0-1 0,0-7 1,0 4-1,-1-5 0,-5-3 0,1-1 1,2-4 1,2 0 0,1-3 0,-2 0-1,1 0-1,-2-3 1,0-9-2,3-8 0,0-3 2,9-6-2,1 0 1,4 0 0,1-3-6,2 0 7,1 2-3,0 1 6,2 2 0,0 8 1,-2 2-1,-5 7 1,3 3 0,-1 7 1,0 0 0,3 10 2,-2 4 0,-3 6 1,0 4 1,-2 5-6,-2-2 4,1-2-7,-4 1 0,0-2-2,-3 0 2,0-7-1,-3 2-1,0-2 0,0 3-4,0-4-6,-3 0-6,0-4-13,-2-2-28,1 0-44,1-5-101,0 4-62</inkml:trace>
  <inkml:trace contextRef="#ctx0" brushRef="#br0" timeOffset="88258.6674">19004 14604 688,'0'0'10,"0"0"6,0 0-3,0 0-3,0 0-4,0 0 2,0 0 2,0 0 4,0 0 4,-106 50-1,85-25 1,1 7-3,1-3-3,1 5-4,5-1 1,3 1-4,5 0 1,2-2-2,3-3 0,0-3-1,3-4-1,5-1-1,4-4-1,2-2 0,3-2 1,1-4-1,5-2 0,0-3-6,3-4-5,0 0-18,-1 0-20,1-1-44,-2-5-122,-2-3-82</inkml:trace>
  <inkml:trace contextRef="#ctx0" brushRef="#br0" timeOffset="88572.7094">19166 14941 723,'0'0'3,"0"0"5,0 0 3,0 0-3,0 0-1,0 0 2,0 0 1,0 0 3,0 0-1,146 3-1,-130 10-1,-6 4-1,-3-3 1,-4 1-1,-1 2-2,-2 3 1,-3 3-2,-4 0 0,-2-4 3,-4-1-3,0-1 0,0-2 0,-3-3-3,6-2 5,-3 0-6,7-5 4,2-2-3,-2 6-2,3-6-1,0-1 1,0 2-3,3-4 1,0 3 1,6 1 1,1 1-1,9-1-3,6-4-5,2 0-12,7-3-14,-2-7-26,-2 2-64,-1-6-170,0 2-14</inkml:trace>
  <inkml:trace contextRef="#ctx0" brushRef="#br0" timeOffset="88944.45">19899 14716 803,'0'0'-7,"0"0"9,0 0 4,0 0 0,0 0-1,0 0-4,0 0 1,0 0-2,0 0 0,0 0 0,210 249-1,-183-230 0,-1 0-2,-4-4-5,-8-6-4,1 1-13,-8-5-20,-3-1-47,1-1-98,-5-3-91</inkml:trace>
  <inkml:trace contextRef="#ctx0" brushRef="#br0" timeOffset="89199.9549">20109 14633 750,'0'0'0,"0"0"7,0 0 5,0 0-1,0 0-3,0 0-3,0 0-4,0 0 0,0 0 0,0 0-1,-53 301-1,49-272 2,-3-1-4,1-3 2,0-4-6,-1 0-1,0-8-5,1-1-10,2-4-20,1-5-41,-1 5-110,1-5-87</inkml:trace>
  <inkml:trace contextRef="#ctx0" brushRef="#br0" timeOffset="90410.6217">20276 14185 576,'0'0'22,"0"0"8,0 0 4,0 0-9,0 0-10,0 0-6,0 0-4,0 0-1,0 0 2,49-75-4,-38 73 4,-1 2-1,6 0 2,-5 9 0,3 3-1,-3 5-3,-4 3 2,-1 2-2,-2 2-1,-3 2 0,-1-1 0,0-1 0,0-3 2,-5-1 0,1-7 2,-2 1 0,1-5 1,1 0 0,-2 0 2,2-4-1,3-1-1,1-4-2,-2 0-2,2 0 0,-1 0 0,1 2 1,-2-1 0,2 0-3,0 1 3,0 0-1,0 1 0,5-2-1,7 1-2,7 0-1,4-2-2,5 0-3,1-5-5,-2-2-9,2 2-10,1-1-20,2-1-37,-1 0-109,-1 1-91</inkml:trace>
  <inkml:trace contextRef="#ctx0" brushRef="#br0" timeOffset="90962.7743">20787 14177 704,'0'0'5,"0"0"6,0 0 2,0 0-1,0 0-2,0 0-1,0 0 0,0 0-4,0 0-1,0 0-1,57 83 0,-46-73-2,-1 0 2,-2-3-3,1-3 0,0 1 0,1-2 0,-2-1 2,-3 1 0,5-3 0,-3 0 1,3 0 0,5-4 0,-4-4 1,2-4 2,0-1 2,-2-3 1,-1 0 0,0-3-1,0 1 0,-1 0-3,-2 0-1,1 3-1,-2 2 0,-1 4 0,-4 4-2,2 3 1,-3 2-3,0-1 1,2 1 0,2 5 0,0 12 1,0 8 1,-1 6-1,-1 4 0,-1 5-1,-1-2 0,0-1 1,0 0 0,0-4 1,0-1 1,0-4 0,0-3-3,0-3 5,-3-7-3,-3-1 2,-3-4 1,3-4 0,-6 3-1,2-4-1,0-3-1,0 1-1,-2-3 1,2 0 0,0 0-1,-2 0-1,4-2-1,-1-1 0,3 0-2,-1-2-3,4 4-8,0-2-9,0 1-9,3 2-9,-1-1-11,1 1-7,-2 0-21,1-2-46,-1 2-60,1 0-66</inkml:trace>
  <inkml:trace contextRef="#ctx0" brushRef="#br0" timeOffset="91735.1867">20604 14887 742,'0'0'-2,"0"0"5,0 0 4,0 0 2,0 0-1,0 0-2,0 0-2,0 0 1,0 0-1,0 0 2,25 87-4,-16-77 0,-2-1 0,0-1 0,0-1-2,-1-3 2,-3-1 0,0 0 0,1-1 2,-4-2-1,0 0 2,5 0-2,1 0 1,5 0-2,2 0 0,-4-5 1,4-2 0,-2-1 0,4-4 3,-1 0-2,4 1 1,-4 0 1,-3 4-1,1 1 0,-3 3-2,-4 1 0,4 2 0,-1 0 1,0 9 1,4 7 0,-5 5-1,-3 5 0,-1 6-2,-1 3 1,-2 1 3,0 1-6,0 2 5,0-5-4,-2 2 0,1-6 1,-2-3-2,0-3 1,-3-3 0,2-5 2,-5-4 2,-1-1 0,3-5-1,-9 2 0,1-5-2,4-2-1,-6-1 0,-1 0 1,4-4-4,-5-4 1,3-3-3,2-2-7,3 4-8,0-4-15,4-2-16,2-2-30,2-5-84,3 0-126,0-2-4</inkml:trace>
  <inkml:trace contextRef="#ctx0" brushRef="#br0" timeOffset="92474.6007">20891 14350 471,'0'0'26,"0"0"3,0 0-3,0 0-7,0 0-9,0 0 3,0 0 1,0 0 1,0 0 4,0 0-1,17-7-2,-16 7-3,-1 0-3,0-2 1,2 2-5,-2-1-1,0-1 0,0-3-1,-3 1 1,-4-2 0,0-1 2,-1-1 1,0-1 0,-1 1 0,1-3-2,2 6 0,0-5 1,0 3-2,0-4 2,4 2-1,-1-3 0,1-6-1,2 4 1,0-6-4,0 2 3,0 6 2,2-5-1,1 7 1,2 1-3,-1 1 2,-1 4-4,5-1 0,-4 5-1,6 0-2,6 0 2,0 10 0,0 7 2,0 6-1,-3 5 0,-2 6 2,-1 4-3,-1 1 1,-3 2-2,0-3 0,-2-2-1,-1-1 3,-3-2 3,0-3-4,0-2 4,-2-5-5,-6-1 1,1-4 0,-4-1-1,-1-4 0,3-2 1,-2-3 1,-1 2-1,4-6 1,-5 4-1,5-4 1,3-1 0,1-3 0,-2 0 0,0 0-1,-1 0 1,-1 0 0,5 0-1,0-3 0,0 2 1,3-7-2,0-2 0,0 0 0,6-4-1,4 3 1,3 4 0,0-1 1,4 4 0,1 2 2,2 2 0,6 0-2,-2 6 3,-3 5 0,0-1 0,-1 2 1,-1 1-3,0-4 0,1 1-1,-2-3-1,2-2 1,0-1-1,-5-4 0,3 0 1,0 0-1,0-2 1,5-5-5,-6-1-3,-6 1-3,1-2-9,-6 1-10,-4 4-18,3-4-46,-2 6-171,1-1-47</inkml:trace>
  <inkml:trace contextRef="#ctx0" brushRef="#br0" timeOffset="93532.2445">21748 14907 693,'0'0'-2,"0"0"4,0 0 5,0 0 3,0 0 1,0 0-2,0 0-2,0 0-2,0 0-2,116-37-2,-69 30-1,1-2 0,3 1-2,-2-1-2,-4 1-4,-2 1-2,-8 0-8,-5 1-11,-9 2-25,-9 1-64,-6 3-112,-6 0-27</inkml:trace>
  <inkml:trace contextRef="#ctx0" brushRef="#br0" timeOffset="93743.5588">22040 14645 679,'0'0'8,"0"0"10,0 0 7,0 0-1,0 0-2,0 0-8,0 0-4,0 0-5,0 0-1,0 0-2,97 196 1,-90-162-2,0 0 0,-2-1-2,-2-1-2,-2-2-4,1-2-5,-2-3-9,1-9-12,-1-6-26,3 1-52,-1-7-144,-1 1-23</inkml:trace>
  <inkml:trace contextRef="#ctx0" brushRef="#br0" timeOffset="94194.9159">22786 14215 792,'0'0'-3,"0"0"0,0 0 9,0 0-1,0 0 1,0 0-2,0 0-2,0 0 1,0 0-1,107 180 2,-107-146-4,0-2 0,0-3 5,-4-2-6,-2-4 5,-1-4-2,0-6 0,-1-2 0,4-4 2,1-4-1,2 0 2,1-3 1,-2 0 0,2 0 0,-1 0-2,-1-2-1,2-9-2,0-8 1,0-5-5,8 0 3,5-2-4,2-1 3,3-2 2,2 2 0,3-1-1,0 4 0,-1 2 0,3 3 1,-4 5 0,-5 6-2,0 3 2,0 5-1,-2 0 1,3 10 2,-3 4-2,-4 3 3,0 2-3,-4 2 0,-2 2 0,-2 1-4,-2 0 3,0-2 0,0 2-1,-2-1-11,-2 1-5,-2-1-18,2-8-21,1 2-30,2-6-99,1 1-99</inkml:trace>
  <inkml:trace contextRef="#ctx0" brushRef="#br0" timeOffset="94461.1439">23603 14524 714,'0'0'27,"0"0"5,0 0 2,0 0-11,0 0-9,0 0-4,0 0 0,0 0-4,0 0 5,0 0-1,-82 72-4,61-43 0,2 1-3,2 4-1,0 0-2,5 0 1,2-1-2,2 1 1,3-4-2,1 0-1,1-2-4,2-7-7,1-1-13,0-5-13,0-1-24,0 2-30,1-6-54,5 4-73,0-7-38</inkml:trace>
  <inkml:trace contextRef="#ctx0" brushRef="#br0" timeOffset="94744.6449">23631 14924 660,'0'0'42,"0"0"-3,0 0-7,0 0-7,0 0-5,0 0-4,0 0-4,0 0-2,0 0-2,0 0-1,115 23-2,-112-2-3,-1 2 0,-2 1-2,4-2 3,-1 2-3,1-5 1,2-1-2,3-1 0,3-3 0,3 0 2,2-4 4,1-1-4,2 1 6,-3-3-5,-4-2 1,-1 2 2,-4-1 0,-3 1 1,1 1 2,-5 3-1,-1 6-3,-3 0 1,-9 3-3,-5-1-2,-3-1 0,-2 0 1,-1-3-2,0 1-3,2-1-7,2-5-17,-2 0-26,7-4-63,0-6-189,3 0-15</inkml:trace>
  <inkml:trace contextRef="#ctx0" brushRef="#br0" timeOffset="95460.9601">24685 14534 734,'0'0'-3,"0"0"9,0 0 14,0 0 2,0 0 5,0 0-7,0 0-7,0 0-3,0 0-1,0 0 0,122 206-4,-87-174-1,1-2-3,-3-3 0,-1-2-2,-3-4 2,-4-1 0,-3-3-2,-4-2-1,-6-4-4,1-4-6,-6-1-9,-4-3-14,1 0-17,-4-3-34,0 0-106,0 0-91</inkml:trace>
  <inkml:trace contextRef="#ctx0" brushRef="#br0" timeOffset="95712.1958">25011 14502 712,'0'0'6,"0"0"13,0 0 0,0 0 3,0 0-2,0 0-9,0 0-2,0 0-2,0 0-2,-114 264-3,105-233 0,2-2-2,-3 0-1,1-1 1,1-2 1,-2-3-1,4-7-1,0-1-3,3-4-2,-1-2-5,-1 1-5,2-5-10,1 0-17,2-5-35,-2 0-80,2 0-116</inkml:trace>
  <inkml:trace contextRef="#ctx0" brushRef="#br0" timeOffset="96599.9277">25312 13883 623,'0'0'30,"0"0"7,0 0 8,0 0-8,0 0-12,0 0-11,0 0-6,0 0-5,0 0 0,0 0 3,-13-23-2,12 43 6,-2 5-3,3 6-1,0 1-1,0 0 0,0 1-1,1-2-3,2-2 1,3 0-2,-2-2 1,-1-10-1,1 0 1,-2-6-1,1-1 1,0 1-1,-2-6 0,2 4-1,-2-5-1,1 1-3,0 0-3,-2-5-6,0 0-9,0 0-17,5 0-25,-1 4-65,1-3-152,2-1 0</inkml:trace>
  <inkml:trace contextRef="#ctx0" brushRef="#br0" timeOffset="97406.6394">25635 14679 649,'0'0'27,"0"0"11,0 0 4,0 0-5,0 0-10,0 0-7,0 0-5,0 0-4,0 0-4,0 0-2,-22-34-2,22 34-2,0 0 0,0 0 0,4 2 0,5 10 0,3 8 1,-1 1-2,-2-1 3,2 3-3,-2-1 1,-1-1-1,4-3 1,-6-6-3,1 1 2,-3-6 0,-1-4-2,0 1 0,-3-4 1,0 0 1,0 0-1,2 0 1,3 0 0,1-4-1,1-6 0,2-7 1,-1 0 0,0-1 1,-1-2 0,2 0 0,1-1 0,2 0 0,-1 1-1,2 3 0,-3 4 1,2 5 1,-5 4-1,-3 1 0,5 3 0,-2 0 2,3 10-1,2 8 1,-3 10 0,-2 6-2,-1 3 3,-1 6-3,-2-2 2,2 5-2,-4-6 1,2-1-2,-3-4 1,0-3 0,0-4 1,-3-6 1,-4-2 0,-3-3-1,-3-4-1,-2-3 0,-2-3 1,-2-2 0,-4-1-2,-3-1 1,-1-1-3,-4-2 1,1 0-2,-1-2-6,1-5-7,1 2-16,3-2-15,1-4-30,2 2-75,3-5-139,6 3-8</inkml:trace>
  <inkml:trace contextRef="#ctx0" brushRef="#br0" timeOffset="97763.9933">25964 13946 821,'0'0'4,"0"0"4,0 0 4,0 0 1,0 0-3,0 0-4,0 0-4,0 0-1,0 0 1,0 0-1,182 142 0,-182-110-1,0 2 1,-6-3 0,-2-4-1,-4-1 0,2-6 1,4-6-2,2-4 0,2-1 0,2 0-1,6 4 1,7 3 2,10-4-1,5 0 1,5 0 0,2 0 0,-3 1-2,-5-1 2,-4 0-2,-10-1 2,-3 3-1,-8 1 2,-2 2 2,-10 9-4,-8-2 4,-6-1-7,-8-1-1,-4-1-14,-3-6-20,-2 1-43,5-6-205,6 0-27</inkml:trace>
  <inkml:trace contextRef="#ctx0" brushRef="#br0" timeOffset="98220.9009">26664 14966 768,'0'0'12,"0"0"9,0 0 1,0 0-3,0 0-7,0 0-5,0 0-3,0 0 0,0 0 0,0 0-1,152-21-2,-103 20-1,1-1 0,0 1-1,-3-1 0,-6 2-5,-5-3-5,-6 1-15,-10 1-16,-8 1-43,-2-3-109,-6 2-102</inkml:trace>
  <inkml:trace contextRef="#ctx0" brushRef="#br0" timeOffset="98431.6916">26905 14669 819,'0'0'-5,"0"0"5,0 0 6,0 0 4,0 0 0,0 0-2,0 0-3,0 0-3,0 0-1,0 0-2,38 257 1,-31-224-4,0-4-2,1 1-7,-3-4-8,2-4-17,-1 2-21,-1-9-59,0-2-135,1-2-28</inkml:trace>
  <inkml:trace contextRef="#ctx0" brushRef="#br0" timeOffset="99242.5102">27781 14132 687,'0'0'-5,"0"0"4,0 0 7,0 0 3,0 0 0,0 0-2,0 0-4,0 0-1,0 0 0,0 0 0,57 165 0,-56-132-1,-1-2 1,0-4-4,0-1 4,0-8-4,-3-1 2,0-7 2,-1-1-1,-1 1 5,3-5-3,-4 0 3,3-1-1,0-1-6,0-1 5,3-2-4,-3 0 1,2-2 2,-2-10-2,2-5 0,1-3 0,0-4 1,4-1-2,3 1 0,2-1 1,2 0 1,0-2-1,3-1 3,-1-2-1,4 1 1,-1 2 1,3 3 1,-1 3 2,0 4 0,-5 9 0,3 4 1,-3 4-2,3 0-2,2 10 2,-1 9-3,-3 6 3,2 7-2,-3 3 0,0 3-4,-3 2 0,-2-2-1,-1-1 1,-4-2-1,-2-3-1,-1-5 4,0-1-6,-4-3 3,-6-2-7,1-1-4,-1-5-6,1-3-7,1-1-11,2-4-18,1-4-32,1 6-81,2-4-108</inkml:trace>
  <inkml:trace contextRef="#ctx0" brushRef="#br0" timeOffset="99562.3315">28560 14450 749,'0'0'5,"0"0"5,0 0 2,0 0 0,0 0-3,0 0-1,0 0 2,0 0 0,0 0 2,-137 45 4,107-16-5,0 2 4,1 4-7,4 0-1,3-1 0,5 0-3,5-2 0,5-3-2,3-1 0,1-5 0,3 1 1,0-2-1,6-3 0,1 1 0,3-6 0,3-2-1,2-1 0,2-2-2,3-3-2,3 0-1,3-3-5,2 0-11,-1-3-16,2 0-20,0 0-35,-3-3-106,0-3-99</inkml:trace>
  <inkml:trace contextRef="#ctx0" brushRef="#br0" timeOffset="99964.0145">28676 14765 766,'0'0'2,"0"0"10,0 0 5,0 0 2,0 0 0,0 0-4,0 0-3,0 0-4,0 0-1,0 0-4,-70 200 0,71-177-1,6 1-1,3-3 0,0-3-1,5-3 1,1-1 0,1-3-1,3-2 2,2-1-4,1-3 1,2 0 0,-1-3-2,1-1-1,1-1-2,-2 0 1,-1-3-3,-8 0 2,1-1 0,-3-4 1,-3 3 4,2-5 0,-4 0 1,-3 1 1,0-1 1,-3 0 2,-2 3 1,0 2 3,0-2 0,0 7 0,0-1-2,0 1-1,0 0-2,-6 0 0,-3 4 1,-1 12 0,-3 5-1,6 3-1,1 3-2,5 0 4,-1 2-3,1-2 2,-1 2-5,1-5-7,-2-2-15,-5-4-26,-1-1-59,-1-6-193,-2-2-17</inkml:trace>
  <inkml:trace contextRef="#ctx0" brushRef="#br0" timeOffset="100931.9152">29298 14522 697,'0'0'5,"0"0"3,0 0 8,0 0 7,0 0-4,0 0-1,0 0-3,0 0-5,0 0-1,22 99-1,-11-70-2,2 0 0,0 0-2,3-1-4,-3-2 2,0-4-3,2-1 2,-2-2-2,1-2 1,-4-3-1,0-2 1,0-4 0,-4-1-4,3-2-3,1 3-6,2-3-11,-2 2-20,3-7-41,4 2-101,-6-2-101</inkml:trace>
  <inkml:trace contextRef="#ctx0" brushRef="#br0" timeOffset="101231.1368">29573 14591 631,'0'0'7,"0"0"11,0 0 10,0 0 2,0 0-5,0 0-7,0 0-5,0 0-3,0 0-2,0 0-4,-120 213-2,112-188 0,1-1-1,-3-5-1,1 1-1,2-3-2,0-7-4,-2 3 2,5-7-4,-3 0-6,1 0-9,1-3-16,2 0-34,3-3-60,-8 0-126</inkml:trace>
  <inkml:trace contextRef="#ctx0" brushRef="#br0" timeOffset="101615.0147">29625 14093 697,'0'0'3,"0"0"1,0 0 7,0 0 3,0 0 3,0 0 0,0 0-5,0 0-4,0 0-3,0 0-1,-22 157-3,28-132 0,1-1-1,-1-5 1,0-4-1,-1-3 1,0-5 1,2-1-1,0 0 1,0-3-1,2 2 2,2-5-1,4 0 0,-1-4 0,4-5 0,-2-2 0,-2 0 1,-1-5-1,-1-1 1,-3 0-1,-1-2 1,-2-1-1,-2 5 0,-2 0-1,-2 5-2,0-3-1,-9 0-5,-7 4-5,-8 0-14,-7 7-33,-3 2-128,-3 4-105</inkml:trace>
  <inkml:trace contextRef="#ctx0" brushRef="#br0" timeOffset="102236.0089">30041 14584 810,'0'0'-4,"0"0"5,0 0 2,0 0 1,0 0-2,0 0 1,0 0-1,0 0 0,0 0-2,0 0 0,83 146 2,-75-136-2,-2-3 0,0-2 0,0 3-2,-4-5 4,3 0-1,0-3 2,1 2 0,4-2-1,5 0 0,-2-6 0,3-5 0,-5-1 1,0-2 0,-2 1 2,0-4 0,0 1 2,2-1 0,0-2-2,0 1 1,2 1-1,-1 2 0,-3 5 1,2 0-1,-5 4-3,-3 3 0,1 2-3,-1 1 1,5 7 0,0 12 0,1 10 1,-5 8-1,-3 11 2,-1 4-3,0 8 3,-3 0-3,-1 1 1,-3-4 0,1 0 1,0-7 4,1-5-5,0-6 4,-1-4-4,0-7-1,-2-3 3,-1-6-1,2-6 0,-3-5 0,-5 0 1,4-5 0,-9 0 0,-2-3 0,1 0-1,-7-4 1,2-6-3,3 2-2,0-5-2,2 1-9,2-2-11,3 1-20,5 2-33,1-4-109,4-2-117</inkml:trace>
  <inkml:trace contextRef="#ctx0" brushRef="#br0" timeOffset="102657.0731">30663 13810 707,'0'0'6,"0"0"1,0 0 5,0 0 5,0 0 3,0 0-1,0 0-9,0 0-1,0 0-6,0 0-1,36 214 1,-37-182-2,-1-4 1,2 0-1,0-3-1,0-8 1,4-2 0,2-5 0,-2-1 3,2 0-2,1-5 0,1 3 1,3-6-1,5-1 1,3 0-1,5-8-1,-3-4 1,0 0 1,0-1 2,-5-2 2,-1 0 0,-4 6 3,-3-3-1,-1 7 2,-4 2-3,0-1-1,-3 4-5,0 0-2,0 2 2,0 15-2,-6 12 1,-5 8-1,1 4 1,-2 2-3,-1 0-10,-3-3-34,-1-2-135,-3-7-129,2-6-21</inkml:trace>
  <inkml:trace contextRef="#ctx0" brushRef="#br0" timeOffset="117480.3954">11675 15063 503,'0'0'33,"0"0"-7,0 0 6,0 0-1,0 0-4,0 0-3,0 0-6,0 0-3,0 0-4,0 0-4,3-14 1,15 7-1,6-1-1,4 1 0,-1 0-3,2 2 0,-1-2 1,-4 2-1,1-2-1,-8 4-1,-1 1-3,-4-1 2,-8 3 0,3 0-1,-7 0 0,0-2-3,0 2-1,2 0-2,-1 0-3,1 0-6,-1 0-11,2 0-16,-2 0-41,1 0-119,-1 0-60</inkml:trace>
  <inkml:trace contextRef="#ctx0" brushRef="#br0" timeOffset="118240.8067">15488 14740 475,'0'0'18,"0"0"8,0 0 7,0 0-4,0 0-7,0 0-5,0 0-4,0 0-5,0 0 0,-10 0-2,10 0-1,12 0-2,-1-1-2,8-1-1,0 1-2,-8-1-2,9 2-2,-8 0-6,2 0-7,0 0-12,0 0-25,5 0-31,-6 0-88,4 0-53</inkml:trace>
  <inkml:trace contextRef="#ctx0" brushRef="#br0" timeOffset="118563.8259">16346 14662 571,'0'0'11,"0"0"9,0 0 10,0 0 2,0 0-6,0 0-3,0 0-6,0 0-2,0 0-1,121 4-2,-94-4-3,1 0-1,-1 0-3,-1-2-2,0 0-2,-8 2 0,-1-3-1,-5 2-2,0 1 1,2-1-2,-10 1-3,9 0-1,-7 0-4,0 0-5,-1 0-8,-5 0-13,4 0-20,1 0-49,-1 0-113,1 1-40</inkml:trace>
  <inkml:trace contextRef="#ctx0" brushRef="#br0" timeOffset="119403.8548">20461 14599 481,'0'0'17,"0"0"11,0 0 7,0 0 1,0 0-6,0 0-5,0 0-6,0 0-3,0 0 0,0 0 1,-17 5-1,21-4-3,9-1-2,9 0 0,4 0-3,-1 0-2,-6 0 1,-1 0-4,-5 0-1,0-1-1,-1-1-1,-6 2-3,0 0-3,-6 0-6,0 0-6,0 0-15,5 0-25,1 0-78,-2 0-132,1 3 4</inkml:trace>
  <inkml:trace contextRef="#ctx0" brushRef="#br0" timeOffset="119658.2681">20937 14679 690,'0'0'8,"0"0"8,0 0 7,0 0-1,0 0-4,0 0-3,0 0-6,0 0-2,0 0-4,0 0-1,232 14-1,-192-16-2,-3 2-4,-11 0-3,-4 0-9,-6 0-9,-10 0-16,7 0-33,-7 4-79,-1-3-117</inkml:trace>
  <inkml:trace contextRef="#ctx0" brushRef="#br0" timeOffset="120664.4027">25164 14420 487,'0'0'9,"0"0"11,0 0 12,0 0 8,0 0-3,0 0-8,0 0-9,0 0-10,0 0-4,0 0-2,35-12 1,-4 7 0,-1 2 1,3 0-2,-1 0-1,0 2-1,-3-1 0,-8 1-1,-1 1-1,-8 0 0,-6 0-2,0 0-2,-6 0-4,0 0-9,0 0-11,1-2-28,2 2-69,-3 0-130</inkml:trace>
  <inkml:trace contextRef="#ctx0" brushRef="#br0" timeOffset="121117.0253">26025 14654 660,'0'0'4,"0"0"4,0 0 9,0 0 6,0 0-1,0 0-3,0 0-4,0 0-4,0 0 0,0 0-2,176-2 0,-130 2 0,-1 0 0,-2 0-1,-2 0-3,-6 0-1,-11 0-2,-5 0-1,-6 0-1,-9 0-1,2 0-4,-6 0-2,0 0-3,0 0-4,0 0-11,0 2-16,0-1-38,-8 3-135,-10-1-74</inkml:trace>
  <inkml:trace contextRef="#ctx0" brushRef="#br0" timeOffset="122070.9445">29655 14521 250,'0'0'40,"0"0"19,0 0 6,0 0-5,0 0-9,0 0-13,0 0-7,0 0-9,0 0-1,-12-4-8,12 3 1,0-3-3,5-1-3,8-2-2,5 0-1,3 1-2,2-1 1,2 3-1,0-1 1,0 0-1,-3 3 0,1-1 0,-4 1-1,-3 2 0,-3-1 0,-2 1-3,1-1 0,-7 1-4,1 0-6,-6 0-8,0 0-12,0 0-19,8 0-43,-3 0-91,7 0-64</inkml:trace>
  <inkml:trace contextRef="#ctx0" brushRef="#br0" timeOffset="122432.3357">30664 14573 658,'0'0'8,"0"0"4,0 0 10,0 0 7,0 0 1,0 0-5,0 0-7,0 0-8,0 0-3,0 0-4,140 0-2,-108-1 1,1-2-2,-1 1 0,-3 1-2,-7-1-2,-6 1-6,-3-1-17,-9 0-50,2 1-197,-6 1-19</inkml:trace>
  <inkml:trace contextRef="#ctx0" brushRef="#br0" timeOffset="131382.5135">10770 16065 43,'0'0'25,"0"0"-2,0 0 2,0 0 1,0 0-1,0 0 4,0 0 1,0 0 1,0 0-3,0 0-1,-17 0-2,16 0 1,-1 0-3,1 0 4,-1 0-1,-5 0 2,3 0-2,-3 0-1,2 0 0,5 0 1,-7 0-3,4 0 1,-3 0-2,2 0 0,-3 0-3,1 2-1,0-2-1,2 2-5,4-2 2,-2 0-3,2 0-3,-1 1 2,-1-1-4,1 2-1,-2-2 4,3 1-1,0-1 2,0 3 0,12 0 0,5 0-2,6-1 1,2-2 0,-1 0-2,4 0-1,-1 0 1,1 0-1,-2-2-1,0-1 2,0 1-2,-7 1-2,-3 1-1,-5-1 1,-5 1-2,0 0 0,-6 0-1,4 0 0,2 0 0,-1 0 1,1 0-1,-6 0 0,0 0 0,0 0 1,2 0-1,-1 0-1,1 0-1,-1 0-2,1 0-4,-1 0-5,1 0-7,-1 0-11,-1 0-14,3 0-26,-3 0-51,8 0-135,-3 0-26</inkml:trace>
  <inkml:trace contextRef="#ctx0" brushRef="#br0" timeOffset="132963.6274">28123 15309 389,'0'0'18,"0"0"20,0 0 10,0 0 5,0 0-10,0 0-15,0 0-6,0 0-6,0 0 4,-47 10 1,56-6 3,11 4-2,12-1-3,7 1-3,10-3-1,7 2-4,5 1 0,3-3 1,2 2 1,2-2 0,-1 3-2,-1-1-2,-8-3-4,-6 2-1,-7-2-3,-18 1 0,-6-2-2,-8-1 0,-9-2-2,0 2-3,-4-2-7,0 0-8,0 0-12,2 1-23,-2-1-64,0 1-165,-2-1-14</inkml:trace>
  <inkml:trace contextRef="#ctx0" brushRef="#br0" timeOffset="146097.2191">10672 14265 614,'0'0'23,"0"0"5,0 0 1,0 0-3,0 0-10,0 0-6,0 0-4,0 0-1,0 0-1,0 0 1,-8-5 0,11 3-2,6-1-1,5-4 1,-3 4-3,2-4 1,0 2-2,-1 1-2,1-2-6,-3 3-13,0-1-15,-1 2-24,-5 0-43,2 1-56,-6 1-72</inkml:trace>
  <inkml:trace contextRef="#ctx0" brushRef="#br0" timeOffset="146244.6191">10740 14333 471,'0'0'37,"0"0"3,0 0 0,0 0-11,0 0-9,0 0-9,0 0-3,0 0-4,0 0-1,44 17-8,-21-24-14,-3-6-38,-1-1-65,-1-2-133</inkml:trace>
  <inkml:trace contextRef="#ctx0" brushRef="#br0" timeOffset="146563.0416">10984 13735 771,'0'0'6,"0"0"5,0 0-2,0 0 2,0 0-2,0 0-1,0 0-4,0 0 0,0 0 2,0 0-4,38 137 4,-25-122-6,-1-2 1,-4-4-1,5-2 0,-7-2 0,6 0 0,-2-2 1,-6-3 2,6 0 0,-5 0 2,2 0 4,4-3 2,-5-4 2,0 0-5,-2 2 2,-1 2-6,-3 3 2,0-2 1,0 2-7,3 0 3,3 7-4,0 8-1,-2 9-2,2 6-14,-2 5-25,2 3-97,1 2-167,0-4-21</inkml:trace>
  <inkml:trace contextRef="#ctx0" brushRef="#br0" timeOffset="157203.4602">10828 16152 412,'0'0'11,"0"0"12,0 0 8,0 0 8,0 0-1,0 0-6,0 0-8,0 0-3,0 0-3,-17 0 1,17 0 0,-1 0-1,-1 0 0,1 0-3,-1 0-1,1 0-3,-1 1 0,1 1-3,-2 3-1,0 0-1,-1-3-2,1 3 0,3 0 1,0 0-1,0 7 0,0-2 0,0-1-1,7 1-1,-3 1 0,5 0-1,-3 0 1,7 3 0,-3-1-1,-1-1-1,1 3 1,0-1-1,0-4 0,0 4 0,2-1 0,-2-1-1,4 1 4,-1-2-3,2 1 0,-1 1 0,2 2 0,0 0 2,1 4-3,1-1 4,-1 1-6,5-2 5,-3 0-1,2-2 1,1 2-1,0 0-1,2 0 1,2 1 0,0 0 2,2 0-1,-1 0 0,3 1-1,1 1 1,1 1-2,1-1 3,2-4-3,2 2 0,2 2 1,2 0-1,-1 0 0,2-1 1,2-1-1,-2 3 1,1-6 0,-1 4-1,1-4-1,2 2 1,3-1-1,-3-1 4,1 2-1,0 0 1,2-2-1,0 1 1,2 1-2,-1 0-1,5 0 5,-2 0-4,0 1-1,1-3 2,-2-1-1,1 2-3,1 3 6,1-2-2,-2 0-4,3-2 3,1 4 2,2-4-3,0 2 2,-2 1 0,1-1-3,-1 0 1,1-2 3,-1 2-1,-1 0-6,0 2 4,0-6 0,0 3 2,1-3 1,0 2-1,-1-3 0,0 1 0,-1-1 1,-1 0-3,-1 1 0,2 3 1,-5-3 1,4-1 1,1 0-1,-3-4-3,4 4-1,-1-5 4,1 3-2,3-1 2,0 2-1,0-4-1,0 3 2,1 0-1,3-2 0,3-2-2,0 0 3,3-3 0,2 1-2,2-2 2,0 1-4,2 0 3,1 2 0,-1-5 1,-1 0-1,1 1 1,1-1-2,-1 2 1,0 4-1,-2 3 0,-2 2 3,0-2-3,-2-4 2,-1-2-4,1 1 0,-1 1 2,0-2-1,-2 2 2,2 2-1,-3-5 1,-1 1 1,1-1-1,-3-2 1,1 0-3,-2 0 2,3 0-2,0 0 1,2 0 0,-1 0-1,-1 0 0,-1 0 1,2 0 2,-2 0 0,-1 0-2,1-2 1,-4-2 0,4 0-3,-3-1 1,1 1 0,-1 4 1,0-3 2,0 1 1,-1-1-2,2 3-1,-1 0-1,-1 0-1,3 1 0,-1 1-1,4-2 5,-2 0 0,2-3 1,-1-4-1,1 7-4,-1 0-1,3 0 4,0 0 1,-1 0-3,3 0 3,-1-2-2,-1 2-1,-1 0 3,2-2-4,-3 1 2,0-1-1,0 0 2,-2 2-2,2 0-2,-2 0 1,2 0 1,-2 0 4,1 0 1,1 0-2,-2 0 0,0 0-2,-1 0-1,1 0-1,0 0-3,2 0 2,-2-3 5,-1 1 0,1-3 1,-1 3-1,-1-2-5,-1 2 4,-2 2 1,3 0-2,-4 0-1,2 0 1,-2-2-1,-1-3 0,1-1 2,-1-2-2,-1 2 0,-1 0 1,2 3-1,-2-1 1,-2 4-2,3 0 4,-4-2-1,1-4-1,1 0 1,0-2-2,0 3-1,-1-2 2,2 2 0,1 1-1,-2 0 2,1 0 0,1-3 0,-2 1-2,-2-1-4,2 0 4,-1 0 1,-2-1 2,3 1 1,-1-2-5,0 1 1,-1 4 0,0-4 1,0 1-1,0 2 2,2-2-2,-2 0 4,2 1 1,0-1-5,-2 1 1,2 2-1,2-1 1,-1-1 2,0-1-3,0-2 3,0-1-1,1 0 0,-3 2 1,0 1-3,1 0 1,-4 2 1,1-5 0,0 5-1,-2-4-1,0 1 2,1-1 1,1-1 0,-2 1 1,2 0 0,-2 0-3,0 0 1,0-2 0,0 2-1,-1 0 1,-1 0 0,-1 1-1,0 1 1,2-1-1,-2 1-1,-2 0-1,2-3 3,-2 3-2,2-5 3,-2 0-3,2 0 2,-2 2 1,0 0-3,3-2 1,-4 3-5,2-1 5,-4-1-5,2-1 6,-1 2-2,-1 0 1,2 3 0,0-1 1,1 1 0,0-1-3,2 1 3,-1-3 0,3 3 2,-2 0-5,2 0 2,-1 1 0,1-1 2,-1-2-2,1 2 0,-1-1-4,2 1 3,0 0 2,2-4 0,-3 2 0,3 1-1,2 1 0,-5-3 2,3 0-2,-2 2 0,0-4-6,-2 2 7,1 0 0,-3 0 0,1-1 2,-3-1-3,1-1 2,0-1-2,0-1-1,1-2 2,-1 2-3,1-2 3,1 3-2,-2-1 1,1 1 0,-1 0 0,-2-1 1,2 3 0,-3-5 0,2 0-1,-2 1-3,0-1 3,-2-1-2,1 1 2,1-2 2,0 1-1,0-4-4,3-1 3,-1-2 0,1-1-3,1-1 6,0 0-7,3 1 4,-1 1 0,1 2 0,-2-2 0,2 4 0,-4-3 1,1 4-1,-2 1 1,-2 3-1,3-3 0,-2 2-1,1 2 1,-1 0-1,-2-4 2,-2 0 0,-1-1 0,0 1-1,-1-1 1,1 2-2,-1 1 1,0-1 1,0 0-2,-2 0 4,0-1-2,-1 2-1,-3 0 2,0 2-2,-2-1 2,-3 2-1,-1 1 1,-1-1-2,1 1 1,-4 1 0,0 0-4,0 0 4,-5 4-3,-2-1 3,1 1 0,-5 1 1,5-2-1,-1 1-1,-4 3 0,5-4 1,-5 4-1,2-1 1,-1-1 1,0 2-3,0 1 1,-5 1 0,4-2-1,-2 2 2,-2 0 1,4-3-1,-1 6-2,-2-5 1,0 3-1,-1 0 1,2 0 0,-1-1-1,0 2 1,-4 1 0,0-2 3,0 2-2,2 0-1,-1-1-1,2 1 0,-2-2 1,1 2-3,-1-2 1,1 2-1,-2 0-1,0-1 3,1 1-5,-1 0-2,0-2-5,2 2-4,-2 0-7,0-1-10,0 1-13,0 0-25,0-2-28,-3 1-41,-3-2-84,-5 0-34</inkml:trace>
  <inkml:trace contextRef="#ctx0" brushRef="#br0" timeOffset="157700.5392">28180 15608 456,'0'0'36,"0"0"12,0 0 6,0 0-7,0 0-15,0 0-5,0 0-3,0 0-6,0 0-3,-8 12-2,8-12-3,0 3 2,0-3-1,0 2-1,0-2 0,0 0-2,0 0-1,0 2 0,0-2-2,0 1-1,0-1 0,1 4 0,9-2 0,0 4 0,5-1-1,-1 0-2,-5-1 1,7 2-1,-6-3 1,0 0 1,6 2-2,-6-4 1,6 4 0,-7-3 0,-5-1 2,6 0 0,-3-1 1,-1 0-1,0 2 0,0-2-1,0 0-1,1 0 3,-2 0 1,0 0-1,1 0-1,-2 0-2,2 0 0,-6 0 1,0 0-1,0 0 1,1 0-1,2 0 0,-2 0 1,1 0-2,-1 0 1,1 0-2,-1 0 2,1 0-1,-1 0 0,1 0-1,-1 0-2,-1 0 3,0 0-1,0 3 1,0 12 0,-10 5-2,-6 8-3,-5 1-10,-6 1-26,-6 1-68,-3 1-209,-2 2-26</inkml:trace>
  <inkml:trace contextRef="#ctx0" brushRef="#br0" timeOffset="159210.3221">11109 16219 222,'0'0'46,"0"0"-6,0 0-3,0 0-3,0 0-3,0 0-3,0 0-1,0 0-2,0 0-1,3-28 0,-2 28 0,-1-3 2,0 3 1,0-1 0,0 1 0,2-1 0,-2 1-3,0-2-3,1 2-3,-1-2-3,0 2 1,0-1-1,0 1-2,2 0-2,-2-2-2,0 2-1,0 0-1,0 0-1,1 0 0,-1 0-2,0 0 1,0 0-1,0 0-1,0 0 0,0 0 0,0 0 1,0-2-1,0 2 1,0 0 0,0-2-2,0 1 0,0-6-1,0 2 0,-3-4 2,0 1 1,-3-1-1,-1-4 1,0 3-2,-2-1 1,5 3 0,-5-1 0,1-1-1,2 2 0,-3-3 0,5 5 1,-2 0-2,-1 0 1,4 3 1,-3-3-1,2 4 3,-1 2-3,-6-4-1,8 3-1,-6-1 2,-1-3 0,6 5-1,-9 0 2,7 0-2,-6 0 1,-2 0 0,10 0-1,-7 0 1,6 0-2,-1 0 2,2 0-1,4 0-1,-6 0 1,1 0 0,-3 0 1,5 0 1,3 0-1,-1 0-1,1 0 2,-2 0-3,1 0 0,-1 0 2,1 0-2,-1 0 2,1 0-1,-1 0-1,1 0 0,-1 0-1,1 0 2,-2 0 0,3 0 0,-1 0 0,-1 0 1,1 0-2,-1 0 1,1 0-2,-2 0 1,2 0 1,-1 0 1,1 0 0,-1 0-1,1 0-2,-1 0 1,1 0 0,-2 2 0,-1 8 1,-1 10-1,2 6 1,-1 10 1,4 7-2,0 4-1,0 3 1,0 1-6,3 2 0,0-1-8,-2 5-29,1-1-36,-2 3-161,0-1-96</inkml:trace>
  <inkml:trace contextRef="#ctx0" brushRef="#br0" timeOffset="163338.5231">14042 15343 320,'0'0'22,"0"0"9,0 0 9,0 0-3,0 0-7,0 0-9,0 0-7,0 0-1,0 0 1,0-14 1,0 13 2,3-1 1,-3 1 1,1-1-2,-1 2 1,2-1-1,-2 1-2,1-2 0,1 2-4,-1-1 2,1 1-4,-1-2-3,1 2 1,-1-1-1,1 1 0,-1 0 0,1 0 0,-1 0 0,6 0-1,-1 0 1,3 0-1,1 1 0,0 2-1,3 2-1,-4-1 1,5 3 2,-1 0-2,0-1-1,3 3 1,0-1-2,-6-1 1,4 0 0,-2 3 0,1 0-1,6 2 2,-2 1-1,-2-2 1,2 1-1,-3-2-1,2 0 0,-1 0 1,2 0 0,-1 3 0,1-1-1,-1 2 0,2-1 2,-1 2-2,2 0 2,1 1-2,-1-1-3,1 2 3,3-2-1,-2 2 0,2 1 3,1-2-3,1 1 0,-1 0 0,0-1 0,2 1-1,-2 0 1,3-1-2,1 2 3,-1-4 3,2 3-5,2 1 6,0-1-7,1 0 1,0-2 1,3 2 0,-2-2 0,0-2 2,1 3-2,-1-3 0,4 1 2,-1 0-2,1-1 1,0-1 0,2 1 0,0-1 0,-1 0 0,1 0 0,3 0-1,-2-1 1,1 1-1,4-2 1,-3 2-1,1 0-2,-1-2 1,-3 1 0,3-2 0,-5 0 0,3 1 1,-4-2-1,1 1 0,-1-1 2,-1-2-3,-2 3 0,2-3 0,0 2 2,1-1 1,1 1 0,1-1-1,1 1-1,3 0 0,-1-1 2,1 0-1,1 0-1,-1 1 2,2 1-2,1-2 2,0 1-3,0-1 0,0 1 1,-2-1 0,2-2 0,-2 2 0,1-3 0,-1 2 0,-1-2 1,-2 2 1,-1-1-3,-2 1 1,-1-1 1,-3-1-2,1 3 2,0-2-2,-1 1 1,-1-1 0,0 1 2,1 0 0,0-2-2,2 3 0,0 0 3,1 1-4,3 0 7,0-3-8,2-1 2,0 0 2,1 2-2,-1-1 2,4 0-2,-3 2 0,1-2 1,-1-3 1,0 3-2,3 0-2,-3 0 4,1 0-4,-1-1 2,1 1 2,-2 2-2,-1-3 0,0 0 0,0-1 0,-3-1 0,0 1 0,-3 1 2,1-2-1,-1 1-1,0 0-1,-1 2 1,0 0 0,2-3 0,-2 1 0,1 2 0,0-3 2,2 0 0,0 0 0,2 1-2,0 0-2,2 0 1,-2-1 3,1 1-1,-1-2 0,-1 4 0,0-5-1,0 3 0,-1 2 0,0-5 0,1 1-2,-2-1 2,1 1 1,-1-1-2,0 0 1,1 0 0,-3 0 3,2 1-3,-2-1 1,-1 0 1,1 0-5,1 0 4,-3 0-2,1 0 1,0 0-1,-2 0 2,2 0-1,-1 0 1,-1-1-1,0-1-1,1-2 0,-1 1 1,0 2 0,2-4 0,0 2 1,0 0-1,1 2 1,-3-1-1,-1-1-1,3 0-1,-4 0 2,-1 0 0,2 2 1,0-4 0,0 3-1,0 0 1,0 2 2,-1-2-3,1 0 1,0 1 0,0-1-1,-1-1 0,0 2-1,1-1 0,-1 2 1,1-2 1,0-1 2,1 3-5,-1-5 1,3 1 0,-2 1 1,-1-2 2,3 2-1,-4-1-1,-1 3 1,2-1-2,-2 0 0,-1-1-1,2-1 2,-2-1 1,0 2 2,0-2-2,-1 0-2,0-2-3,0 5 2,1-5 2,0 4 0,1-2 0,-2 0 0,3 1 0,-4 1 3,1-2-3,-1 1 1,-1-1-5,-2 0 4,2 0 1,-2 3 1,1-1-2,1 0 0,2-1-1,1-2 2,0 2-1,-3-1 0,2 2 1,-1 0-2,-1 0-1,-1 0 5,0 2-3,-2-4 1,1 3 0,0-3-2,-1 0 1,2 0-1,-3 1 1,1 0-2,-6 0 2,4 4 0,-1-3 0,-1 0 0,1 2 0,-1-3 0,1 0 0,0-1-1,0 2 2,-1 1-1,0-3 0,-6 3 0,7-1 1,-2-1-1,0-1-2,7 0 1,-5-2 2,4 1-2,-8 2 3,2 1-1,2-4-2,0 2 2,6 1 0,-4-1-1,1 2 1,0-2-4,-1 0 2,0 1 0,0-2 2,-1 1-1,0 0-1,-1-1 4,0 2-3,-1-4 0,-3 4 0,2-1-4,2 0 4,-2 1 1,2 1 0,-1-2-2,0 2 2,-6 0-2,6-1 0,-2-3 2,-5 4-2,8-1 0,-3-2 2,1 1-1,4-4 0,-7 6 0,1-4 0,1 1 0,-4 0 0,6-1 0,-3-1 0,3 4 0,3-4 0,-6 3 0,1 0 0,2-2-1,-3 2 1,3-2-1,-4 0 1,2 2 0,-5 1 1,4-2 0,1 1 0,-4 1-1,5-2 0,-2 1 0,0-1 0,0 0 1,0-1-2,0 1 1,-2-1 1,4 0-1,-2 1 0,-1-1-1,2 0-1,2-3 2,-3 4 0,-2-2 1,-2 3 0,3 1-2,1-3 2,-2 5-1,2-5 0,1 2 0,-5 1-1,5-4 0,-5 5 2,2-1-2,-3-1 1,2 0 0,0 2 0,-1-1 1,0 2 0,1-3-1,-1 2 0,0-3 0,3 0 0,-4 0-3,3-2 4,-1 4-1,-1-1 1,4-2 2,-4 4-4,4-5 0,1 1-3,-2 0 5,-1-1-5,2-1 5,-1 1-1,-5 1-1,6-2 0,-6 5 2,-1 0-1,3-3-1,-4 2 2,3 0-2,-5 1 2,3 0-2,-3 0 3,0 2-2,0-1-2,0-1 3,0 1-1,0 1 1,3-5 2,-3 4-4,0 0 1,5-2 1,-5 1-3,0 1 2,0 0 1,-1 0-3,1-1 2,-1 4 0,1-5 0,0 2 2,0 0-3,1 0 1,-1 2 1,-3 1-1,3-3 0,0-1 1,0 1-1,1 2 0,-4 1 1,3-3-1,2 2 0,-2-3 0,5 0-1,-4 2 2,-1 1-1,2-1 1,-2-1 0,0 0-1,0 0 2,2 1-3,-5 2 0,0-1 1,0 1-1,1-2 1,1 2 0,-1 0-1,1 0 1,-1-2 1,1 2 0,-2-2-1,1 2 0,-1-1-1,2 1 1,-2-2 0,1 2 0,-1 0-1,0 0 1,2 0 1,-2 0-1,0-1-4,0 1-3,0 0-4,0-2-12,0 0-15,-3-4-21,-6 0-39,-4-4-94,0 0-110</inkml:trace>
  <inkml:trace contextRef="#ctx0" brushRef="#br0" timeOffset="163865.3148">23344 15473 789,'0'0'-7,"0"0"5,0 0 14,0 0 4,0 0 2,0 0 0,0 0-8,0 0-2,0 0-2,0 0-1,-11-4 3,11 4-2,0 0 4,0 0-3,8 1-1,1 4-2,5 1-2,0-1 3,-6-3-1,8 3-1,-6-2 0,3-1 1,5 1-2,-1 0 1,4 0-1,-7 0-2,3 0 1,-3 0 0,-2-1 0,5 2 1,-6-3 1,0 1-2,1 1 0,-8-3 1,7 2-1,-6-2 1,-1 3-1,1-2 1,-5-1 0,0 0 1,0 0-1,1 0 1,0 2-2,1-2 0,-1 0 1,-1 0-1,2 0 2,-2 0-2,1 0-1,-1 1 1,2-1-1,-2 0 2,0 0-1,1 0-2,-1 0 1,0 0 1,2 0 0,-2 0-1,0 0 1,2 0-3,-2 6 2,0 6 0,0 10-1,-8 9 2,-4 5-3,-7 3 0,-5 5-2,-4 4-14,-9-2-32,-4 3-122,-8-4-156,0-3-20</inkml:trace>
  <inkml:trace contextRef="#ctx0" brushRef="#br0" timeOffset="164987.9882">14353 15209 603,'0'0'2,"0"0"10,0 0 11,0 0 2,0 0-4,0 0-5,0 0-5,0 0 0,0 0-2,0 0 0,-72 46 1,60-42-1,-1 2 1,2-2-1,-1-3 0,3 3 0,2-3-1,3 0 1,-2-1-1,0 0 0,0 0-1,1 0 0,5 0-1,-2 0 2,2 0-3,-1 0 0,1 0-1,-3 0 1,3 0 0,0 0-2,0 6 3,0 8-3,0 6 0,8 7 1,3 3-3,-1 2 0,4 0-1,2 0-1,6 0-6,2 3-16,2-1-47,5 4-182,-1-6-72</inkml:trace>
  <inkml:trace contextRef="#ctx0" brushRef="#br0" timeOffset="170315.9151">18728 15487 169,'0'0'43,"0"0"-10,0 0-4,0 0 2,0 0 1,0 0 2,0 0-1,0 0 1,0 0-3,0 0-1,-17 3-4,15-3 0,-4 0-5,-1 0-1,1 0-3,2 0-5,4 0 3,-3 0-1,-3 0 1,1 0-2,-1 0-1,1 0-2,5 0 2,-6 0-3,0 0-1,0 0-1,0 0 1,6 0-1,-2 0 1,2 0-3,-6 0 2,-2 0-2,2 0-2,2 0 0,4 0 0,-2 0 0,2 0 1,-1 0-2,-1 0 2,1 0 0,0 0-1,1 0-2,-2 0 0,2 0 0,-1 0 0,1 0 1,-2 0 0,1 0 0,-1 0-2,1 0 1,1 0-1,-3 0 0,2 0 1,1 0 1,-2 2-1,2-2 1,-1 0-1,1 1-1,-2-1 2,2 0 0,-1 0-1,1 2 1,-2-2 1,2 0-1,-1 0 1,1 0-1,-1 0-1,1 0 1,0 0 0,-2 0 1,2 0 0,0 0 0,-1 0-1,-1 0 0,1 1 0,-1-1-1,1 2 1,-5 0-2,-1-2 0,3 1 0,-7 0 1,7 1 0,-2-2 0,1 1 1,5-1-1,-6 0 0,1 2 0,1-1-1,0 1 0,4-2 0,-2 0 2,2 0-1,-1 0 0,-1 1-1,2-1 0,-1 0 0,1 0 1,-3 0 0,3 0 0,0 0 0,0 0 0,0 0-1,0 0 0,3 0 1,3 0 0,5 0 0,2 2-1,-1-2 0,8 0-1,-1 0 1,5 0 0,-1 0-1,0 2 2,1-2-1,2 0-1,0 0 2,1 0-1,2 0 0,3-2 1,0-1-1,3 1 0,1 2 1,1-1-1,-2-1 0,1 2 0,-3 0-1,1 0 1,-1 0 0,-1 0 1,0 0-1,-1 0 0,1 0 0,0 3 0,1 0 1,-1 2-2,0-2 0,-1 0 1,1 0-1,2 0 2,-1-1-1,0 1 0,0 0 1,1-2-1,-1 0 1,0-1-2,2 2-1,-2 1 2,0 1 0,0-1 1,1-3-1,1 4 0,-1-1 0,4-1-1,2 1 0,-1 2 1,3 0 0,2 0 0,-1 0 1,3-1 0,-1 1-2,3-2 2,-2 1-1,2 1 0,-2 0 0,0 0-1,-1 0 1,0 0 1,-4-1-1,0 1 0,-2-3 0,-1 4-1,-2-4 1,3 0 0,-3-2 1,0 1-1,1-1 0,-1 0 1,1 0 0,-1 0 0,-1 0-1,0 0 0,0 0-1,-2-1 0,0-1 0,2 0 3,-1-1-2,0 3 0,-1-3 1,-1 3-2,-3-1 1,-3 1 0,-7-1-1,1 1 1,-2 0 1,-4 0-1,4 0 0,-6 0 1,-1-2-1,1 2-1,-8-2 2,8 1-1,-5-1 1,3 2 0,2-2-1,-7-1 1,6 3 1,-5-2-2,4-1 0,1 0 0,-6 2 1,2-5 0,-3 4-1,2-2 2,1 0-2,-4 0 3,3-1-1,-2-2 0,-1-2 0,2 1-3,-3-4 3,1-2-1,-2 1-1,1-3 1,-2-3 0,1 1-1,-1-6 1,0-2-1,2 1-1,-2-7 0,0 1 2,0-2-1,0-4 0,0-5 1,1-3-4,-1-5 4,0-4-4,0-1 2,0-2 3,-1-2-3,-2 0 3,0 2-3,0 1 2,1 2-2,0 0-2,1 3 4,-1-1-4,2 1 3,0 5 1,0-1-2,0 4 1,0 0 0,-1 4-1,-1 2 1,1 3 0,-1 3-1,-1 2 3,-1 1-2,0 3 2,-2-2-2,-1 3 1,0 0-2,-1 2 0,-2 1 1,2-1 0,0 0 0,-1 3-4,3 4 5,0 1-4,0-1 4,1 6 0,-2-7-2,-1 5-1,2 4 2,-3-5 0,5 4 0,-2 3 2,-1-4-3,1 4 2,0-2-1,3 4-1,-4-2 1,4 1-2,-1 1 2,-3-2 0,2 1 0,1 1 1,-4-2-2,3 3 0,-5-3 0,1 0 1,-4 3 0,-3-3 1,3 3-1,-6-1 0,-1 2 0,-1-1-1,-6 0 1,1 2-2,-1 0 1,-2 0 1,-1 0 0,-2 0 1,-3 0-1,-2 0 0,-4 0-1,-2 0 2,-8 0-1,-1 0-2,-6-2 2,-1 1 0,-5-1 0,-2 0 2,-5 1 0,-4-1-4,-2-1 2,-4 0 0,-1 0 2,1-1-2,-2-1-2,-2 2 2,-1 0 0,-4 0 2,-3 1-2,-1 1 0,0-1-2,2 2 0,1 0 2,0 0-2,1 0 2,2 0 1,1 0-1,3 2 2,0 1-3,5 0 1,2 1 0,2 1 0,4 0 0,2 1 1,1-2 0,6 1-1,3-2 0,5 1 0,3-1 0,5 2-1,4-3 1,3 3 0,3 0 0,0 0 0,4 2 0,0-2 0,3 0 0,2 2 0,2-2 1,2 0-1,1-1 0,8-1 0,-2 2-1,6-3 1,-3 1 0,4 1 1,5-3-1,-6 1-1,4 0 1,2-2 0,-1 3 0,5-3 1,-1 0-2,1 0 2,-2 0-2,1 0 0,1 0 0,-2 0 0,2 8 1,-1 4 1,1 7 0,0 6 3,0 3-4,3 3 5,1 8-5,-1 3-1,2 7 0,0 7-1,-1 7 3,1 7-3,-2 3 3,1 0-2,2-1 2,1 1 2,-1-6-3,0-1 3,0-3-4,-1-1-1,2-3 2,-1-1-1,0-6 1,0-3 0,0-3 0,2-2 0,-2-4 0,0-5 4,1-1-4,3-8 3,-3 1-2,2-5-1,0-2-1,1-5 1,-3-4 0,-1 0 0,1-5 3,2 0-3,-2 1 1,0-2-1,1 1 0,-4-4 0,4 2-2,-3-1 3,2 0-1,2 2 0,-1-2 2,0-1-2,1 0 0,0 0 0,3-2-1,8 1 1,4-1 0,11 0 1,8 0 0,10-1 0,16-5 0,21-2-5,20-4-12,23-3-23,28-2-50,24-1-214,27 1-19</inkml:trace>
  <inkml:trace contextRef="#ctx0" brushRef="#br0" timeOffset="186115.3938">10169 16020 570,'0'0'14,"0"0"11,0 0 5,0 0 1,0 0-12,0 0-11,0 0-4,0 0-3,0 0-1,0 0 1,-50 0-1,48 0 0,2 0 2,-1 0 3,1 0 2,0 0 3,14 0 3,5 0 0,14-5 0,6-2-1,6-1-2,8-6-2,8-2-2,6-2-1,8-4 0,3 0 1,10-3 1,5 0-7,4 0 3,2-2-4,1 1 5,-2 0 1,-1 1 0,-4 5 3,-5-5-1,-6 6 0,-8 1-2,-6 1-2,-10 5-1,-12-1-1,-7 6-1,-8 0 1,-11 2-1,-10 2 1,1 2 0,-6-2 0,-1 3-1,-1 0 0,-3 0 0,0 0-5,0-2-7,0 2-11,3 0-14,-3 0-21,0 0-37,0 0-85,0 0-106</inkml:trace>
  <inkml:trace contextRef="#ctx0" brushRef="#br0" timeOffset="186480.3682">10052 16179 797,'0'0'-3,"0"0"-2,0 0 2,0 0 6,0 0 2,0 0 2,0 0-2,0 0-2,0 0-2,0 0 0,393-17 1,-294 0 1,3-8 1,5 1 4,0-2 0,-1 0 5,-2-1-1,-7 1 2,-6 4 0,-8-2-3,-7 4-3,-14 3-4,-6 4-3,-14 1 0,-14 5 0,-14 4 0,-2 0 2,-8 1-4,1 0 2,0 1-1,-5 1-4,0 0-5,0 0-5,0 0-15,0 0-18,-7 6-42,-5 3-125,-5 2-95</inkml:trace>
  <inkml:trace contextRef="#ctx0" brushRef="#br0" timeOffset="188242.7258">13708 15729 612,'0'0'8,"0"0"13,0 0 8,0 0 0,0 0-2,0 0-13,0 0-5,0 0-2,0 0-3,-46 0-1,46 0 0,0 0 0,0 0 2,14-3 1,11-4 6,14 0-3,7-4 0,12-3 1,9-1-4,5-2 0,3-1 2,5 1 2,-1 1 1,1-1 1,-2 2-2,-6 1-2,-2 1-3,-10 1-1,-5 2 0,-7 3 0,-9 1-3,-13 1 0,-4 4-2,-8 1-1,-8 0 3,1 0-1,-1 0 0,-2 0 0,0 0-2,2 0-3,-6 0-2,0 0-7,0 0-6,2 0-10,-2 0-12,0 0-22,0 3-42,0 1-92,-6 4-86</inkml:trace>
  <inkml:trace contextRef="#ctx0" brushRef="#br0" timeOffset="188574.8992">13850 15952 723,'0'0'-5,"0"0"2,0 0 8,0 0 4,0 0 2,0 0-2,0 0-2,0 0-2,0 0 0,0 0 1,364-59 4,-293 43 5,0 1-2,-3 0 3,-1 1-7,-5-3 4,-6 5-2,-7-1-2,-8 2-3,-9 4-3,-11 2-1,-9 2 0,-1 1-1,-8 1-1,3 0 0,-2 1-3,-4 0-5,0-3-5,0 3-12,0 0-11,2 0-17,-2 0-28,0 0-79,1 0-125</inkml:trace>
  <inkml:trace contextRef="#ctx0" brushRef="#br0" timeOffset="189386.9329">18090 15677 656,'0'0'-7,"0"0"3,0 0 11,0 0 9,0 0 1,0 0-2,0 0-3,0 0-2,0 0-1,0 0 4,388-102 2,-320 86 4,3 4 1,-1-2-1,-3 1-2,-2 3-2,-4 1-1,-6 1-3,-9 2-1,-7 3-3,-14 0-4,-4 2-1,-9-1-2,-5 2 0,-1 0 0,-6 0-1,0-2-2,0 2-4,1 0-9,1 0-10,-1 0-12,1 0-19,-2 0-16,0 0-51,0 0-111,-2 4-37</inkml:trace>
  <inkml:trace contextRef="#ctx0" brushRef="#br0" timeOffset="189702.9937">18265 15792 688,'0'0'6,"0"0"5,0 0 10,0 0 7,0 0 2,0 0-4,0 0-5,0 0-4,0 0-4,0 0-1,323-34-1,-247 22-2,0 0 1,2 0 0,-3-1-3,-5 4 0,-4-2-4,-10 2 1,-11 3-1,-9 0-1,-13 1-1,-10 4-2,-7 1 2,-6 0-3,0 0-5,0 0-8,0 0-20,0 0-30,-14 0-89,-7 0-158,-5 1-8</inkml:trace>
  <inkml:trace contextRef="#ctx0" brushRef="#br0" timeOffset="192161.5577">23233 15558 558,'0'0'-3,"0"0"4,0 0 10,0 0 8,0 0 3,0 0-1,0 0-2,0 0-3,0 0-1,0 0 0,36-10 1,-35 10-3,1 0-1,-1 0-1,1 0 0,-1 0 0,-1 0-1,2 0 0,-2 0-1,1 0 1,-1-1-1,0 1 0,2 0-3,-2 0 0,0 0-2,1 0 0,-1 0-1,0 0-3,2 0 0,-2-2 1,0 2-1,0 0 1,0 0 0,0 0-1,1 0 0,-1 0 1,0 0-1,0 0-1,0 0 1,0 0 1,0 0 0,0 0-1,0 0 1,1 0-1,-1 0 0,0 0 0,0 0 0,0 0 1,0 0-1,0 0 0,0 0 0,0 0 0,0 0 0,0 0 0,0 0 0,0 0 0,0 0 0,0 0 0,0 0 3,0 0-3,0 0 0,0 0 0,0 0 0,2 0 1,-2 0-2,0 0 1,0 0 1,0 0 1,0 0 0,0 0-1,0 0 0,0 0-1,0 0 2,0 0-1,0 0-2,0 0 2,0 0 1,0 0-1,0 0 2,0 0-2,0 0 0,0 0 0,0 0 1,0 0-1,0 0-1,0 0 2,0 0-1,0 0 1,0 0 2,0 0-2,0 0-2,0 0 0,0 0-2,-2 0-1,1 0-4,-5 0-8,-8 0-14,-5 0-26,-7 0-55,-2 0-183,0 0-15</inkml:trace>
  <inkml:trace contextRef="#ctx0" brushRef="#br0" timeOffset="192976.7006">14096 15683 536,'0'0'18,"0"0"7,0 0 13,0 0 2,0 0-4,0 0-8,0 0-7,0 0-6,0 0-1,0 0-4,-3 0 1,0 0 0,3 0-2,0 0 0,0 0 0,0 0-1,0 0 0,0 0-1,0 0-2,0 0-1,0 0 0,0 0-1,0 0 0,0 0 1,0 0 0,-1 0 0,1 0 0,0 0-1,0 0-1,0 0-1,0 0 0,0 0 0,0 0-1,0 0 2,0 0-2,0 0 1,-2 1 2,2-1-2,0 0 0,0 0 0,0 0-1,0 0 1,0 0-1,0 0 1,0 0 1,0 0-1,0 0 1,0 0-2,0 0 0,0 0 1,0 0-1,0 0 0,0 0 2,0 0-1,0 0-1,0 0 0,0 0-2,0 0 1,0 0 0,0 0 0,0 0-2,0 0-2,0 0-3,0 0-5,0 0-5,0 0-8,0 0-8,3 0-15,10 0-21,3 0-64,8-3-146,2-4 9</inkml:trace>
  <inkml:trace contextRef="#ctx0" brushRef="#br0" timeOffset="193828.6468">23713 15034 839,'0'0'-28,"0"0"11,0 0 15,0 0 8,0 0 1,0 0 1,0 0-1,0 0-1,0 0 1,93 41 0,-93-41-1,1 1 2,0 1-2,1-1 0,-1 0-3,1 2 2,-2-3-1,2 3-3,-2-3 4,2 2-2,-2 0 1,0-1 1,1-1-2,-1 2-1,0-2 0,2 1-1,-2-1 0,0 1 0,0-1-1,0 2 1,1-2-1,-1 1 1,0-1 0,2 2-2,-2-2 1,0 2 0,1-2 1,-1 1-1,0-1 0,0 2 0,2-2 0,-2 1 1,0-1-1,0 0 0,1 2 0,-1-2 0,0 0 1,0 1-1,0-1 0,0 0 1,0 2-1,0-2 2,0 0-1,0 0-2,0 0 1,0 0-1,0 1 1,0-1-1,0 0 1,0 0 0,0 0 0,0 0 3,0 0-4,0 0 1,0 0 0,0 0 0,0 0 0,0 0-1,0 0 0,0 0 1,0 0 0,0 1 2,0-1-3,0 0 0,0 0-1,0 0-1,0 0-1,0 0-2,0 0-4,0 0-9,-4 0-12,-9-2-22,-5-6-37,-6-1-142,-5-2-69</inkml:trace>
  <inkml:trace contextRef="#ctx0" brushRef="#br0" timeOffset="194539.6425">14670 15836 506,'0'0'49,"0"0"-5,0 0-3,0 0-14,0 0-12,0 0-6,0 0-7,0 0-2,0 0-4,0 0-5,3-5-5,-3 5-20,1 0-67,-1-2-156,2 2-13</inkml:trace>
  <inkml:trace contextRef="#ctx0" brushRef="#br0" timeOffset="200275.4569">28137 15204 166,'0'0'-29,"0"0"10,0 0 15,0 0 10,0 0 6,0 0 1,0 0-3,0 0-3,0 0-1,0 0-2,0-10-1,0 10-1,0-2 1,0 2-3,0-1 1,0 1 1,0 0 1,0 0-2,1-1-1,-1 1-2,0 0-2,0 0-3,0 0-9,0 0-14,0 0-26</inkml:trace>
  <inkml:trace contextRef="#ctx0" brushRef="#br0" timeOffset="200927.3209">10515 15833 330,'0'0'-26,"0"0"12,0 0 10,0 0-9,0 0-14,0 0-21,0 0-22,0 0-11</inkml:trace>
  <inkml:trace contextRef="#ctx0" brushRef="#br0" timeOffset="221820.6772">10834 16927 543,'0'0'42,"0"0"1,0 0-2,0 0-11,0 0-6,0 0-8,0 0-1,0 0-2,0 0-3,-29-49-2,28 49-3,1 0 0,-2 1 0,2 18 3,0 10 2,0 13 3,0 5-4,5 2 3,-2 4 4,1-1-5,-1 0 5,0-6-6,1-2-3,-1-8-2,1-3-1,-1-6 0,-3-8-2,3-2 3,0-7 0,-2-5 0,1 2-3,-2-7 0,0 0 1,0 0 3,0 0-1,1 3 1,-1-1-2,0-2-1,2 0 0,-2 0-2,0 0 0,1 0-1,-1-15 1,2-4-2,-1-5-1,-1 2-1,0-3 4,3 0 0,-3-4-1,1 2-1,1-4-11,-1 1 7,-1 10-6,0 3 2,0 5-6,0 4-19,0 1-38,-1 2-162,-8-1-84</inkml:trace>
  <inkml:trace contextRef="#ctx0" brushRef="#br0" timeOffset="227542.7143">14447 16888 589,'0'0'24,"0"0"7,0 0 4,0 0-7,0 0-9,0 0-10,0 0 0,0 0-2,0 0 3,-22 51 1,14-23-2,-3-1 2,0-1-3,1-1-1,1-3 2,-1 0 0,4-5 0,3-10-1,-1 3 0,4-7-3,-3 4 0,3-3-1,0-4-1,-1 0-1,1 5 0,0-1-1,4 4 2,8 1-1,3-5 0,6 1 1,5-5 0,1 0-2,4 0 0,1-2-1,1-1-2,0-1 4,1 1-1,-2-3-1,-1 0-1,-5 1 2,3 2-2,-10-2 1,1 3 0,-9 2 0,-5 0 0,3 0 1,-5 0-1,2 0-2,0 0 1,0 0 1,-6 0 0,0 0-2,0 0 0,1 0-1,1 0-3,-1 0-3,-1 0-8,0 0-9,0 3-13,0 3-16,0 3-27,-3 0-38,0-6-50,-6 1-62</inkml:trace>
  <inkml:trace contextRef="#ctx0" brushRef="#br0" timeOffset="227749.7225">14619 17040 641,'0'0'52,"0"0"-5,0 0-8,0 0-10,0 0-14,0 0-4,0 0-1,0 0 0,0 0 3,0 0-2,10 34-4,0-2-1,0-3-3,-1 5 7,0 1-4,-3-2 2,1 0-6,-4-4-4,-2-1-3,3-4-10,-2-4-12,1-2-24,0-1-35,-2-7-111,2 2-92</inkml:trace>
  <inkml:trace contextRef="#ctx0" brushRef="#br0" timeOffset="232435.8816">19247 16956 235,'0'0'46,"0"0"6,0 0 2,0 0-3,0 0-3,0 0-6,0 0 1,0 0-5,0 0-4,-12-159-3,12 149-7,0 2-4,0 2-3,0 1-6,0 5-6,0-1-3,0 4 4,0 15 1,-7 12 0,-1 13 2,0 8-3,-1-5 1,1 4-2,1-8 1,2-1-2,4-6 3,1-1-1,0-4 4,1-3 4,7 0-6,0-3 8,7-5-12,-1-2 1,6-2-1,3-5-1,0 0-1,2-7 1,0 2 0,-1-5 0,-2 0 1,-7-3 1,-3-2 2,-4 0 3,-4-2 2,1-1-1,-5-4-5,-6-3-2,-11-4-9,-10 4-9,-12-2 8,-6 13-8,-9 4 18,-7 7 7,-1 10-7,1 4-1,6 6-25,7 3-29,11 7-59,8 3-195,13-2-10</inkml:trace>
  <inkml:trace contextRef="#ctx0" brushRef="#br0" timeOffset="234148.8193">25070 16234 541,'0'0'22,"0"0"11,0 0 6,0 0 2,0 0-14,0 0-13,0 0-9,0 0-3,0 0 2,-14 6 1,0 24 0,-1 7 2,2 1-5,0 3 6,0-3 4,3 0-7,-1-1 7,2-1-7,0-5 0,2-5 2,0-2-4,2-9 2,2-3-1,1-4 0,0-3 0,1 1 1,1-2 1,0 0 0,0 0-2,3 2 3,8 1-1,6-4 0,8-1 0,4-2-2,3 0-3,4 0 1,3 0-1,3-5 0,0 3-1,-2-3 0,2 2 0,-3-4 1,-4 3 0,-5 0-2,-8 4-1,-4 0-1,-6 0-3,-6 0-10,4 0-16,-3 0-26,-1 0-61,0 0-118,-6-4-62</inkml:trace>
  <inkml:trace contextRef="#ctx0" brushRef="#br0" timeOffset="234323.3821">25190 16404 775,'0'0'3,"0"0"3,0 0 14,0 0-1,0 0 2,0 0-7,0 0-12,0 0 1,0 0-3,0 0-1,-8 329 2,8-292-13,-6 1-25,-1-2-44,-5-4-148,-1-1-81</inkml:trace>
  <inkml:trace contextRef="#ctx0" brushRef="#br0" timeOffset="235311.0751">14703 17290 309,'0'0'-10,"0"0"9,0 0 8,0 0-4,0 0 1,0 0 0,0 0 1,0 0 0,0 0 4,0 0-2,8 16 1,-2-10 2,2 1 0,-2-2-2,5 2-3,-1 1 0,-3-3-4,6 2 0,-1 1-2,1 1 1,3 0 2,1 0-2,-2-1-1,0 1 1,0-1 0,5 1-1,-1-1-1,1 1-3,3-2-5,-1 1-14,3 1-16,-1-1-27,4-1-39</inkml:trace>
  <inkml:trace contextRef="#ctx0" brushRef="#br0" timeOffset="236018.0631">24764 16805 713,'0'0'-2,"0"0"8,0 0 5,0 0 5,0 0-1,0 0 0,0 0-3,0 0-2,0 0-3,0 0-1,53 7-4,-51-7 0,-1 0 0,1 0-2,-1 0 1,1 0-2,-1 0 1,-1 0 0,2 0 0,-2 0-1,0 2-1,1-2 0,-1 0-3,0 0-5,1 0-8,-1 0-4,0 0-10,0 0-14,2 0-16,-2 1-52,0-1-85,0 0-58</inkml:trace>
  <inkml:trace contextRef="#ctx0" brushRef="#br0" timeOffset="237529.8848">28656 16498 702,'0'0'9,"0"0"7,0 0 5,0 0 6,0 0-5,0 0-7,0 0-10,0 0-3,0 0-1,-9-38 1,9 52 8,0 8-5,5 9 6,-4 1-8,2 1 1,-2 1 2,-1-4-4,2-1 1,-2-3 1,0-1 0,1-9 0,1 0 1,-1-4-3,1-1 2,-1 1-1,1-3 0,-1 2-1,2-5 0,-2-3 0,-1-3 0,0 0 2,0 0 3,0 2-1,2-2 2,-2 1-2,1-1-3,3-12-2,1-5-1,2-7 2,1 2-2,0-5 2,1-2-3,0-1 2,2 1-2,-1-3 1,0 0 0,2 3-5,-4 0 6,-3 9-5,-1 8 4,-2 7 0,-2 5 0,0-2-1,0 2 1,0-2-2,1 2-1,-1-3 1,0 3 1,0 0-1,0 0 0,-3 5 2,-1 5-11,-1 7-7,4-8-26,-2-1-44,0 4-95,2-10-129</inkml:trace>
  <inkml:trace contextRef="#ctx0" brushRef="#br0" timeOffset="245215.9295">28640 16460 3,'0'0'17,"0"0"10,0 0 7,0 0 8,0 0 0,0 0-5,0 0 0,0 0-6,0 0-3,0 6-1,0-6-2,0 0-3,0 0-1,-1 0-1,-1 0 2,1 0 0,-1 0 1,1 0-3,-1 0-6,1 0 0,0 0 1,-1 0 0,1 0 3,-1-1 2,1-2-5,-1 3 1,1-2-1,-1 1-2,1-1 0,-1 0-3,-1-2 1,-2 1 0,2-1-1,2 0 2,1 4-3,-2-1-2,2 1 1,-1-2-2,1 1 1,-2-1-2,2 1 2,-1-1-1,1 1-1,-2-1 1,2 2-2,-1-1-3,1 1 2,0-2-1,0 2 0,-2-1-2,2 1 1,0 0-1,0 0 1,0 0 1,0 0-1,-1 3 1,1 10 6,0 9-7,0 3 8,0-6-8,0 0 2,0 1 0,0 0-1,0 6-1,0-1 0,1 2 1,1-7 0,-1 4 1,1 0-2,-1-2 1,1 1-1,-1 0 1,2 1-1,-1-1-2,-1-7 1,0 3 2,-1-7-2,0 1 2,3-1-2,-3 2 1,0-2 1,0-7 0,0 1-1,0-6 0,0 0 0,0 0 1,0 4-1,0-4 0,0 1 1,0 0 0,0 2-1,0-1 1,0-2 0,0 1-2,0 1 3,0 0-1,0 1 1,0-3 1,0 1-1,0-1 1,0 0-2,0 0-2,0-4 1,3-8-3,0-8 2,-2-1 2,2-8-2,-1 0 0,1 1 1,0 3-2,-1-6 2,1 4-2,-1-3 1,1 1-2,1-2 4,-1 0-2,-2 0 1,2-1 0,-3 2-6,0 2 7,0 8-8,0 8 5,0 8 1,0 4 0,0-2 0,0 2 0,0-1-1,0 1 1,0-3 0,0 2-1,0-1 1,0 0-1,0 1 0,0-1 0,0 1 0,0-1 0,0 2-1,0 0 2,0 0 0,0 2-1,0 11 7,0 9-7,-1 6 7,-2 0-6,-3-1-1,3 0 1,-1 0 0,0-4 1,-1 2-2,1-4 0,1-4-1,0 0 4,1-7-1,1 2 2,-2 0-3,3-7 0,0 1 0,0-6-2,0 0 2,0 0-1,0 4 0,0-4 1,0 1 1,0 0 2,0 0-2,0 3 0,0-4 0,0 1-7,0-1-19,-1 0-46,-3-8-234,-4-11-25</inkml:trace>
  <inkml:trace contextRef="#ctx0" brushRef="#br0" timeOffset="268247.9245">6108 15731 193,'0'0'42,"0"0"4,0 0-2,0 0-6,0 0-7,0 0-5,0 0 3,0 0-2,0 0 0,0 0-1,-10 17-2,10-16-3,-2 1-3,2-2-1,-1 2-2,1-2 1,-2 1-2,2-1 0,0 2-3,-1-2-2,1 2-1,0-2 1,0 0 2,0 0-3,0 3 0,1-1 0,4 1-2,2 1 0,6-1 1,-3-3-3,6 0 0,-6 0 2,8 0-1,-7-3 0,1 1 1,-2 0-2,-3 1 2,3-1-1,-4 2 0,0-1 0,1 1-4,-7 0 2,0-1-1,0 1-1,1 0 0,1 0-1,-1 0 0,1 0 0,-1 0-1,-1 0 0,3 0-3,-3 0-1,3 0-5,-3 0-9,3 0-8,-2 0-14,1 0-25,-1 0-38,5 0-74,0 0-81</inkml:trace>
  <inkml:trace contextRef="#ctx0" brushRef="#br0" timeOffset="269135.8121">7503 15611 582,'0'0'12,"0"0"3,0 0 8,0 0 1,0 0-1,0 0-7,0 0-6,0 0-4,0 0-4,0 0 0,-35 0 1,35 0 2,0 0 1,2 0 1,12 0 0,4-3-2,5-4 2,-2 2 1,-6 3 4,2-4 3,-7 5-3,2 0-1,1-1-1,-9 1-3,2 1-2,-6 0-2,0-1-1,0 1-1,2 0 0,-1 0-2,-1 0-11,3 0-13,-3 0-28,0 0-50,0 0-155,0 0-37</inkml:trace>
  <inkml:trace contextRef="#ctx0" brushRef="#br0" timeOffset="284911.6144">552 12627 503,'0'0'37,"0"0"2,0 0 2,0 0-3,0 0-7,0 0-6,0 0-10,0 0-10,0 0 4,0 0-4,-33-106 3,37 96 2,2-7-3,-2 8 1,-4 3-6,4 2 0,-2-1 1,1 2-1,-2-1 4,5 4 1,0 2 0,2 13-2,1 9 0,1 2 2,-2 8-4,0-2 2,-5 4-3,3-4-2,-5 0 0,1-3 0,-1-2 0,-1-7 0,2-3 0,-1-5 0,1-7 2,-2 7-2,0-9 2,0 2-1,0 2 0,0-7 2,0 0-1,0 0 0,0 0 2,0 0 1,0 1 0,0-1 0,0 0-1,0 0-1,0 0-3,0-13 1,0-7-1,1-9 0,6 1 1,-1-4 1,1 0-3,-1-2 2,3-2-3,-1 4-2,1 0 4,-3 4-4,1 7 4,-1 6 0,1 5 0,-1 3 1,-3 4 0,1 1 0,-1 2 1,7 3 1,2 11 0,2 5 5,-5 3-6,-2 3 4,2 1-4,-1 1-1,-2 2 2,0 0-2,0-3 1,1 0-2,-3-2 0,-4-1 0,0-6-1,0 2 1,0-2 1,0-5-1,0 8 3,0-1-3,0-7 1,0 6-1,0-6 1,0-6-1,0 5 0,0-5-1,0 0 1,0 0 0,0-6 0,0 0 1,0 0-1,0 2-1,0-1 1,0 1 0,0-1-1,0 0 0,0 1 0,0-2-3,0 0 1,0 1-6,0-1-6,0 0-6,3 0-8,-3-4-14,3 0-17,0-6-36,0 5-64,1-5-103</inkml:trace>
  <inkml:trace contextRef="#ctx0" brushRef="#br0" timeOffset="285348.4497">1140 13212 518,'0'0'63,"0"0"-11,0 0-6,0 0-11,0 0-9,0 0-5,0 0-2,0 0-3,0 0 1,0 0-3,-121-107-1,98 107-2,0 5 0,1 6 0,0 5 0,-1 6 3,3 3-6,4 6 1,0 3-5,3 3-1,3 1 0,3 0-1,1-1-1,0-3 0,3 0 1,3-4-2,0-2 1,3-2-2,3-2 1,1-4 1,-2-6-1,-1 0 1,3-2-1,3-1 1,-1 0 0,4-6-1,-6-1 0,-1-3 1,8-1-4,1 0 1,8 0-4,6-5-7,-3-2-8,-7-1-15,-2 2-17,-2-1-28,-4 2-45,5-1-95,3 5-49</inkml:trace>
  <inkml:trace contextRef="#ctx0" brushRef="#br0" timeOffset="285719.2482">1191 13953 625,'0'0'43,"0"0"-4,0 0-7,0 0-4,0 0-3,0 0 6,0 0-11,0 0 0,0 0-4,20-14-8,-20 14-2,-3 9 1,-4 6-3,0 4 0,4 6 4,-1 0-7,1-1 0,1-1 1,2-1-3,0-5 0,0-1-4,9-4 3,4-2-4,-3 0 2,3-2 4,-3-5-3,0-1 4,9-2-1,-3 0 1,7-5 1,-3-3-1,-5-2 0,2 0 0,-5 1 0,-2-3 2,0-1 1,-6 4-3,2-6 1,-3 6-1,-3-6-1,0-4 2,-1 1-3,-11-5 0,-7 3-4,-1 6-4,0-1-5,-5 3-10,2 5-9,0 0-21,-3 2-30,0 2-122,6 1-71</inkml:trace>
  <inkml:trace contextRef="#ctx0" brushRef="#br0" timeOffset="285976.9722">1688 13406 852,'0'0'16,"0"0"1,0 0-3,0 0-4,0 0-3,0 0 1,0 0-3,0 0-3,0 0-1,0 0 0,103-63-3,-94 59-3,-5 3-14,6-1-21,3 2-35,-4 0-90,8 0-132,-5 0 0</inkml:trace>
  <inkml:trace contextRef="#ctx0" brushRef="#br0" timeOffset="286160.0592">1785 13576 724,'0'0'26,"0"0"5,0 0 1,0 0-9,0 0-6,0 0-5,0 0-5,0 0-8,0 0-3,155-32-7,-122 17-13,3-1-16,-1-3-33,1-2-60,0-4-133,0 0-12</inkml:trace>
  <inkml:trace contextRef="#ctx0" brushRef="#br0" timeOffset="286896.0706">2556 13098 679,'0'0'14,"0"0"5,0 0 1,0 0-1,0 0-3,0 0-3,0 0-4,0 0-4,0 0 1,0 0 0,17-3-3,-5-11 6,-1-1-2,1 0 2,-5-2 6,2 0-4,-2 0 2,-3-3-2,-1 0-1,0-3-4,3-1-2,-3 0 0,-2-1 0,2 1-1,0 5 1,0 2-2,-2 7 1,2 0-3,0 1 2,-3 4-1,3 0-1,-3 5-1,0-1 1,0 1-2,0 0 2,0 0 0,4 0 0,-1 13 1,2 9 0,0 7 0,1 2-2,-2 1 1,-1 3 0,0 2 1,-1-3-2,-1 0 2,-1-2-1,2-2 1,-2-1 0,0-4-1,0 0 3,0-6-4,0-2 5,0-5-4,-2 0 1,1 0-2,-1-2 0,1 1-2,-1-7-2,2 3 0,-1-3-3,1 2-1,-2-1-1,2 1-1,0-6 0,-1 0-3,-2 4-2,3 1 0,-3 1-2,0 0 2,-1-3 1,-3 2 5,-2-1 2,2-1 3,-9 0 3,6 0 2,-9 1 2,10-1-1,-5-1 4,4 0 2,4-1 1,-4 3 2,4-4 3,2 3 0,-2-3 5,6 0-3,0 0 0,0 0-1,0 0-2,0 2 2,0-2-1,10 0-1,7 0-6,5-2 0,4-1 0,0-2-1,2 1 3,-2-1 0,0 0-2,-2 2-1,2 0 0,-4-1-1,-3 4-1,-1-2-1,-6 1 0,1 1-2,0-2 1,-6 2-1,-1 0 0,-6 0 0,0 0 1,0 0-1,2 0 0,-1 0 0,1 0-2,-1 0-2,-1 0-2,4 0-4,-4 0-9,3 0-15,-3 0-33,0 0-160,0 2-95</inkml:trace>
  <inkml:trace contextRef="#ctx0" brushRef="#br0" timeOffset="292546.4331">3296 12726 714,'0'0'34,"0"0"6,0 0-6,0 0-8,0 0-8,0 0-9,0 0-6,0 0-2,0 0-1,0 0 0,-28-14 0,40 8 0,7 0 0,0 1-1,2 0 2,1 0-2,-3-1-6,-2 3-11,-2 0-14,-1-2-28,-2 3-45,2-1-135,-4-1-51</inkml:trace>
  <inkml:trace contextRef="#ctx0" brushRef="#br0" timeOffset="292730.1097">3380 12855 732,'0'0'9,"0"0"2,0 0 0,0 0 2,0 0-6,0 0 0,0 0-1,0 0-4,0 0 0,85-22-4,-53 10-12,3-1-21,-2-3-43,9-1-91,-6-3-115</inkml:trace>
  <inkml:trace contextRef="#ctx0" brushRef="#br0" timeOffset="293332.1241">3944 12032 713,'0'0'14,"0"0"3,0 0 5,0 0-6,0 0-1,0 0-4,0 0-3,0 0-2,0 0 1,0 0-1,91-79-1,-78 91 0,-2 5-3,-5 5 1,0 1-1,-2 5 2,-2 0-2,-2-1-1,0-1-1,0-2 1,0-8 0,0 3 0,-2-9-1,1 3 1,-2-1 0,3-7 1,0 2 0,0-7-1,0 0 2,0 0 0,0 0 1,0 0 2,0 0 0,0 0-2,0 0-1,0-9-2,7-9 1,2-7-2,-2-2 1,0-2 0,2-3 0,5 1-1,-2-3 1,4 2 0,-3 3 0,3 3 1,-2 6 0,-1 3 0,-3 5-4,-4 5 4,3 6-1,2 1 1,4 4 3,5 7-2,-1 6-2,-5 4 1,2 2 0,2 1 0,-1 2-2,-4-1 1,4 2-1,-5-5 0,-2 1 0,0-5 0,-4-4 0,0-2 0,-3-3 1,-2-6 0,-1 1-1,0-4 1,0 0-1,0 0 1,3 2 0,-3-1 0,0-1 0,4 0-2,2 0 1,1 0-1,5-4 1,5-5-1,-1-2-3,0-3-4,4-1-11,-1-2-15,1-2-24,-1 1-47,-3 1-125,-4 5-73</inkml:trace>
  <inkml:trace contextRef="#ctx0" brushRef="#br0" timeOffset="293733.049">4876 12430 681,'0'0'46,"0"0"-5,0 0-7,0 0-6,0 0-3,0 0-4,0 0-6,0 0-4,0 0-4,0 0-1,-173-45-1,154 62-3,3 7 0,2 3 0,2 5 2,3 1-2,4 2 2,2-3-4,3 0 0,0-5 0,0 0 0,7-7-1,0 0 0,0-3 1,2-4 0,-2-2 2,5-3-2,-2-1-2,1-2-2,4-1-2,2-3-5,2-1-3,7 0-10,-3-2-11,2-4-21,1-1-32,-3 0-77,6-1-121</inkml:trace>
  <inkml:trace contextRef="#ctx0" brushRef="#br0" timeOffset="294050.8097">4954 12870 598,'0'0'44,"0"0"2,0 0-8,0 0-11,0 0-5,0 0-5,0 0-7,0 0-2,0 0-2,0 0-1,-13 12 0,16-24-1,6-3 1,2-3-1,-2 2 0,4-1 1,0 4-2,-4 2 0,-2 3 1,3 1 0,-7 4 1,1 1 0,-4 2 0,5 0-1,2 0 0,7 10 0,-2 4-1,-3 1 0,-5 4-2,0 0-1,-1 3 0,1-2 1,-1 3-1,-1-6 0,-1 0-2,1-5 0,1-2-6,0 0-4,-2-5-3,-1 0-8,3-3-1,4-2-9,2 0-17,4 0-40,1-2-119,-2-5-77</inkml:trace>
  <inkml:trace contextRef="#ctx0" brushRef="#br0" timeOffset="294924.3241">5168 12919 569,'0'0'47,"0"0"-1,0 0-14,0 0-6,0 0-6,0 0-3,0 0-1,0 0-3,0 0-1,-16-37-1,16 24-2,0-6-1,3 3-1,3-5 0,1 2 0,3 2 0,-4 5 0,3 2 2,-2 2-1,0 2 2,2 0-3,-6 3 0,4 3-2,4 0-1,0 5-1,3 7-1,-1 1 0,-1 5-1,-1 3 1,-2-1-5,0 1-11,-2-1-17,3 4-30,-4-3-140,-2 1-111</inkml:trace>
  <inkml:trace contextRef="#ctx0" brushRef="#br0" timeOffset="295055.963">5469 13229 844,'0'0'0,"0"0"0,0 0-3,0 0-18,0 0-67,0 0-203,0 0-26</inkml:trace>
  <inkml:trace contextRef="#ctx0" brushRef="#br0" timeOffset="299119.4144">14667 14432 38,'0'0'22,"0"0"-3,0 0-5,0 0 0,0 0-3,0 0-3,0 0-4,0 0-2,0 0-2,3-15-3,-3 13 0,0 1-3,0-1 0,0-3-1,0-2 1,-2 2 4,1 1 2,-2 0 2,0-1 3,3 0 1,-1 3 4,-2-3 0,1 0 2,-1 1 4,-1-4 3,1 5 4,0-2 6,-1-2-3,1 4 1,0-4-5,-1-1 0,-1 2 0,1-1 0,0 4 0,0-5-2,1 3-1,-2-2-1,-1-2-1,-1 1 0,4-1-3,-5 1-3,-1-2 1,3 1-2,-5-1 3,-1 1 1,6 1-1,-7-2 0,2-1-2,0 2 2,-1 1 0,0-2 0,-2 1-3,-1-1 0,-1-2-2,2 2 0,2 3 0,-1-1 1,0-1 0,-1 1-1,2-1 0,-2-1-3,2 2 0,-4 0 0,0-3 0,2 6 0,2-2 0,-1 0 0,3 2 0,-4-1 1,-2 0-2,3 0 2,-3 1-3,1-1 0,0 2 0,4 1 0,-7-2 1,2 1 0,3 1-1,-6 0 0,0-1-2,6 4 1,-9 0 0,2-3-1,0 3-1,-8 0 2,4 0-1,-1 0 1,1 3-1,2-1 0,-1 1-1,0 2 1,0-2 1,-1 1-2,1 1 2,-1-1-2,1 2 2,2-1-1,-2 1 1,0 0-1,0 2-1,1 1 2,-1 0-1,0 0 0,4 0 1,0-1-2,1 2 1,0 0 0,-2 0 0,5 1 0,-2 1-1,0 1 2,2-1 0,0 0-1,0 1 1,-1 1-1,3 1 1,0 0-1,-1 2 0,-1 0 0,2 1-2,0-1 2,0 4 0,2-1-2,0 2 3,0-1-3,2 4 4,0-1-3,0 2 1,0-1-1,0 1-3,1 1 7,2 1-4,0-1 3,0 2-2,2 0-1,1 0 1,0 0-1,-1 0 0,1-1-1,1 2 1,1 1-1,1 1 2,0 2-2,0-1 2,0 1-1,0 1 0,1 0-1,2-2 1,0 3 0,1-1 0,1 0 4,-1-3-4,3 1 3,-1-1-2,1-2-1,0 1 1,1-4-1,1 2 1,2-3-1,1 0 0,-1 1-1,2-2 1,0-2-1,3 0 2,-1 0-1,0-1 1,0 1-2,1-2 0,0 3 2,0-4 0,-2 0-1,3 0 1,-2 0 0,5-2-1,-1 1 0,-2 0 0,2 0-2,1 0 2,1-1 5,0 1-4,2-2 2,-1 1-4,3 1 1,1-3 0,0 0 0,-2-1 0,1 0-2,-2-1 3,2-2 0,-2 2-1,0-1 1,-3-2-2,3 0 2,-1 1 0,-2-3 0,2 2-2,-2-3-1,-1 0 2,3 1 0,-2-1 1,-1-4 0,1 2-1,0-3-1,-1 1 1,1 3-1,-1-2 2,0 0 0,-1 0 0,-3-2 0,1 1-1,0-4 0,-2 3 0,5-3-1,-2 0 2,-2 2-1,4 0 1,-1-2 0,0 1-1,-1 3 0,2-4-1,-3 3 1,-6-3 0,10 0 0,-1 0 1,-2 0-1,1-3 0,-1 3 0,2-4 0,-9 4 0,13-3 0,-4 1 0,-2-1 1,0 1-2,2-1 0,-4 1 1,-5-1-1,9 0 3,-8 2-1,2-2-1,3-1 0,-4 3 0,4-4 0,-2 3-2,-4-2 2,3-2 0,3 0 1,-7 3 2,7-3-2,-2 0-1,-4 3-1,5-3 2,0 1-1,-4 1 0,3-2 0,1 0-1,-8 1 2,7-4 1,-2 2-2,0 0 1,0-1-1,0 1 0,1-3 0,-1 1-1,-1-1-1,1 1 2,-2 1 1,0-2 2,0 0-2,2 1 0,-2-4-2,3 1 0,0-3 2,0 0-5,-2 0 6,2 1-4,-4-1 2,1 1 0,2 1 0,-4-2 0,-2 6 0,2-4 2,0-1-3,1-1 1,0-5 2,-1 2-2,1-2-1,-2 0 2,-1 2-2,0-3 1,2 0 2,-2 0-1,1-3-2,1 4 2,0-2-3,-2 0 3,0-1 0,-3-2-1,0 2 0,-3-4 1,0 0-1,0 0 0,-2-2 0,-4-1 2,-1 0-3,-1-3-2,-1 0 3,1-2-4,-3-1 5,2-3 1,-2-3-1,-2-2 0,0-1-1,-2-1 2,1 2-2,-2 1 2,0 3-2,-3 3 2,2 5-5,-5 3 3,-2 5-3,-1 2-8,-4 2-13,-1 0-24,0 3-81,-1-1-167,6 1-20</inkml:trace>
  <inkml:trace contextRef="#ctx0" brushRef="#br0" timeOffset="300980.149">19235 14216 261,'0'0'51,"0"0"7,0 0-7,0 0-10,0 0-11,0 0-5,0 0-1,0 0-3,0 0-4,0 0-1,0-50-2,-4 42-4,1 4 2,0-4-2,-1-1 0,0 1 2,-1-1-2,-1-1-1,-2-2 2,2 5-2,-3-8 2,-1 3-2,-3 0-1,-1-1-1,-4-1-2,2 2 2,-2 0-1,-2 0 0,1 0 2,-4 0-3,-2 2-1,1-2 0,-4 2 0,3-1 0,-4-2-1,2 4 0,-2-1-1,2 0 1,-2 3 0,1 0-1,-2 1-6,-1 1 5,1 1-5,-3 3 5,1 1 4,-1 0-4,-1 0 0,1 0 0,1 0-2,-1 4 2,3 2 4,1 2-4,0 0 3,0 3-3,2-1-1,1 2 2,0 1 0,1 3 0,-1-1 0,3 3 0,-2 1-1,1 4 0,-1 0 0,2 0 0,1 6-1,1-2 1,1 4-1,2 0 1,-1 4-2,5 1 1,-2 3 0,3-1 1,0-1-2,1 1 2,1-1 1,2-1-3,2-1 5,-1 0-4,3 0 0,-1 0 1,2-1-1,1 2 0,0 1 0,0-2 0,0 3 1,3 1 0,-1-1-2,1 3 3,0-2-5,0-1 5,0-1-2,1 1 0,3-1 5,1 0-5,2-2 5,3 0-5,0-2 1,2-1-1,1-2 0,0 0 1,3-1-1,-2 0 1,2 0-1,-1 0 2,2-1-2,0 1 2,2 0-2,0-1 0,0 1-1,1-2 1,1-1 0,0-1 1,2 0-1,1-1 1,-2-4 0,3 3 3,-1-4-4,2 0 2,0-2 4,0 0-6,2-2 6,-1-1-5,0-2 0,0-3 0,0 1 1,1-2 1,-1-1-3,1-2 0,-1 2 1,1-2-1,0-3 2,0 1-4,1 0 2,0-2 2,-1 2-1,2 0 3,3-2-4,-1 0 0,1 1-1,0-1 2,0-1-1,2 0-1,0 0 1,-2 0 0,1 0 1,-1 0 2,1 0-2,-3-1 0,-1-1 1,-4 1-2,2-3 0,-1 1 3,-2 1-3,-1-3 1,-2 1 0,-2-1-2,0-1 3,-2 0-1,1 0 0,-1-1 0,-5 2 1,2-1 1,-1 0-1,2 0 0,2-3-1,-1 1-2,-7 0-3,0-1 6,2 1-4,-2-4 5,4 0-1,-4 3 0,-1-2-2,2 2 1,0-5 0,0-3 1,1 2-1,-3-1 0,1 1 0,0-2-1,-2 2 0,0-1 0,2-2 0,-3 1 1,0-2 0,1 2 0,-3-4-1,4 3 1,-5 3 0,1-2 0,-2 1 0,0-1 1,-1-1 0,0-1-1,-1 1 1,1 5-2,-2-8 2,0 1-1,0 0 1,0-1-2,0 1 1,0-1 0,0-1-2,0-4 4,0-1-3,-2 1 0,1-2-3,-1 2 2,1-5-2,0-1 2,-2-1 3,0-4-2,-3 0 0,0-3 2,-4 0-1,1-3 0,0-1 1,-3 0-2,0-3 1,-2 0 1,-1-2-4,-2 1 4,1-1-2,-3 0 0,0 2 1,-1 0-2,-3 3 1,-6 3-2,-7 4-2,-9 3-3,-13 8-10,-14 9-16,-18 9-40,-12 6-162,-15 2-90</inkml:trace>
  <inkml:trace contextRef="#ctx0" brushRef="#br0" timeOffset="303212.367">669 14995 670,'0'0'16,"0"0"3,0 0 5,0 0-1,0 0-2,0 0-9,0 0-3,0 0-5,0 0 0,-20-4 4,40-4-1,13-1 1,5-3-4,5-3 0,8-2 0,11-1 3,3-3 2,7 0 5,5-3-7,0 4 0,-1-1-2,-5 2-3,-3 1 3,-9 1 0,-5 0-2,-8 3-1,-7 2 0,-3-1-1,-7 4 0,-3-2 1,-7 3-1,-2 3-1,-5-3 1,4 4-2,-6-1-3,-1 2-3,-1-2-10,-2 4-10,-3-2-12,7 3-18,-3 0-23,2 5-46,1 9-92,-4-4-45</inkml:trace>
  <inkml:trace contextRef="#ctx0" brushRef="#br0" timeOffset="303530.6021">789 15363 726,'0'0'13,"0"0"2,0 0 2,0 0-6,0 0-1,0 0-5,0 0-1,0 0 2,0 0 1,0 0-1,114-54-1,-47 27 1,8 0 2,10-3-3,9-1 2,4-1 4,1 0-4,-4-1 7,-7 2-3,-5-1-3,-12 6-2,-11 4-7,-9 2 0,-12 7-2,-13 2 0,-13 7 4,-7 2 0,-6 2-1,0-2 1,0 2-5,3 0-8,-3 0-11,4 0-15,0 0-24,-1 4-59,2 6-166,-4 1-9</inkml:trace>
  <inkml:trace contextRef="#ctx0" brushRef="#br0" timeOffset="318917.4675">16263 13848 680,'0'0'0,"0"0"-2,0 0 8,0 0 1,0 0 3,0 0 1,0 0-5,0 0-2,0 0-4,0 0 2,344-435-4,-244 348 0,10-2 3,7-5-1,6-3 3,-2-5 4,5 5 0,-5 0 7,-4 6 1,-9 10-3,-10 7 2,-13 9-7,-11 12-1,-14 9-1,-12 7-3,-7 11 1,-13 2-1,-6 7 0,-7 5 0,-8 7 1,-3-1 1,-2 2-3,-1-1-2,3-3-3,-4 1-5,0-3-4,2-2-9,-2 0-11,0-8-12,0 2-23,0-1-36,-4-3-55,1 0-62</inkml:trace>
  <inkml:trace contextRef="#ctx0" brushRef="#br0" timeOffset="319179.7712">18022 11705 612,'0'0'41,"0"0"-1,0 0-3,0 0-5,0 0-6,0 0-8,0 0-8,0 0-4,0 0-1,0 0-1,-99-17 1,110 22 1,11 0 1,7 2 0,13-4 0,4-3-1,6 0 0,3 0-2,1 0 0,-2 2 0,-6 7-2,-5 7 1,-10 3 1,-7 5 1,-5 6 2,-9 2-3,-4 5 2,-7 4-5,-1-1-1,-6 1 5,-7-3-7,-1-2 0,-2 0-5,1-6-8,0-1-4,0-4-5,4-2-12,5-4-17,2-9-41,4 2-102,0-5-93</inkml:trace>
  <inkml:trace contextRef="#ctx0" brushRef="#br0" timeOffset="319763.3792">19335 11443 674,'0'0'-4,"0"0"10,0 0 4,0 0-1,0 0-4,0 0-2,0 0-1,0 0 1,0 0-2,0 0 2,9 10 0,-9-10 0,0 0 1,-9-2 0,-3-10 2,-2-5 0,2-4 0,1-4 0,2-1 1,3-2-1,5-2 0,1 0-1,0 2-6,7 3 4,2 3-5,-1 7 3,-2 6-1,2 6 1,1 3 0,3 4 2,1 12 2,-4 9 2,-2 9 0,-4 6-4,-3 4 2,0 4-3,-6-1-1,-5 0 0,-2-2 0,-4-2 0,-3-6 0,-3-3 2,0-4 0,-3-4 2,1-5-2,1-5 5,0-4-2,6-6-1,2-2 2,5 0-2,5-4 2,-3 0-2,5 0-1,-1-6-3,0-9-3,5-2 2,0-8 0,13 1 0,0 1 2,6 4 0,-2 5-1,-3 4 2,3 6-1,0 4 1,0 4-2,5 9 2,-2 3-2,0 6 1,1 1 0,0-1 0,-1 0-3,1-1 2,-1 1-2,-1-5 0,0 0-3,-5-6-1,-1-2-6,-3-3-7,2-3-15,-2 0-18,-3-3-32,5-5-76,-7-7-122</inkml:trace>
  <inkml:trace contextRef="#ctx0" brushRef="#br0" timeOffset="320100.9943">19335 10938 746,'0'0'36,"0"0"0,0 0-7,0 0-10,0 0-6,0 0-3,0 0-4,0 0 1,0 0-4,0 0-1,-442 537 1,442-452-4,7-1 3,13-6 0,12-6-2,8-8 3,5-8-4,6-8 1,1-10 0,-1-7 0,1-11-1,-2-8 0,-2-12 0,1-4 1,-3-14 0,1-11 2,-4-7-2,0-7-1,-7-8 5,-4-5-1,-6-9 6,-5-7 2,-3-8-3,-3-7 1,-5-4-7,-3-3-1,-4 0 0,-3 6-2,-3 8 1,-13 14 0,-14 17-2,-15 19-2,-17 21-6,-22 14-19,-20 26-39,-23 17-237,-19 11-30</inkml:trace>
  <inkml:trace contextRef="#ctx0" brushRef="#br0" timeOffset="326153.8192">6397 18089 437,'0'0'59,"0"0"-4,0 0-5,0 0-9,0 0-9,0 0-4,0 0-4,0 0-7,0 0-5,0 0-3,318 239-3,-292-222 0,-3 2-2,-4 2-1,-3-4 3,-1 1-3,-4-1-1,-4-7 0,1 2-1,-7-4 1,2 1-1,1 2 0,-4-8-3,3 9 0,-2-8 2,-1 1-1,2 0-2,-2-5-5,0 0-5,0 0-7,0 3-5,0 0-14,0-3-22,1 0-36,5 0-68,-1 0-68</inkml:trace>
  <inkml:trace contextRef="#ctx0" brushRef="#br0" timeOffset="326519.0503">6790 17899 589,'0'0'30,"0"0"-6,0 0-3,0 0 0,0 0 4,0 0 0,0 0-4,0 0-4,0 0-6,0 0 4,-65 133 0,51-99 3,-2 1-4,-3 5-2,-1-6 5,2 2 1,-3-2-2,-2-3 0,0 1-7,1-3-1,2-2-1,1-6-5,7-1 0,2-8-1,4-2 3,2 3-1,3-9-3,-1 4-4,2-8 1,-1 0 4,1 0-5,0 1 1,0 5-7,0 2-8,0 1-7,0 2-9,0-7-16,0 2-19,3-6-31,2 2-73,4 1-88</inkml:trace>
  <inkml:trace contextRef="#ctx0" brushRef="#br0" timeOffset="326862.4017">7030 18273 638,'0'0'14,"0"0"1,0 0 7,0 0 5,0 0 0,0 0 3,0 0-9,0 0-9,0 0-2,77-13-6,-44 6 4,2-1-6,2-3-2,-2 3 2,1 1-3,-5-1 3,-4 1-6,-4 2 0,-7 5-2,-7-5-3,1 3-4,-4 2-20,-2 0-17,5 0-41,-2 0-70,-3 0-93</inkml:trace>
  <inkml:trace contextRef="#ctx0" brushRef="#br0" timeOffset="327113.7264">7276 17950 687,'0'0'6,"0"0"10,0 0 4,0 0 1,0 0 5,0 0-6,0 0-4,0 0-6,0 0-6,0 0 2,27 295-2,-25-260-1,1-3-1,-3 0-4,1 2 3,-1-6 1,0 3-2,0-9-7,0 1-3,0-3-7,0-3-11,3 5-21,0-5-36,3-3-78,-3-2-102</inkml:trace>
  <inkml:trace contextRef="#ctx0" brushRef="#br0" timeOffset="327629.005">7617 17969 654,'0'0'10,"0"0"3,0 0 3,0 0 5,0 0-6,0 0-3,0 0-2,0 0 0,0 0-3,0 0-5,61 97-1,-52-83-4,1 1 7,-3-1-2,-1-2-2,-2-4 3,1 0-4,-1 3 1,0-10-2,-1 6-3,-3-7 6,0 0 3,0 0 0,1 0 0,4 0 0,-1 0-4,2-8 6,5-4-4,-3-3-3,2-9 2,-1 1-1,-1-4 0,-2-2-1,3 0 1,0 0-1,-4 11 2,1 6 1,0 4-3,-2 8-1,-1-5 4,3 5 2,4 9 0,0 10 4,3 13-1,-4 7-4,-2 5 2,-3 6-1,-1 3-2,-3-1 2,2-1 2,-2 1-3,0-1 1,0-3 0,-3-6 4,-6-4 4,3-4 1,-5-5 2,-2 0 1,-3-7-6,3 1-2,-2-3-2,2-8-5,0-5 2,5-5 1,-4-2 0,2 0-2,-3 0-3,0 0-4,0-9-7,1-1-14,2 0-14,6-5-29,0-3-57,2-8-155,2-4-14</inkml:trace>
  <inkml:trace contextRef="#ctx0" brushRef="#br0" timeOffset="327915.9605">7983 17737 657,'0'0'50,"0"0"-8,0 0-10,0 0-9,0 0-5,0 0 2,0 0-4,0 0-5,0 0-4,0 0-3,236 431 0,-236-373 0,0-4-3,-10 1 1,-5-4-1,-5 3 1,-2-4 0,-7 1-6,-3-3-2,-5-3-4,-1-3 2,-4 2-4,-2-1-11,-3-1-9,0-7-21,2-3-12,-3-2-32,3-5-74,-1 0-72</inkml:trace>
  <inkml:trace contextRef="#ctx0" brushRef="#br0" timeOffset="328196.8324">6244 17749 683,'0'0'6,"0"0"8,0 0 13,0 0 3,0 0 5,0 0-5,0 0-13,0 0-3,0 0-4,-90 470-2,100-409-4,2-1-1,8-2-1,3-7-5,3-1 4,3-5 1,9-2-9,2-7-4,5-5-7,3-12-12,8-4-27,2-5-56,4-6-162,2-4-15</inkml:trace>
  <inkml:trace contextRef="#ctx0" brushRef="#br0" timeOffset="328736.9402">8470 17145 548,'0'0'10,"0"0"9,0 0 14,0 0-8,0 0 6,0 0-13,0 0-9,0 0 3,0 0-5,0 0 0,-40 196 1,50-186-1,6 1-1,0-4-1,1 1-1,-1-2 0,4 0 2,-1-4-3,1 3 1,-7 0 0,2-2-1,-2 4 1,-3-2 2,0 6 3,3-1-4,-7 5 1,1-1 2,-3-1-1,-1-3 1,-3 2-1,0 7 0,0-6 2,-1 4 0,-5 1-2,0-6-1,-1 7-2,-3-2 0,3-5 2,-2-2-5,-1-3 0,1 0 1,-4 1-3,6-3 1,-3-1-2,-2 1-7,-2 1-6,2 1-10,-2-2-15,7-3-34,-2-2-76,-5-2-129,3-11-1</inkml:trace>
  <inkml:trace contextRef="#ctx0" brushRef="#br0" timeOffset="329019.9582">8551 17165 556,'0'0'44,"0"0"8,0 0-4,0 0-4,0 0-7,0 0-3,0 0-5,0 0-5,0 0-6,531-74-6,-493 67-3,-12 4-4,-6-1 1,-10 1-2,-6 3-2,3 0 0,-7 0 0,0-2 0,0 2-1,2 0 0,-1 0-1,-1 0 1,2 0-1,-2 0-2,0 0 0,1 0-1,-1 0-1,0 0-4,0 0-10,0 0-15,-1 0-21,-4 0-38,-6 2-132,-2 3-77</inkml:trace>
  <inkml:trace contextRef="#ctx0" brushRef="#br0" timeOffset="339683.1165">3455 15515 529,'0'0'2,"0"0"-1,0 0 4,0 0 9,0 0 9,0 0 6,0 0 0,0 0-11,0 0-8,-49-14-5,49 13-1,14 1-1,8-2 3,17 2-1,7 0-1,14 0-1,6 0 0,9-3-2,2 0 0,5-1 3,2-1 4,0-2 2,-3 1 1,0 1 1,-4-3-3,-5 2-2,-7 0-1,-6 2-4,-4-1 1,-7 1-2,-8 1 1,-5-1-1,-11 3 0,-6 1 0,-5 0-1,-9 0 2,2 0-1,-6 0 1,0 0 1,0 0-1,3 0 0,-3 0-1,3 0-1,-2 0-2,1 0-2,-1 0-6,-1 0-10,2 0-13,-2 0-19,0 0-41,1 0-64,-1 0-103</inkml:trace>
  <inkml:trace contextRef="#ctx0" brushRef="#br0" timeOffset="340123.0279">4752 15164 587,'0'0'9,"0"0"-3,0 0 4,0 0 0,0 0 3,0 0 1,0 0-1,0 0-2,0 0-1,0 0 0,-10 3 2,17 9-3,3 3 3,5 0-7,0 2 3,0-2 0,4-1 2,-2 0 2,0-1-2,2-1 0,-3-1 1,1-2 0,-2 0 0,-1-3 0,-2 1-4,-3-5 1,-1 3-2,2-2-1,-5-2 0,-1 3-1,-1-4 0,0 4 0,1-2-1,0 0 1,-4-2-1,0 0 2,0 0-2,2 2 2,-1-2-1,1 2 0,-2-2 2,1 0 0,-1 0-1,2 0-2,-2 3 0,0-3-2,1 0 1,-1 7-2,-6 7-2,-12 14 1,-11 18 0,-15 16-2,-12 19-15,-12 15-26,-13 12-132,-10 9-139,-9 2-17</inkml:trace>
  <inkml:trace contextRef="#ctx0" brushRef="#br0" timeOffset="357367.7996">9615 18170 769,'0'0'-7,"0"0"4,0 0-1,0 0 4,0 0 5,0 0 3,0 0-3,0 0 0,0 0 3,129 63 1,-87-55-1,6-4 0,1-1 1,0-3 0,-3 0-4,-4 0 1,-6 2-6,-8 1 0,-8-3-2,-10 3-1,-5-1-1,-5-2 2,0 0 4,0 0-8,0 8-14,-2 6-28,-5 3-38,-5 6-44,-2-3-93,1-1-25</inkml:trace>
  <inkml:trace contextRef="#ctx0" brushRef="#br0" timeOffset="357600.4979">9760 18536 701,'0'0'18,"0"0"3,0 0 11,0 0-8,0 0-6,0 0 0,0 0-5,0 0 3,0 0-2,0 55-1,23-47 2,6-3-7,6-3-3,2-2-1,1 0-2,-2 0 2,-1 0-1,-6 0-1,-9 0-4,-10 0-6,0 0-3,-4 0-8,-3 10-23,-2 5-32,-2 2-147,-15 8-72</inkml:trace>
  <inkml:trace contextRef="#ctx0" brushRef="#br0" timeOffset="367867.6813">10805 18519 138,'0'0'23,"0"0"5,0 0 5,0 0-8,0 0-2,0 0-9,0 0 2,0 0 9,0 0-2,0 3 2,2-3-2,-1 0-3,1-3 3,-1 3 6,-1-3 3,6 1 2,-3-1 0,2 1-6,0-5-3,-4 2-1,1 2 1,-1-1-2,-1 4 1,0-3-3,3 0-5,0-2 2,-2 0-2,4-2-5,-4 2-2,1 2 1,-1-9-5,2 9 3,-3-9-3,1 2 1,-1 5 3,2 0-2,-2 5 3,0-2-1,0 2-4,1-2 0,-1 0-1,0 1-2,2 1 0,-2 0 2,0 0-6,0 0 6,0 12-4,0 11-2,-2 9 5,-1 7-3,-2 7 0,0 3 0,2-1-4,-1-4 1,1-6 0,2-6 2,-1-5 1,1-9-6,1 2 6,-2-4 0,1-3 7,1-1 2,0-6-3,0-6 5,-2 0-10,2 0 6,0 2-3,-1-2-1,1 2 1,0 1-1,0-3 2,0 0-3,-3 0 0,3 0 6,-1-15-2,1-8-2,0-6-8,0-6-4,0-6 0,0 2 4,0 0 11,1-5-7,-1-1 1,0-3 0,0-2-1,0 4 3,-1 6 3,-5 6 0,3 10-2,3 12 2,0 7-5,-1-1-2,-1 2-4,1-3 2,1 3 2,0 4-4,0 3-1,0 12-14,0 12-30,0 12-78,0 0-165,0 0-24</inkml:trace>
  <inkml:trace contextRef="#ctx0" brushRef="#br0" timeOffset="385153.4704">15021 1419 594,'0'0'28,"0"0"0,0 0-9,0 0-11,0 0-4,0 0-5,0 0 1,0 0-1,0 0 0,-124 45 0,119-31-2,4 4 2,1 2 1,0-1 2,4 5 0,3-6 1,4-3 1,1-3-1,2-3 4,4-1-1,1-2 1,4-3 0,3-2-2,2 1-1,2-2-1,-1 0-1,1 0-2,1 1 2,-4 6-2,-1 5 0,-4 3-2,-3 5 2,-3 2-1,-5 6-2,-3 2 6,-4 4-4,-4 1 15,0 0 2,-2 3-3,-3-6 0,-3 0-13,-3-1 2,1-4-1,-5-1 0,1-4 1,1 2 0,-3-5 0,1 0-1,1-3 0,4-5-1,-3-2 0,6-5-2,2-1-11,-8-3-11,2 0-18,-5-7-33,-4-8-60,2-5-114,2-5-5</inkml:trace>
  <inkml:trace contextRef="#ctx0" brushRef="#br0" timeOffset="385361.4277">14761 1194 673,'0'0'34,"0"0"-15,0 0-8,0 0 0,0 0 0,0 0 1,0 0 0,0 0-3,0 0-1,0 0-2,338-160-6,-286 151 2,-3 4-2,-5 3-1,-5 2 1,-5 0-2,-7 7-3,-4 2-3,-3 2-6,-4 3-10,-3 1-6,-3 3-23,-4 2-28,-1 4-94,-3 5-90</inkml:trace>
  <inkml:trace contextRef="#ctx0" brushRef="#br0" timeOffset="385822.0211">15857 2001 488,'0'0'65,"0"0"-1,0 0-14,0 0-15,0 0-15,0 0-5,0 0-2,0 0-3,0 0 11,0 0 0,29-168-7,-44 152-1,-4 4-3,-1 1-3,-6 5 1,-3 5-3,-1 1 0,-4 1-1,1 9-2,-1 7 0,-1 5-2,8 5 11,3 10-1,3 1-1,5 5 4,6 1-16,4 2 3,4 1-1,2-2 0,5-2-1,3-4 2,4-4-1,1-4 1,4-6 1,-1-5-1,4-1 0,3-6 0,-1-3 0,3-3 0,1-2 0,0-2-3,0-1-2,1-2-4,0 0-11,0 0-9,2-5-15,1 3-25,1-3-44,-1 2-129,-1-2-37</inkml:trace>
  <inkml:trace contextRef="#ctx0" brushRef="#br0" timeOffset="386112.5469">16160 2354 697,'0'0'41,"0"0"2,0 0-14,0 0-14,0 0-10,0 0-4,0 0-2,0 0 1,0 0 1,-11 23 4,11 9 1,3 6 1,1 3 7,0 3-6,-1-2 3,1 1-6,-4-2-4,2-4 0,-2-1-1,0-3 2,0-1-2,0-1 0,0-2 0,0-1 0,0-9 0,0 0 0,0-7 0,0 0 0,0 2-3,0-4-1,0 0-3,0-5-5,1 4-5,1-4-8,2 2-10,2 0-19,-3-4-40,6-1-123,2-2-61</inkml:trace>
  <inkml:trace contextRef="#ctx0" brushRef="#br0" timeOffset="386460.8799">16989 2121 709,'0'0'37,"0"0"-2,0 0-12,0 0-9,0 0-2,0 0-1,0 0-1,0 0 0,0 0-1,23-27-1,-3 20-2,0 0-1,1-1-1,0-1-3,-1 4 0,1-2-1,-5 4-4,-2-1 2,-1 1-4,-1 2-4,1-1-8,-8 0-18,6 2-22,-7 0-46,1 0-106,1 0-75</inkml:trace>
  <inkml:trace contextRef="#ctx0" brushRef="#br0" timeOffset="386889.4352">16941 2419 635,'0'0'43,"0"0"0,0 0-14,0 0-6,0 0-6,0 0 0,0 0 2,0 0 1,0 0-2,0 0-5,121-23-4,-87 14-4,-1 2-4,-1-1-1,-5 4-10,-5 0-22,-7 4-76,-6 0-196,-9 5-18</inkml:trace>
  <inkml:trace contextRef="#ctx0" brushRef="#br0" timeOffset="409879.5789">10389 14151 270,'0'0'31,"0"0"2,0 0-4,0 0-7,0 0-5,0 0-1,0 0-4,0 0-1,0 0-2,-26-21-1,26 20-1,-3 1-1,3-2 2,-6 0-2,2 2-2,-1-3 0,-6 1-2,5 2 1,-7 0 0,-1 0-1,2 5 1,-4-1 2,2 1-1,5 0 0,-7 2 1,3 1-1,5-4 0,-6 4 0,4 2-1,0-1-2,-3 4 1,6-3-2,-3 0 0,1 2 1,2 1 1,-3 6-1,1-2 0,3-5 0,-1 1 1,3 3-2,-3 1 1,-1 3-1,1-1-1,1 0 2,-1 3 0,0 0-1,1 0 1,0 2 3,0 0-4,-2 3 4,5-2-4,-1 1 0,-1 1 2,2-1-2,0 1 1,-1 1-1,1-1 2,3 1-1,0 0-1,0 1 1,0 0 0,0 0-1,0 1 1,0 2 0,0 0 1,0 0-1,3-1 1,3 1-2,-2-3 1,1 1 1,-1 0 0,4-1 3,-2 0-4,0 0 4,0 0-3,1-1-2,0-1 2,1-1-1,-1 0 1,2-1 1,-1 1 0,2 1-3,-1-3 1,2 1 0,1 0 1,0-1-1,1 1 0,-2-1 0,4 0-1,-2 1 1,0-3-1,0 0 0,0 3 1,1-5-1,1 0 1,1 1-1,-2 0-1,2-1 4,-1-2-2,2 1 2,-1-2-4,1 1 1,3-3 0,-2 0 0,0-3 1,0 3 1,1-3-1,1-1 2,-3 2-3,2-2-2,1 2 2,-1-3 2,1 2-2,0-2 0,-1 1 1,1 0-1,-2-3 3,4 2-2,-2-5-1,0 2 0,2-1 1,-1-4 0,1 3-1,-3-3 0,4-1 1,0 1-1,-2-2 1,0 0-1,2 0 1,-1 0-1,-2-5 1,2 2 1,-1-3-2,1 0 1,-3 0-2,4 0 2,-4-2-1,0 1 1,-5 2-1,-1-1 0,0-1 1,2-3 1,-1 0-1,-1 0 1,2-2-1,-7 4 0,2-1 1,1-3-1,0 0 0,1-5 1,-2 5-1,0-4 2,0 0-1,-3-3-1,2 3 1,-2-3-5,-1 1 4,-2 5-4,-1-4 6,0-4-1,-3 0 0,2-6 1,-2 2-2,0-3 2,-2 1-2,-4 0 1,0-4-1,-1 2 2,0-1-2,-2 0 1,-1 3 0,0-3 1,-3 4 1,4 0-2,-5-3 1,2 1 0,-2 0 0,2-3 1,1 1-2,-4-3-3,1-2 4,-2 0-5,1 0 3,-3-4 1,-2 1-1,-2-1 1,-3-3 0,-2 0-1,-4 1 1,1-1 1,-2 1-1,-1 0 0,1-1-1,2-1 3,-2 1-1,0-4-4,3 3 4,-1-2-2,-1 1 4,1 3 1,1 0-1,0 5 0,0 1-2,2 3 2,-2 3-4,3 5 0,3 4-1,0 4-3,-2 4-2,1 3-2,-2 6-5,1 3-5,2 0-13,-2 7-22,1 3-48,2 3-137,3 2-23</inkml:trace>
  <inkml:trace contextRef="#ctx0" brushRef="#br0" timeOffset="411047.5916">13617 14129 510,'0'0'-2,"0"0"3,0 0 3,0 0 0,0 0 1,0 0-1,0 0-1,0 0 4,0 0 0,-139 20 4,119 0 1,1 6 0,-1 6 1,0 3-3,5 3 1,-2 3-2,4 2-1,-1-1-1,5 2 0,2 2 1,2 1-4,2 1 1,3 0-2,0 4-3,0-3 1,6 3-1,0-1 1,6 2-2,2-1 2,1 0-1,2-3 2,3-3 1,-1 1-2,4-2 2,0-2-5,2-3 3,-2 1 0,0-2-1,3 0 2,1 1-2,-1-3 0,0-1 0,1 0 0,-1 0-1,1-3 1,1 0 0,-1-1 1,0-2-1,2-1 2,0-2-2,2 1 0,-1-1 4,2-4-5,0 0 4,-1-2-3,1-1-1,0-3 1,1 0-1,1-5 1,-1 1 1,0-4-1,2-2 1,-1 0 0,1-2-1,0-4 1,0-1-1,-1 0 1,1 0 0,1-5 1,-1 0 1,-1-5-1,1 1 1,-3-1 0,1-2-1,-2-3 3,-4 1-3,1-1 1,-4 2 0,2-4 0,0 2-5,-3-3 5,2-1-6,-2-3 4,-3 0 2,2-4-1,0-4 1,-2-1-3,-3-3 1,-1 0-1,0-4 2,-2-1-2,-3 3 2,-3 0 1,1 2 0,-5 2 2,-2 2 0,-2 1-2,0 2 2,-3 0-1,-6-1-1,2 2 3,-3-1-7,-3-1 4,1 0-4,-2 1 3,-4-2 1,0-3 1,-1-1 2,-4-2-1,-2-5 0,-2-1 1,-2-2-1,-3 1 2,-1-1-1,-2-1-3,-1 2 3,-3-2-1,-2 2-3,-1-1 5,-1 2-6,0 0 3,-2 2-1,-1 3-2,1 1-1,-4 5 0,0 2 1,1 2-1,-3 4 2,1 5-4,-1 5-4,-3 5-4,0 4-10,-3 3-11,-2 0-27,4 8-68,-6 4-154,3 5-9</inkml:trace>
  <inkml:trace contextRef="#ctx0" brushRef="#br0" timeOffset="411926.3893">12182 16044 356,'0'0'66,"0"0"3,0 0-7,0 0-10,0 0-14,0 0-5,0 0-9,0 0-3,0 0-5,0 0-7,-29-82-2,29 81-5,0-1 0,0 2 1,0 0-1,0 0 4,3 3 2,5 8-3,2 7 3,1 3-4,0 7 1,1 4-1,2 5 1,-1 4-1,4 3 1,1 3-2,2 3 3,0 0-4,2 4 1,1 0 3,3 5-7,-3-1 6,-1 3-4,4-3 0,-3 2 2,-1-2-4,-2 0 3,-1 0-3,1-7 3,-4-5-1,3 0 1,-3-2-2,1-5 2,-2 0 9,-3 1-9,0 1 7,-3-7-3,2 1-6,-2-3 3,-2-3-3,3-1-1,-3-2-1,-1-2 5,0-2-3,1-1 3,-4-4-2,3-2 1,-2-2 0,-1-6-2,3 7-3,-3-6 1,1-1 3,2 0-1,-5-4-4,2 2 1,-3-5 0,0 0 1,0 0-2,2 4-2,-1-4-6,1 0-7,1 7-9,-2-2-19,-1-2-40,4 4-71,-4-7-121</inkml:trace>
  <inkml:trace contextRef="#ctx0" brushRef="#br0" timeOffset="412374.2884">12550 17606 656,'0'0'24,"0"0"10,0 0 4,0 0-7,0 0-8,0 0-7,0 0-2,0 0-2,0 0-1,188 129-3,-163-115-4,-5-1-2,3-1-1,-3 4-2,-2-4 0,-8-3 0,0-3-4,-1-1-3,-2 2-4,1-4-6,1 6-9,-3-2-21,0-1-21,0 1-56,4-7-107,0 0-25</inkml:trace>
  <inkml:trace contextRef="#ctx0" brushRef="#br0" timeOffset="412580.3353">13084 17667 892,'0'0'18,"0"0"2,0 0-1,0 0-4,0 0-7,0 0-4,0 0 0,0 0-5,0 0 4,0 0-1,-5 68-2,-5-45-1,-1 5-1,-1-3-2,-2 1-5,2 3-12,-2 0-20,1 2-20,1-4-43,-2-1-107,5-9-82</inkml:trace>
  <inkml:trace contextRef="#ctx0" brushRef="#br0" timeOffset="428986.9498">13043 18538 449,'0'0'68,"0"0"-4,0 0-5,0 0-11,0 0-10,0 0-3,0 0-7,0 0-4,10-54-7,-10 54-5,0-2-1,2 2-2,-2 0 2,0 0-4,0 0 1,0 12 6,-3 3-9,-3 7 4,0 4-6,1-11-2,0 2 4,2-7-1,2 2-1,-2-1-3,3-7 3,0 4-2,0-4 3,0 1-2,0 0-3,0 1-1,0-4 2,0 3 0,7 3-1,2-4 4,1-2 0,8 1 3,0-3-3,7 0-4,-4-2-3,-5-1 1,0 0 2,-1 3 2,-8 0-1,10 3-3,-9 0 3,-1 2-3,3-3 0,-4 5 2,1-2 3,-3 3-1,1 1 1,-3 2-4,0 2-5,-2-5 6,0 8 1,-4-3 7,-4 7-7,-2-5-2,0 2 2,-3-7-3,-2 4 5,1-1 8,1-1 0,2-2 1,0 0 1,6-5-7,2-2-9,0 1 3,-3-4 2,2 4 0,-2-4 2,5 1-3,1-1 0,-2 0-4,2 0 2,-4 0-6,-1 0-2,-2-8 7,0 2-7,4-4-6,-3-3-15,0-1-17,-1-9-32,3 8-35,1 6-92,0-3-68</inkml:trace>
  <inkml:trace contextRef="#ctx0" brushRef="#br0" timeOffset="429200.2091">13084 18381 782,'0'0'19,"0"0"9,0 0 5,0 0-4,0 0-6,0 0-6,0 0-6,0 0-5,0 0-4,0 0-2,273-41 0,-244 36 1,-2 5-5,-9 0-8,-7 0-6,-5 0-20,-6 0-22,0 0-91,0 7-139,-4 0-8</inkml:trace>
  <inkml:trace contextRef="#ctx0" brushRef="#br0" timeOffset="442561.3039">15262 4127 537,'0'0'41,"0"0"3,0 0-9,0 0-8,0 0-7,0 0-6,0 0-5,0 0-7,0 0 1,0 0-2,-26-22-1,25 39 2,1 3-1,0 4 0,6-2 1,3-1-1,5-3 2,-1-1 1,7-1 1,0-2-1,2-2-1,3 1-2,1-1 2,0-2-2,0 1 2,-4-1-3,-1 2 0,-2-1 0,-5 3 1,-2 3 1,-5-5 1,-4 3-1,0 3 1,-3 0 1,0 6 2,-6 0 2,-5-3-5,-1 0 5,-1-2-5,-3 0-1,-1-3 1,-2 0-2,0-1 0,2-3-1,-2-1-2,7-4-4,-2 0-5,4-4-9,4-2-20,-5-1-44,5 0-102,-6-1-99</inkml:trace>
  <inkml:trace contextRef="#ctx0" brushRef="#br0" timeOffset="442769.8722">15150 4122 750,'0'0'30,"0"0"-8,0 0-10,0 0-8,0 0 0,0 0 3,0 0-2,0 0 2,0 0-3,172-62-2,-126 58 0,2 1-1,0 1-2,-2 2 1,-4 0-3,-1 0-2,-4 0-3,-6 6-8,-3 0-11,-2 2-20,-6 1-24,-4-1-42,-1 2-76,-4-1-72</inkml:trace>
  <inkml:trace contextRef="#ctx0" brushRef="#br0" timeOffset="443053.5255">16144 4257 696,'0'0'44,"0"0"-3,0 0-11,0 0-10,0 0-6,0 0-7,0 0-1,0 0-2,0 0 0,0 0 0,-91 25 1,67-3 1,-1 4-3,2 1 1,3 2-1,1 1-3,7-3 1,1 0 0,10-2 2,1-2-5,0 0 5,1-3-4,9 0-1,0-2 1,4 0-3,0-1-3,-1-2-4,2 0-9,0 0-18,2 1-25,3 1-64,1-2-139,0-2-24</inkml:trace>
  <inkml:trace contextRef="#ctx0" brushRef="#br0" timeOffset="443333.9447">16376 4642 610,'0'0'22,"0"0"0,0 0-1,0 0-8,0 0-1,0 0 3,0 0-2,0 0-1,0 0 0,134 0 2,-128 15-2,-5 2 2,-1 2-4,0 5 2,-5 1-1,-4-4-1,-4 0-1,1-1 1,-2 0-1,1-3 2,1 0-1,2-5-2,4-5-1,1 0-1,3-5-3,-1 1 1,2 2-3,1-3-1,0 1 1,11-2 0,8-1 1,10 0-3,7-4 1,5-3-3,2 0-7,0-4-15,0 2-31,-2 2-72,-2-3-175,-1 6-13</inkml:trace>
  <inkml:trace contextRef="#ctx0" brushRef="#br0" timeOffset="443684.8144">17342 4623 901,'0'0'9,"0"0"0,0 0-4,0 0-4,0 0-1,0 0 0,0 0 1,0 0-1,0 0-1,0 0 0,112-35-4,-84 35-8,-7 0-16,-2 0-29,-2 0-59,-6 0-183,3 7-10</inkml:trace>
  <inkml:trace contextRef="#ctx0" brushRef="#br0" timeOffset="443861.3427">17346 4813 773,'0'0'20,"0"0"6,0 0-1,0 0-6,0 0-6,0 0-5,0 0-1,0 0-6,0 0 0,0 0-6,296-29-17,-262 19-37,-4 0-130,-7 0-123</inkml:trace>
  <inkml:trace contextRef="#ctx0" brushRef="#br0" timeOffset="454028.9269">14608 17437 386,'0'0'43,"0"0"3,0 0 2,0 0-9,0 0-4,0 0-5,0 0 0,0 0-1,0 0 3,-28-9-2,24 6-4,-1 1-3,1-1-4,1 3-2,3 0 0,-1-2-1,1 2-5,0 0 0,-2-2-2,2 2-1,0 0-2,0 0-2,0 0 1,2 0-1,12 0 1,6 0 0,8 0-4,1 0 2,1 0-3,5 0 1,0-3 2,1 1 0,-1-3 2,0 0-2,-1 0-1,-7 3-2,-5-1 2,-2 3-2,-8 0 2,1 0-2,-2 0 0,-6 0 0,1 0 0,-6 0 0,0 0-1,0 0 2,2 0-1,0 0-1,-1 0-4,1 0-4,-1 0-3,-1 0-16,7 0-14,5 0-28,-1 0-84,4 3-136,-2-3-13</inkml:trace>
  <inkml:trace contextRef="#ctx0" brushRef="#br0" timeOffset="454758.3649">18972 17428 574,'0'0'20,"0"0"8,0 0 12,0 0-1,0 0-1,0 0-8,0 0-1,0 0-5,0 0-1,0 9-2,0-9-3,0 0-1,0 0-5,0 0 0,8 0-1,4 0-2,6 0-4,6 0-1,4 0-1,1 3 2,3-3-2,2 0 2,3 0 1,3-3-2,-3-1 0,1-1 0,-5 4-4,-4-1 2,-9 2-1,-9 0-1,-5 0-1,-6 0-3,0 0 0,0 0 1,0 2-8,-5 8-12,-12-2-30,-15 4-78,-11-3-180,-9-2-13</inkml:trace>
  <inkml:trace contextRef="#ctx0" brushRef="#br0" timeOffset="459144.8659">15461 18447 638,'0'0'32,"0"0"8,0 0 3,0 0-3,0 0-8,0 0-6,0 0-4,0 0 2,0 0-4,-24-88-2,24 88-8,0-2-2,0 2 0,0 0-3,0 0-1,0 12 3,0 10-6,0 11 3,0 10 5,0 1-6,2 5-3,-1-3 0,1-3-4,-1-4 2,-1-7 1,4-1 1,-2-2 3,1-4-6,0-2 1,-2-3-4,1-11 9,1 1-2,0-5 4,1 5-15,0-2-18,-3-4-10,2 0-12,0-4 1,2-1-17,2-9-9,7-5-24,-5-2-19,7-5-31,-3 2 0,-1 0 28</inkml:trace>
  <inkml:trace contextRef="#ctx0" brushRef="#br0" timeOffset="459427.5641">15607 18690 42,'0'0'97,"0"0"22,0 0 5,0 0-16,0 0-16,0 0-25,0 0-21,0 0-10,0 0-11,0 0-1,59-74-2,-53 89-6,0 3 2,-1 6-4,-2-2-6,3 3-1,0-1-3,1-2 1,6-3-1,0-2-2,4-4 2,1-3-5,3-2 5,2-6 3,3-2-7,2 0 2,-2-2 5,0-9-1,-4-1 10,-2 0 1,-7-3 2,-4-5 2,-4 1-9,-5-8-3,0 3-6,-11 0 3,-2 3-2,-7 4 3,-2 2-7,-3 3-5,-1 7 3,-3 5-2,0 2-3,0 16-12,3 1-21,5 6-31,6 5-71,6 1-158,3 3-17</inkml:trace>
  <inkml:trace contextRef="#ctx0" brushRef="#br0" timeOffset="473824.0131">18449 18300 728,'0'0'7,"0"0"7,0 0 0,0 0 9,0 0 4,0 0-4,0 0-3,0 0-2,0 0-6,0 0 2,33 98 2,-29-72-6,-1-1 1,2-2-5,-4 4-2,1 3 1,-1 1-3,-1-7-4,0-4 1,0-5 0,0-6-4,0 3 5,0-3 3,0 3-2,0 0 2,-1-2-3,-1 0-11,2-2 0,0-8-1,-1 0-9,1 0-4,0 0-16,0 1-14,0 5-22,4-2-31,3 3-53,5-3-73</inkml:trace>
  <inkml:trace contextRef="#ctx0" brushRef="#br0" timeOffset="474139.868">18708 18487 608,'0'0'44,"0"0"3,0 0-8,0 0 2,0 0-8,0 0-11,0 0-8,0 0-3,0 0-5,4 124-3,5-101 1,-1-3-2,4-4 2,2-3-2,0-1 1,-2-5-2,0-4-5,7-3 8,-3 0 1,4-3 0,-3-4-1,1-5 1,-5-2-1,-2-1 4,-4-5 4,-2-3 1,-2-1 1,-3-3 0,0-2-3,-2 2-3,-5-3-5,-3 3 1,-6 4-3,-2 7-1,-5 6 1,-1 2-7,-2 3 6,-1 1-10,-1 4-9,3 0-15,4 4-32,-1 5-63,7 9-170,0-1-9</inkml:trace>
  <inkml:trace contextRef="#ctx0" brushRef="#br0" timeOffset="475131.2868">21401 18479 673,'0'0'44,"0"0"3,0 0 3,0 0-9,0 0-11,0 0-11,0 0-8,0 0-2,0 0-2,0 0 1,3-9-2,-7 26-1,-2 2-2,3-2 6,0-2-4,0 0-3,3 1-1,0-6-1,0 8 2,3-9 1,3-1-5,-2 0-2,5-4 5,4 5 2,-1 2 0,-1-2-2,2 2-4,-6-4 2,-1-4 1,3 4 2,-4-2-1,3 0-2,-4 3 2,2-4-1,-4 1 0,0 0-2,-2-1 5,0 4 0,-5 5 0,-4 5-5,-4-6 0,-5 1-5,0-3 6,-3-4-5,-2 0-9,-1-6-13,6 0-15,-2 0-24,-2 0-49,8 0-122,-9 0-63</inkml:trace>
  <inkml:trace contextRef="#ctx0" brushRef="#br0" timeOffset="475348.1823">21381 18415 861,'0'0'28,"0"0"4,0 0 0,0 0-11,0 0-8,0 0-7,0 0-7,0 0 2,0 0 1,0 0-2,467-61 5,-431 56-8,-4 0-8,-11 1-17,-3-1-19,1 2-32,-6-2-70,4-4-156,-7 3-4</inkml:trace>
  <inkml:trace contextRef="#ctx0" brushRef="#br0" timeOffset="475936.3309">22808 18402 778,'0'0'4,"0"0"16,0 0 8,0 0-6,0 0-5,0 0-3,0 0 1,0 0 1,0 0 0,0 0-2,256-225-3,-240 206-1,-2 2-5,-4 0 0,-2 6 3,-3 0-3,-2 7 1,-3 4-3,0 0-1,0 0-3,1 3 1,1 9 3,-1 11-5,1 6 7,-2 8 0,0 3-5,0 1 5,0-1-6,0-1 3,0-7 0,0 6-2,0-3 6,0 0-11,0-6 0,0-7 1,0-3-6,-3 0 5,-1-4-1,-5 7-10,2-1-6,-2-4-19,3-2-8,1-8-14,2-2-12,-3-5-8,0 2-12,0-2-1,-5 3 15,5-3 33,-4 0 35,1 0 39,-1-3 24,3 1 24,2 2 10,2-3 3,3 3-9,-1 0-9,1 0-11,-1-2-12,1 2-5,-2 0-11,2 0-7,2 0-5,14 0-6,10 0-3,8 0-4,6 0-1,3 0-1,2 0-3,4 5 0,0-5 0,-4 0 0,-8-5-7,-11-2-13,-10 1-43,-10 4-189,-6-2-85,-17-7-7</inkml:trace>
  <inkml:trace contextRef="#ctx0" brushRef="#br0" timeOffset="484498.9611">17052 17872 267,'0'0'60,"0"0"12,0 0 1,0 0-5,0 0-8,0 0-7,0 0-6,0 0-7,0 0-3,0 0-4,38-180-6,-38 167 0,0 7-7,1 0-1,-1 6-1,0-2-7,0 2-5,0 0-2,0 5-5,0 22 4,0 25 10,0 28-5,-1 22 4,-2 19-5,3 10-3,0 6 0,0 3 0,7 1-7,4-11-5,4-19-6,2-23 3,2-29-11,3-21-33,-6-21-77,3-10-182,-9-5-22</inkml:trace>
  <inkml:trace contextRef="#ctx0" brushRef="#br0" timeOffset="496328.8457">13321 18109 299,'0'0'26,"0"0"12,0 0 1,0 0-10,0 0-4,0 0-4,0 0-5,0 0-1,0 0-4,-38-35 0,37 35-2,1 0 3,-3 0-1,-3-4-4,0 3 1,-4-1 2,-4 2-2,-1 0 3,1 3-2,-2 6-2,-1-2 5,-1 1-3,-5 4 1,0-1-3,3 1-2,-1 3-2,1-1-1,-1 3-1,2 0 2,0 3 0,3 1-1,2 2 0,2 1-3,1 1 2,2-3 0,0 3 1,5 1 1,-3 2-1,1 3 0,0 1 0,2 3-1,-1-1-2,2 0-3,0 0 2,-1-2 2,0 0 1,1 0-2,3-3-2,0-2 0,0-2 3,0-1 0,0 2 0,0 1 1,0-5 6,3 2 3,5-3-1,-2-1-1,-1-7-8,2 1 4,2 1 3,2 3-2,4-1-5,0-2 0,-4-6 0,4-4 1,0-5 2,5 5-2,-4-5 0,3 0-1,-2 0 1,-4 0 0,6 0-5,-6 0 2,0 0 1,7 0 1,-7 0 1,8 0-4,-3 0 1,-6 0 1,10 0 3,-2 0 0,-3 0-2,3 0 5,-2 0 1,2 0 1,0 0-1,6 0 0,-4 0-4,1 0 5,-1 0 3,1-2-6,-1-6 3,-1-4 0,1-3 3,-3-2-1,0-1 1,-5-3-2,2-2-1,-3-1-2,0-4 1,-1 0-2,-1-4-12,-2-3 5,-2 0 0,-1-2-3,-2-1 8,0-1 1,-2-3-1,-2-4-2,0 2 1,-6-1 3,-1 0 0,-3-1 2,-3-4 1,-2 2-8,0 1 1,-3-1 3,-1 4 0,0 7-5,-2 7 2,-1 3-1,3 3 0,-4 5 4,0 1-5,3 6-3,5 3-8,-3 9-7,-1 4-22,0 11-54,-7 7-131,7 0-63</inkml:trace>
  <inkml:trace contextRef="#ctx0" brushRef="#br0" timeOffset="497308.5658">15664 17872 501,'0'0'-4,"0"0"4,0 0 4,0 0 7,0 0 1,0 0 0,0 0 3,0 0-2,0 0 5,0 0 1,-296 66 2,267-35 2,0-1-2,0 6-2,3 3-1,2 0-4,-1 6 0,8 4-1,2 4-6,5-5 2,2 1-8,2-1 6,4-6-1,1 1-5,1-2 3,0 0-2,7-2-3,3-4 7,0 0 0,3-4-4,5 1 3,-1-6-1,5-3 5,-1 4-3,1-5-4,0 1 7,-1-1 1,2-3-1,2-2 3,-2 5-13,2-5 0,-1 1 2,-1-3 0,2-1 7,-3-2-4,1-2-2,0-2 10,0 0-3,-1-5-7,5 0 7,-2-3-6,1 5 2,0-5 9,0-2-2,0 2-2,5 0-1,-1-5 0,4-5-2,0-3-4,-1-3 1,0-2 2,-1 1-2,-3 5 1,-2-4-1,-2 2-3,-3 2 3,-2-5 3,0 2-3,-4-2-2,3-2 2,-3-3-10,0-1-1,-3 0 2,-2-1-3,2-3 11,-4 1 4,-1 1-4,-2-4-1,-1-4-4,-4-4 5,-1-5-1,0 0 0,-3-4-1,-4 2 0,-4 1 3,-1 4-4,-4 6 0,0 2 0,-4 4-4,-3 7 4,-6 0 1,-3 11-3,-7 9-1,-3 0-2,-7 0-6,-9 12-24,-7 5-31,-3 2-170,-8-3-88,-3-5 0</inkml:trace>
  <inkml:trace contextRef="#ctx0" brushRef="#br0" timeOffset="548481.8427">8399 5595 567,'0'0'41,"0"0"-7,0 0-4,0 0-9,0 0-12,0 0-6,0 0-3,0 0-1,0 0 4,-14 10 1,30 21-1,1 2 1,5 5-1,4 0 2,-2-1-3,2 2 1,1-3 4,-1-1-5,1-1 4,-2-4-5,-1-3-1,-1-3 1,-4 0-1,0-5 1,-3-2-2,1-2-1,-2-3-5,-4-1-3,-1-3-8,-1-1-11,-2-2-24,8 0-37,-8-2-84,3 1-79</inkml:trace>
  <inkml:trace contextRef="#ctx0" brushRef="#br0" timeOffset="548737.6798">8752 5584 579,'0'0'37,"0"0"-7,0 0-7,0 0-11,0 0-5,0 0-2,0 0-1,0 0 2,0 0 2,0 0-3,-165 188 3,139-144 0,-1-3-4,1 1 3,4-4-6,-1 0-1,3-6-1,4-1-1,0-5 1,3-2-4,2-3-3,3-5-9,4-8-12,2-3-25,2-1-51,0 1-143,5 0-9</inkml:trace>
  <inkml:trace contextRef="#ctx0" brushRef="#br0" timeOffset="548927.9406">8812 5929 686,'0'0'14,"0"0"4,0 0-1,0 0-5,0 0-5,0 0-2,0 0-1,0 0-7,0 0 3,267-82-5,-234 73 2,-1 3-2,-3-1-4,-3 3-3,-6 1-11,1 1-16,-3 2-44,-6-3-84,1 3-98</inkml:trace>
  <inkml:trace contextRef="#ctx0" brushRef="#br0" timeOffset="549141.6634">9225 5632 603,'0'0'34,"0"0"-7,0 0-11,0 0-5,0 0-3,0 0 1,0 0-1,0 0 2,0 0-5,-46 121 1,46-99-3,0-1 0,0 3 3,0-2-5,0 3 4,0-3-5,1 1-2,1-1-4,0 0-5,0-5-5,1 2-13,1-2-10,-1-5-38,6 5-74,-3-6-104</inkml:trace>
  <inkml:trace contextRef="#ctx0" brushRef="#br0" timeOffset="549611.4798">9497 5683 618,'0'0'16,"0"0"-3,0 0-2,0 0 2,0 0-3,0 0-1,0 0-3,0 0 0,0 0 3,0 0-6,16 202 2,-6-183-5,-6-3 1,5-4-2,-5-5 2,5 0 0,-2-2 0,0 0 3,1 0-1,-4-5 3,0 2 1,2-2 1,3 0 1,-2-2-2,7-8 0,-5 0 0,3-4-1,-1-4 1,1-3-6,-1 0 4,2-1-5,-1 0 4,1 3 1,-4 6-3,1 1-1,-2 5-1,-5 5-2,3 2 1,3 0 0,2 9 2,1 11 0,-3 4 1,-1 7 3,-2 4-4,-3 5 5,-2 1-4,-1 0 0,0 1 3,0-1-3,-1-3 2,-5 1 0,-2-5 2,-1-4 1,-3-1 1,-1-3-1,-4-4-1,-3 0-2,-3-3 0,-2-2-2,-3-1-1,2-3-3,-1-1-5,2-2-13,8-4-13,1-5-25,6-1-42,-3-3-152,6-6-43</inkml:trace>
  <inkml:trace contextRef="#ctx0" brushRef="#br0" timeOffset="549857.349">9838 5441 730,'0'0'17,"0"0"2,0 0-5,0 0-2,0 0 0,0 0 3,0 0-1,0 0 2,0 0 0,0 0-6,279 430 1,-268-367-5,-5 3-4,-6-2 1,0 0-4,-7-1 3,-10-2-3,-5-4 0,-4-1-4,-7-7-3,-2-3-2,-4-6-9,-3-4-5,-1-7-11,-1-4-13,0-3-16,0-6-52,0-4-119,-3-7-37</inkml:trace>
  <inkml:trace contextRef="#ctx0" brushRef="#br0" timeOffset="550104.2052">8103 5136 742,'0'0'13,"0"0"0,0 0 1,0 0-4,0 0 0,0 0-3,0 0-4,0 0 1,0 0-4,0 0 3,-188 530-2,191-458 2,10-1 2,4-5-3,2 0 2,3-3-4,5-3-2,2-1 1,3-4-4,6-5-1,5-3-2,3-10-5,8-4-12,2-8-17,3-13-51,5-5-122,4-7-65</inkml:trace>
  <inkml:trace contextRef="#ctx0" brushRef="#br0" timeOffset="550400.0662">10256 4478 825,'0'0'13,"0"0"-1,0 0-4,0 0-5,0 0 5,0 0-2,0 0 1,0 0-3,0 0-4,0 0 3,-171 421-5,180-364 3,7-4-1,8-8 1,4-4-2,2-10 2,8-7 1,-2-6-1,0-7 1,0-6 1,-6-5 0,-12 0 2,1 0 1,-11-2 3,-3-7-1,-2-3-2,-5-2-2,-15-3-5,-14 8-2,-16 9-7,-17 6-20,-11 21-41,-15 15-223,-5 14-34</inkml:trace>
  <inkml:trace contextRef="#ctx0" brushRef="#br0" timeOffset="551284.9758">10749 6176 884,'0'0'-11,"0"0"0,0 0 1,0 0-3,0 0-7,0 0-13,0 0-33,0 0-77,0 0-141,178-34-2</inkml:trace>
  <inkml:trace contextRef="#ctx0" brushRef="#br0" timeOffset="551457.0493">10752 6428 818,'0'0'10,"0"0"0,0 0 0,0 0-5,0 0-4,0 0-8,0 0-20,0 0-98,0 0-172,0 0-21</inkml:trace>
  <inkml:trace contextRef="#ctx0" brushRef="#br0" timeOffset="553037.7696">10837 6252 51,'0'0'11,"0"0"3,0 0 5,0 0 5,0 0 11,0 0 12,0 0 10,0 0 8,0 0 6,0 0-3,-17 6-2,15-6-10,1 0-13,-2 2-12,3-2-6,-3 0-8,3 0-2,-1 0-3,-1 1-2,1-1-4,-1 0-1,1 0 0,1 2-1,-2-2 2,2 4 1,0-1-1,9 2 0,5 0-2,4-1 0,5 1-2,0-4 0,0 1 0,0-2-1,2 0-2,-8 0-3,2 0-6,-6 0-8,-1 0-19,2 0-46,-10 0-122,2 0-80</inkml:trace>
  <inkml:trace contextRef="#ctx0" brushRef="#br0" timeOffset="553211.651">10629 6481 712,'0'0'-1,"0"0"8,0 0 2,0 0-1,0 0-5,0 0 0,0 0-1,0 0-1,0 0-8,418 29-18,-369-19-72,-7-1-176,-6 1-16</inkml:trace>
  <inkml:trace contextRef="#ctx0" brushRef="#br0" timeOffset="554854.1439">12151 5951 308,'0'0'29,"0"0"6,0 0 0,0 0-2,0 0-3,0 0-2,0 0-5,0 0-5,0 0-1,-11 20-2,9-18 1,2 0 0,0-2-1,0 0-1,0 0 0,0 3 0,0-3 2,0 0-3,0 0-1,0 0-2,0 0-3,2 0-3,6-3 0,7-9-4,1-5 1,-1 0 1,2 0 0,0-3 0,0-1-4,2-2 4,-2 0-3,1-3 4,-1 1 1,-2 1-1,-1 2 0,-5 5 0,-2 4 0,-1 6 1,-5 4 1,3-1 1,-4 4-1,0-1-3,0 1-3,0 0-2,2 0-2,-2 0 4,0 1 1,0 6 1,0 6 1,0 7-1,0-6-1,0 6 2,0 1-2,0-1 1,0 4 5,0-2-4,0 1 3,0 1-4,0 1-1,1 2 1,-1 2-1,0 0 4,0 3-4,0 0 3,0-1-1,0 2 0,-1-1-1,-1-1 1,2-2-2,0-8 1,0-1-1,0-6 1,0-2 0,0 1 1,0-8-1,0 8 0,0-7 0,0-1 0,0 0 0,0-5 0,0 0 0,0 0-1,0 2 1,0 1 1,0-3 0,0 2-1,2 0 1,-2-1 0,1 1-1,-1 0 2,2-2-3,-2 0 0,1 0 0,-1 0-2,0 3-3,0-3-4,0 0-5,3 0-8,-3 0-11,0 0-16,0 0-23,0 2-32,0-2-54,0 0-89</inkml:trace>
  <inkml:trace contextRef="#ctx0" brushRef="#br0" timeOffset="555151.4243">12245 6343 539,'0'0'42,"0"0"-3,0 0-10,0 0-6,0 0-6,0 0-3,0 0-3,0 0-1,0 0 0,0 0 3,-60 29 2,68-22 3,10 0 0,9-1-5,5-2-1,4-4-1,4 0-1,1 0 2,-2-2-2,3-3 1,-6-2-1,-1 4-3,-5-2-1,-8 1-2,-9 4-2,-7 0 0,-6 0-1,0-3 0,0 3 1,1 0-2,2 0 1,-2 0-3,1 0-1,-1 0-5,-1 0-11,3 0-13,-3 0-32,-3 8-101,-8 3-132,-4 2-10</inkml:trace>
  <inkml:trace contextRef="#ctx0" brushRef="#br0" timeOffset="567299.1042">14066 5409 581,'0'0'35,"0"0"-9,0 0-10,0 0-9,0 0-5,0 0 0,0 0-1,0 0 4,0 0-1,0 0 0,-149 257-1,127-188 1,3-5 4,6-4-4,2-5 5,8-6-4,3-5-1,0-5 0,7-6-1,6-6 0,1-5 0,5-5 1,0-8 3,0 1 2,1-7 2,0-3 3,0 0-2,-1-6-2,3-6 0,-5-4 1,-1-1 3,-3-2 2,-4-2 1,-4 6-3,-3-2-2,-2-1-5,-13 3-4,-2-4-2,-9 5-2,-9 11-2,-9 3-1,-9 10-2,-8 16-16,-6 9-14,-4 10-42,5 9-120,5 1-100</inkml:trace>
  <inkml:trace contextRef="#ctx0" brushRef="#br0" timeOffset="571571.0185">15491 5620 581,'0'0'30,"0"0"4,0 0-4,0 0-9,0 0-6,0 0-11,0 0-2,0 0-3,0 0 3,0 0 4,-13 46 0,11-5-1,1 2 0,1 1-1,0 0-2,0-2 2,0-1-2,1-3-2,2-2 1,-1-5 0,1-3-1,-2-1 1,1-9 0,-2-1-2,1-8 2,-1-2 0,0 6 1,0-8-2,0 2 0,2-2 1,-2 0-2,0 2-1,0-3-2,1 2-5,-1-6-3,0 2-8,4 3-9,-1-3-13,0 3-19,1-5-26,5-2-56,3-8-84</inkml:trace>
  <inkml:trace contextRef="#ctx0" brushRef="#br0" timeOffset="571951.8796">15787 5657 642,'0'0'18,"0"0"2,0 0 0,0 0-1,0 0-6,0 0-1,0 0-4,0 0 0,0 0 1,-82 205-6,82-179 2,0-2-4,0-2 0,10-5 1,-3 0 0,2-3-1,-2-4-2,3-2 4,2-1 0,-3-3 0,5 2 0,1-2-1,-6-1 0,6 0-1,-4-1 2,1 0-2,3 1-1,-5-1 0,4 3-1,-1 1 1,-3 3 0,2 3 0,1 2 0,-6 3 1,-1 0-1,-2-3 2,-2 3-2,0 3 2,-2-6-1,0 8 1,0-3 2,0-3-3,-7 7 1,2-5 0,-4-2-2,0-2 1,-4 1-1,3-3-2,-3 0-4,4-3-8,1 0-13,-4-1-24,5-3-55,0 0-116,-4-3-61</inkml:trace>
  <inkml:trace contextRef="#ctx0" brushRef="#br0" timeOffset="572250.32">15793 5959 766,'0'0'19,"0"0"7,0 0 0,0 0-3,0 0-5,0 0-7,0 0 4,0 0-10,0 0 4,0 0-1,245-106-4,-217 98 1,0 1-3,-4 1-1,-9 2 0,2 1 0,-8 1 0,-5 0-1,3 2 1,-2-1-1,1 1 0,-1-2 1,1 2-2,0-2 0,-2 2 1,-1-3-1,3 3-1,-6 0-1,0 0-2,0 0-1,1 0-10,1 0-9,-1 0-12,4-2-17,-2-1-39,2-1-147,-2 1-61</inkml:trace>
  <inkml:trace contextRef="#ctx0" brushRef="#br0" timeOffset="576289.147">17430 5809 728,'0'0'18,"0"0"2,0 0 6,0 0-7,0 0-5,0 0-8,0 0-5,0 0-1,0 0-2,0 0-1,6-46 2,18 36 0,4 5-1,0 3 2,-2 2-1,-1 0 0,-5 9 0,-1 3 1,-2 3 1,-5 2 1,-5 4 0,-2 0 1,-4 5 3,-1-1-3,-4 3 4,-8-2-4,-2 1 0,-4 0 1,-2-1 0,0-2-2,1-1 1,-1-3 0,2-2 0,5-4 1,2-4 0,3-3-1,4-4 0,0 2-2,4-5 1,0 0-2,0 0 1,0 2-1,0-2 0,0 2 2,16-2 0,3 0-1,10 0 0,1-2-2,6-8 2,0-2-1,3-2 1,0-2-1,0-2 1,-1-2 0,-2-1 1,-1 0-1,-3 0 0,-5 0-1,-1 2 1,-9 6 1,-5 4 0,-3 4 1,-6 2 1,1 1 1,-4 2-2,0-1-2,0 1 0,0 0-3,0 0 2,0 1 0,0 9 0,-3 7 1,-3 4-1,3-6 0,0 2-1,3 0 1,0 0 0,2 6-2,5-5 1,6-1 0,0-3 0,6-2 3,-2 0-2,6-4 0,0-1 0,2-5 0,-2-2 0,0 0 0,0 0 1,-4-7 1,-1-2 2,-3-4-2,-1 1 3,-4-4 0,-3 4 1,-3-3 1,-4-3-1,0 0 0,-4-7-3,-8 4-3,-4 1 0,-5 5-2,-5 3-2,-8 5-5,-6 7-10,-6 2-23,-5 16-43,-1 8-219,-3 6-28</inkml:trace>
  <inkml:trace contextRef="#ctx0" brushRef="#br0" timeOffset="587883.5606">19519 5713 623,'0'0'43,"0"0"-4,0 0-4,0 0-9,0 0-4,0 0-6,0 0-4,0 0-3,0 0-4,0 0-3,-48-62-3,61 48 0,3 4 0,6 3 0,2 4 1,1 3-1,1 0-1,-4 3 2,-1 6-2,-2 1 1,-4 4 1,-5-1 0,-2-1 0,-5 3 3,-3 2-1,0 3 1,-6 7 2,-7-2-3,-3 1 1,-5-2 3,-4 1-3,-1 1 3,0-3-5,0-2 1,0-2-1,1-4 1,4-1 1,3-2-1,6-4 0,4-4 0,5-1-1,3-3 0,-1 0-1,1 0 1,-2 2-1,2-2 0,-1 0 0,1 3 2,0-3 0,12 0 0,8 0-1,6-3 0,3-4-2,1-2 1,2-1 1,1-2-1,0-3 1,-1 1 0,0-2 0,-3 1-5,-2-2 5,-5 0-5,-5 5 4,-2 2 1,-7 5 0,-5 1 1,2 1 1,-5 3 0,0-2 1,0 2-1,1 0 0,1-1-3,-2 1-2,0 0 2,1 0 0,-1 0 4,-1 12-2,-4 6 2,-2 3-4,3-5 0,1-1 0,3 2-1,0-2 2,0 4-2,6-2 2,2-3-1,3-4 1,0-2-1,1-1 0,3-4 1,-3-1 0,7 0-1,-2-2 2,0-2-2,4-6 1,-2-1 1,-5-1 1,-4-4 0,-4 4-1,-2-5 3,-1-2-2,-3 0 2,0-5-3,0 1-5,-6 2 4,-4 0-6,-4 3 5,-4 4-2,-8 5-6,-4 5-8,-8 2-19,-8 10-33,0 9-112,-5 3-129,5 2-2</inkml:trace>
  <inkml:trace contextRef="#ctx0" brushRef="#br0" timeOffset="589054.6931">21192 5534 646,'0'0'37,"0"0"2,0 0-6,0 0-4,0 0-8,0 0-8,0 0-9,0 0-4,0 0-1,0 0 3,-48 27 5,42 12-1,2 3 1,-1 2-2,2-4-2,0 1-2,1-4 1,0-1 3,1-4-2,1 0 1,-2-4-3,1-4-1,-1-5-2,0-2 0,0 2-3,1-6-6,-4 4-7,4-6-12,-2-1-15,0 1-16,2-6-25,1-1-44,0-4-65,0 0-50</inkml:trace>
  <inkml:trace contextRef="#ctx0" brushRef="#br0" timeOffset="589411.045">21286 5750 627,'0'0'39,"0"0"-9,0 0-10,0 0-14,0 0-1,0 0 1,0 0 2,0 0 2,0 0-1,0 0-1,3 44-2,1-27-2,6 0 2,0-4 5,6 2-6,3-3 4,4 0-6,1-3 0,4-3 1,1 1-1,-2-5 3,-2 1-3,-6-1 0,-1-1-1,-8-1 0,1 2 0,0 0-1,-7-2 0,1 1 0,-2 1-1,1-2 3,-1 3-1,2-1-1,-5-2 1,0 7 0,0 3-1,-8 4 0,-2 6 0,-6-5 1,-1 1-4,-5-1-1,-1-2-11,-3 1-9,1-1-19,1-1-28,1 1-72,4-3-142,6-4 6</inkml:trace>
  <inkml:trace contextRef="#ctx0" brushRef="#br0" timeOffset="589585.0658">21363 5774 769,'0'0'16,"0"0"5,0 0 1,0 0-5,0 0-1,0 0-6,0 0-2,0 0-3,0 0-3,0 0-2,398-113 0,-359 109-4,-4 3-7,-3 1-11,-3-2-23,-3 2-46,-6 0-163,-1 0-54</inkml:trace>
  <inkml:trace contextRef="#ctx0" brushRef="#br0" timeOffset="590037.8069">22990 5375 849,'0'0'-3,"0"0"2,0 0 4,0 0-1,0 0 2,0 0-2,0 0 0,0 0-2,0 0 2,0 0-4,-145 395 4,160-369-2,5-1 2,1-4 5,3-4-6,2-4 6,0-5-6,0-3 1,-2-4 0,0-1 1,-4-3 1,-1-6-2,-5-2 3,-5 2-1,-1-3 4,-2-2 2,-3 6-4,-1-11-1,-2 0-2,-3-1-5,-9-4 2,-4 1 1,-4 4-3,-5 3 3,-5 5-3,-6 5-1,0 6 0,-2 0-6,4 12-7,3 5-21,10 6-22,6 0-68,7 6-176,6-10-1</inkml:trace>
  <inkml:trace contextRef="#ctx0" brushRef="#br0" timeOffset="590740.5">24504 5537 839,'0'0'-2,"0"0"2,0 0 0,0 0 0,0 0 0,0 0-1,0 0 1,0 0 1,0 0 0,140-135 3,-113 115-2,-1-1 2,-2 1 0,-1 0 2,-3 1 0,-2 1 3,-1 0-1,-4 1 2,-3 6-1,-4 3-2,-4 6-1,-2 2-3,0-3-2,0 3-3,2 0 0,-2 3-1,1 11 2,-1 11 1,0 10 1,-1 4-1,-3 3 1,-1 6-2,1-1 2,-2-1-1,3-3 1,-1-2 0,1-3-1,-1-4-2,-2-5 0,-3-2-6,1-1-2,-4-6-10,-2 1-7,0-3-6,-1-3-10,5-4-2,-4-4-8,4-1-7,0-3-3,-2 1 2,1-4 11,-1 0 18,1 0 18,-4-2 29,7-3 18,-7-2 11,8 1 12,0 0-4,-2 0 0,5 3-3,1-1-2,3 4-4,-1 0-6,1 0-7,0 0-9,0-3-6,7-1-4,13-1-1,10 0-1,13 0 1,7 0-2,9 0 1,6-2-2,0 0 0,-1 2 0,-6-2-3,-9 2-1,-10 0-1,-13 0-2,-10 3 0,-10 2 0,-6 0 0,0 0 0,0 0-1,1 0-3,1 0-3,-1 0-8,-1-3-22,-14 3-48,-8 0-224,-9 0-34</inkml:trace>
  <inkml:trace contextRef="#ctx0" brushRef="#br0" timeOffset="595516.5993">17888 6366 347,'0'0'1,"0"0"1,0 0 2,0 0 0,0 0 3,0 0 8,0 0 1,0 0 3,0 0 2,-3 11-2,3-9-3,0-2-4,-1 0-3,1 0-5,0 3-4,-2-3-4,2 0-16,0 0-25,-1 0-70,-1 2-106</inkml:trace>
  <inkml:trace contextRef="#ctx0" brushRef="#br0" timeOffset="595848.293">19490 6164 248,'0'0'-46,"0"0"9,0 0-23,0 0-42</inkml:trace>
  <inkml:trace contextRef="#ctx0" brushRef="#br0" timeOffset="596232.8905">21103 6052 570,'0'0'-6,"0"0"3,0 0-2,0 0 3,0 0-1,0 0-3,0 0 0,0 0-8,0 0-11,0 0-13,5 10-11,-5-8-22,0 0-56,0-2-69</inkml:trace>
  <inkml:trace contextRef="#ctx0" brushRef="#br0" timeOffset="600224.1822">19434 6036 379,'0'0'57,"0"0"-1,0 0-6,0 0-6,0 0-7,0 0 0,0 0-4,0 0-4,0 0-5,-70 23-1,69-23-7,1 0-2,0 0-5,4-9-3,9-7-2,10-6-1,8-2 1,5-3-3,7 0 3,3-3 0,5-2 0,2 1 5,-5 1-3,-2 1 5,-8 7-1,-8 4-3,-11 6 3,-9 4-5,-5 7-1,-5 1 0,0-2-4,0 2 0,0 0 0,0 0 0,-8 6-1,-9 7 1,-5 6-1,-4 1 1,-3 2-1,-3 2 0,-1 0 5,-2-1-4,1-1 3,4 0-3,2-4 0,2-4 0,4-2 1,7-4 0,6-4 0,6-1 1,3-3-2,-2 0 1,2 0 1,0 0-4,0 0 2,8-12-1,12-7 1,9-8 0,7-3-4,6-3 5,4-3-5,2-1 4,-3 1 3,-5 2-2,-2 3 1,-7 4 0,-7 3-2,-7 9 3,-10 6 0,-2 6-1,-5 3 1,-3 0-2,-16 0-2,-13 3 1,-17 11 0,-9 6 0,-6 4 0,-4 3 0,-2 0 0,3-1 0,4 0 0,3-6 0,7 1 2,9-6-1,14-6-1,11-3 0,14-3-3,5-3 3,-2 0-2,8 0 1,18 0 2,17-8 1,18-4-2,9 0 1,4-1 0,2-1-1,1 4-1,-8 5 1,-6 3 0,-11 2 0,-9 5 1,-12 4-2,-9 8 3,-13 3 0,-7 4 5,-7 3-4,-16 3 2,-9 2-1,-9-2-2,-6 1 1,-5-2 1,1-4-1,3-1-1,6-6 0,10-3-2,12-5 0,10-5-4,10-5 3,15 0 1,18-8-1,22-9 3,14-7-4,12-5-3,6-2 0,0 2-2,-8 0-7,-5 1-25,-11 4-94,-13-2-180,-8 7-32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</inkml:channelProperties>
      </inkml:inkSource>
      <inkml:timestamp xml:id="ts0" timeString="2022-03-05T06:50:0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22286 5825 436,'0'0'74,"0"0"-15,0 0-17,0 0-20,0 0-4,0 0-3,0 0-3,0 0-4,0 0-1,0 0-4,267-68 1,-230 53 1,-4-2 2,-4 3 2,-5-1 2,-8 7 5,-4-3 5,-6 5 2,-5 1-2,1-4-2,-2 3-5,0-4-4,-5-4-3,-1 4-4,-6 1-1,-3 4-3,-2 2 1,-5 3 0,-1 3 1,1 7-1,2 6-1,-2 1 1,3 5 0,3-1 0,2 1 1,4 0-2,4-5 1,0 0-2,5-7 1,1 2 0,0 7 0,5-6 1,3 4-1,2-2 6,1-5-6,3 1 4,-4-3-6,4-4-2,4-1-3,0-1-5,8-2-10,-1 0-13,-2-2-20,0-4-47,0 0-89,-3-3-84</inkml:trace>
  <inkml:trace contextRef="#ctx0" brushRef="#br0" timeOffset="713.2895">22208 5274 555,'0'0'46,"0"0"3,0 0-9,0 0-13,0 0-10,0 0-6,0 0-2,0 0-3,0 0-3,0 0 1,-174 14-4,160 4 2,4 2-2,2 2 0,3-2 0,2 4 0,3-2 0,0 2 1,3 1-1,2-1 0,4 0 0,2 1 1,0-2 0,-1 1-1,0 0 0,2-2 1,-4 0-1,1-2 1,-3-5-2,-2-2 2,-1-2-1,-3 1 1,0-1 1,0-1 0,0 4 8,-4-4 4,-6 0 4,-2-1 3,-1-3-3,-1 1-2,-1-3-5,-4-1-2,-1-3-4,1 2-2,1-2-1,0 0-1,5 0-1,-3-5 2,6 3-2,6 0-3,-1 2-6,5 0-12,-1-3-16,1 3-23,-1 0-30,-1 0-55,2 0-133,0 0 12</inkml:trace>
  <inkml:trace contextRef="#ctx0" brushRef="#br0" timeOffset="1126.8282">22863 5796 594,'0'0'54,"0"0"2,0 0-17,0 0-13,0 0-7,0 0-6,0 0-1,0 0-2,0 0-2,-29-26-2,11 26-1,1 2 0,-4 5-1,3 5 0,2-2 0,6 0-4,1 2 1,1 0-1,4-2 3,1-1-3,1 2 4,2-1-3,0 1-1,5 5 1,6-6 1,1-1-1,6-1 0,0-3 0,2-2-3,-1-1-3,4-2-4,0 0-11,3 0-6,0-5-14,0 0-23,-1-3-46,1 1-142,0-3-25</inkml:trace>
  <inkml:trace contextRef="#ctx0" brushRef="#br0" timeOffset="1593.8052">23335 5895 704,'0'0'17,"0"0"4,0 0 0,0 0-5,0 0-10,0 0-9,0 0 5,0 0-4,0 0 4,0 0 0,47-113 1,-33 89 1,-1-1 0,3-4 4,0-1 0,1-3 2,0-3-1,0-2 0,-3 0-2,2 2-1,-3 3-2,-1 2-1,-5 11 0,-1 3 0,-3 8-1,-2 5-1,1 0-1,-2 4-3,0-2-1,0 2-1,0 0 2,1 2 1,1 13 2,1 6 1,0 9 0,0-4 0,0 2 1,0 1-2,0-2 0,0 1 0,1-2 0,1-2-2,0 0 4,-2-3-2,0-7 0,0 1 0,-1-5 0,-1 2-3,2-1-3,-3 1-4,1-2-6,-1-3-8,2-2-5,-2 0-12,0 2-12,0-2-27,1 2-42,-1-7-72,0 0-53</inkml:trace>
  <inkml:trace contextRef="#ctx0" brushRef="#br0" timeOffset="1766.0824">23476 5715 647,'0'0'46,"0"0"-2,0 0-9,0 0-12,0 0-10,0 0-5,0 0-2,0 0-3,0 0-1,-4-17-1,27 8 0,5-2-3,6 1-3,-2 1-12,-3-1-27,-5 2-59,-8 1-181,0 2-16</inkml:trace>
  <inkml:trace contextRef="#ctx0" brushRef="#br0" timeOffset="2609.8227">25802 5274 640,'0'0'51,"0"0"-2,0 0-11,0 0-15,0 0-11,0 0-8,0 0-1,0 0-2,0 0-1,0 0 1,-146 17-2,120 3 0,3 1 1,6 2-2,3 0 2,6-1-3,5-1 2,3 3 0,0-2 0,9 1 2,4 0-2,1 0 0,3-2 1,2-2-1,0 1 2,0-3-2,-3-1 2,-5-3-1,-2-2 0,-3-3 1,-5-6-1,2 3 1,-3 1 0,0 3 1,-6 4 1,-4 2-1,-7-1 0,-2-3 0,-6-1 0,1 1 0,-4-1-1,4-2-1,-1-1-2,3 0-6,5-2-9,1 0-17,2-1-22,5 1-52,0-2-124,5-1-44</inkml:trace>
  <inkml:trace contextRef="#ctx0" brushRef="#br0" timeOffset="2975.6093">25841 5683 651,'0'0'21,"0"0"0,0 0-3,0 0-10,0 0-4,0 0-3,0 0 2,0 0-1,0 0 4,240-129 3,-232 126 7,-5-1 3,0 2 1,-3-4-5,-1-5-4,-9-1-6,3 0-1,-6 4-2,-5 4-1,-2 4 0,-3 0-1,-2 4 1,1 7 0,1 4 0,2 5-1,1-1 0,5 4-1,1 1 1,5 0 0,1-3 1,4-5-2,2 1 0,2 0 0,0-2 1,8 3-2,1-4 2,2-1-3,-4-6-1,6 2-4,1-6-4,4 2-8,2-1-10,5-3-13,-2-1-17,3 0-26,0-3-30,1-4-58,0-1-56</inkml:trace>
  <inkml:trace contextRef="#ctx0" brushRef="#br0" timeOffset="3185.8804">26288 5620 506,'0'0'35,"0"0"-2,0 0-8,0 0-3,0 0-5,0 0-5,0 0-4,0 0-2,0 0-3,0 0 0,-193 126-3,187-110 2,3-6-2,3 0 1,-2 4 1,2-4-1,2 4 5,1-6-4,6 4 4,2-5-3,-3-2-3,8-1-4,0-1-3,1-3-8,6 0-23,2 0-38,-2-6-90,5-2-93</inkml:trace>
  <inkml:trace contextRef="#ctx0" brushRef="#br0" timeOffset="3720.4565">26706 5825 168,'0'0'49,"0"0"-2,0 0 4,0 0 15,0 0 8,0 0 0,0 0-6,0 0-16,0 0-11,-5 29-11,4-29-8,-5 0-7,2-9 2,-3-6-8,1 1 3,1-3-3,0-3-1,2-2-1,-2-7 0,3-3 1,-1-3-3,1-6 1,2-5-3,0 0 1,0-4-2,2 0 2,2 4-2,2 5 1,1 8 0,0 6 0,-1 8 0,-3 9-2,0 7-2,-3 3-1,0-2-1,0 2 0,4 0 3,2 12 0,0 7 2,-2 8-2,-3 3 0,1 2-1,1 1 1,1 0-1,5 0-1,2-3-2,5-1 2,3-3-1,1-3 3,-1-4-1,1-2 1,-3-3 1,-5-4 0,-4-3 3,-4 1-2,-3-4 2,-1 4 2,0 8-3,-10-1 0,-8 4-2,-6 3-2,-5-2-7,-1 4-19,-1-2-64,0 0-205,0-3-24</inkml:trace>
  <inkml:trace contextRef="#ctx0" brushRef="#br0" timeOffset="5570.7769">19532 5487 360,'0'0'63,"0"0"-5,0 0-10,0 0-9,0 0-8,0 0-2,0 0-2,0 0-2,0 0-2,-45-39-3,43 37-5,2 2-6,-1 0-5,0-1-4,1 1-1,-2 0 1,2 0 1,2 13 1,8 7 2,7 7 0,4 2-1,4 3 4,3-2-3,1-1 2,1-3-1,1-2 1,-3-3-3,1-2 1,-1-3-1,-2-1 0,-3-1-2,-3-2 1,0 0-1,-6-4 0,-2-1 0,-4 0 0,0-2-1,1 0 1,-2 0-1,2-1 0,-6-1-2,4 1 2,-4-3-2,1 1-1,0 1-5,-4-3-5,0 0-2,0 0-12,2 2-4,-1-2-19,1 0-30,-2 1-33,1-1-61,1 0-64</inkml:trace>
  <inkml:trace contextRef="#ctx0" brushRef="#br0" timeOffset="5897.9006">19815 5429 495,'0'0'58,"0"0"-11,0 0-16,0 0-16,0 0-9,0 0-2,0 0 2,0 0 2,0 0 2,0 0 1,-49 58 3,37-32 0,0 1 3,-3 0-1,-1 2 0,0 0-4,-1-3-2,-1 0-3,1-2-1,1-3-1,-1-1 0,4-2-3,1-6-1,2 0 0,4-4-1,-1 1 0,1-1 1,1-1-1,0 2 0,2-6 0,2 1 0,-2-1 4,1 2-4,-2 0 3,0 2-8,3-3-4,-1-1-6,1 1-11,-2 1-10,1-1-19,-1 1-30,2 0-69,1-5-105</inkml:trace>
  <inkml:trace contextRef="#ctx0" brushRef="#br0" timeOffset="6286.5056">20003 5484 625,'0'0'39,"0"0"-1,0 0-9,0 0-14,0 0-11,0 0-4,0 0-2,0 0 1,0 0 2,0 1 2,0 19-1,3 9 2,0 0 0,0-1 1,0 1-1,-2 0 0,2-4-1,0-6-1,0-1-1,0 1 0,-2-7-1,2 4 3,-2-4-3,1-3 1,1 1 0,-3-5-1,1 5 0,1-3-2,-1 5 4,1-2-8,-2-3 1,0 3-11,0-4-16,0-2-19,0 3-40,0-7-49,0 0-105</inkml:trace>
  <inkml:trace contextRef="#ctx0" brushRef="#br0" timeOffset="6527.2169">20122 5522 651,'0'0'32,"0"0"-10,0 0-11,0 0-5,0 0 0,0 0 4,0 0 1,0 0 1,0 0 0,20 81-2,-14-57-4,-2 2-1,-1-1-3,0 1 0,0 0-1,-3-1 2,0 2-5,0-1-5,0-1-13,0 1-33,0-6-83,0 1-147,0-6-5</inkml:trace>
  <inkml:trace contextRef="#ctx0" brushRef="#br0" timeOffset="9217.3355">22422 6592 467,'0'0'50,"0"0"7,0 0-3,0 0-13,0 0-15,0 0-4,0 0-3,0 0-1,0 0 2,-34 17 0,32-17-4,0 1-1,1-1-3,1 0-2,-1 0-1,1-3-4,0-4 1,0-4-2,0-5-2,6 2 1,-1 0-5,2 1 4,-1 6-5,-3 2 5,3 0-1,-2 3-2,-1-1 1,1 1-1,0 2 2,5 4-3,4 6 6,2 7-5,-5 2 2,0 1 1,-4 0-2,0 0 1,-2-3 0,-1 0 0,-2-2-2,2-3 2,-3-2-1,1 3 0,-1-7 1,0-1 0,0 7 0,0-7-1,0 0 2,0 0-1,0-5 0,0 0 1,0 0 0,0 2 0,0 1 1,0-3-1,0 0 0,0 0 0,0 2-2,0-2-1,0-2 0,0-8-1,5-7 0,2-2 1,0-3 1,3 2-2,-1 2 0,1 1 1,-2 5 0,3 2-1,-5 2 0,3 2 0,-1 1 0,-4 2-1,1 3 2,-1 0-1,3 0 0,1 5 1,3 4 0,-4 3 1,-4-3 1,2 6-1,-2-5 0,-3 2 0,1-2 0,-1 2 1,0-2-1,0-3 1,0 3-1,0-3 0,0-2 0,0 0 1,0-5-1,0 0 1,0 0 2,0 2-1,0 0-1,0-1 1,0-1-2,0 0-2,0 0-1,3 0-1,3-8 1,4-6 0,2-3 1,2 0 1,-1-1 0,3-1 0,0 4 1,1 0 0,-5 5 1,0 2-2,-4 6 0,-4-1 0,5 3 2,-1 0 0,1 8 0,1 6 3,-3-4-4,-1 4 2,-3 1 0,0-4-1,1 5 0,1 0 0,-2-8 1,5 4-1,-3-5-1,-3-4 0,7-1-3,5-2 0,6 0-2,7-5-6,-1-5-10,0-4-11,-2-1-22,2 2-28,-5-3-95,-1 2-102</inkml:trace>
  <inkml:trace contextRef="#ctx0" brushRef="#br0" timeOffset="11457.5212">26045 6469 382,'0'0'49,"0"0"6,0 0-11,0 0-10,0 0-9,0 0-3,0 0-4,0 0 0,0 0-1,0 0-4,-17 2-3,15-2 1,2 0-4,-1 0 0,1-5-4,0-2-1,0-4-1,1 0-1,5 2 2,3-3-2,-4 5 1,6-3 0,-3 3-1,1 1 1,-2-1 0,-2 5-2,-1 0 1,1 2 0,1 0-1,3 0 1,1 7 1,0 3 2,-1 5-3,-5-3 1,-1 3-1,0 2 0,-1-7 5,-2 10-4,2-8 4,-2 0-5,0 3 1,0-3-1,0 0 1,0-7 0,-2 7 0,0-8-1,1 1 1,-1-1 1,2-4 0,0 0 2,-3 4-2,2-2 0,-2 3 2,1-2-1,2-3 3,-1 0-2,1 0 1,0 0 0,-1 1 1,1-1-2,0 0-2,0 0 0,0-1-1,0-12-1,2-3-3,6-6 3,2 0-4,0 3 4,0-2 0,3 2 0,0 0 0,0 1-1,-4 6 2,0 4-1,-2 1 2,-4 4-4,2 1 2,0 2 0,5 0-1,4 7 4,1 3-3,-1 5 0,-2 2 0,-2 1 1,0-1-1,-1 0 1,-2 2 4,-3-6-6,2-1 5,1 2-3,-4-6-1,1 1 0,-1 1-1,-1-5 2,-1-2 0,1 4 1,-2-7-2,0 4-1,0 2-3,0-1-7,0 1-18,0-2-29,0 3-100,0-3-123</inkml:trace>
  <inkml:trace contextRef="#ctx0" brushRef="#br0" timeOffset="20807.9924">11359 7253 535,'0'0'23,"0"0"9,0 0-3,0 0-4,0 0-9,0 0-3,0 0-1,0 0-2,0 0 2,-90-107-2,76 98 0,-2 0 2,6 3-2,-6 1 0,1 1-1,-2 1-2,-6 1 0,-2 2 1,-1 0-4,-3 12 0,-1 0-1,-5 10 1,-1 3 3,-3 9-6,3 3 5,1 5-4,5 4 0,3 2 2,4 2-4,2 2 1,5-1-2,6-1 2,3-3-3,3-2 1,4-5-1,0-1 2,7-4 3,3-1-3,3-3 3,4-6-4,3-2 2,2-3 0,4-5 0,3-4-1,2-1 1,3-5 2,5-4-1,0-1 2,3-4-1,3-10 1,0-4 2,1-5-1,2-3-3,-5-6 3,2-2-2,-5-4 5,-2-2 2,-5-2 1,-2-5 0,-5-3-2,-3-3 0,-6-1-3,-4-2 0,-6 3-1,-7 3-2,0 5-1,-15 4-4,-10 10 1,-14 11-6,-17 17-8,-26 9-34,-29 26-193,-33 13-82</inkml:trace>
  <inkml:trace contextRef="#ctx0" brushRef="#br0" timeOffset="35917.7594">22880 6392 30,'0'0'17,"0"0"-2,0 0-2,0 0-2,0 0 0,0 0 2,0 0-1,0 0 0,0 0-3,0 0 1,0-6 2,0 4 0,0 2 1,-1 0-1,1-2-1,0 2 1,0 0 0,0 0-1,0 0 0,0 0-2,0-3-2,0 3 0,-2 0 1,2 0-1,0 0 0,0 0-2,-1-2 1,1 2 0,0-2 0,-2 2 1,2-1 1,0 1 0,-2-2 1,2 2 1,0-2-2,-2 2 0,1 0-2,-1 0 0,1-3 1,-1 3-1,1-1-2,-1 1 2,1-1-2,-1 1 1,1-2 1,0 1-1,-1-1 1,1 0-1,-1 1 1,-2-3-1,-2 1 0,3 1-1,0 0 1,3 2 1,-4-3 1,0 1-3,-1-1 3,2 1-2,-1 0 1,-1 1 0,0-1-1,-2-3-1,2 3 0,1 2 0,1-3-1,-2 1 0,0 0-1,1 1 1,-6-3 0,5 3 1,1-1-1,-8 0-1,8 2 0,0-3 1,-7 3-1,6-2 2,-4-1-2,-1 0 0,5 2 0,-6-2 1,5 3-1,-5 0 1,-2-2 1,1 1-1,-1-1 0,3 2-1,-2-2 1,1 1-1,-1 1-1,6-2 1,-5 2 1,5 0-2,0 0 0,-7 0 0,6 0-1,-4 0 1,0 0 0,0 0 0,1 0 0,-2 2 0,2-1-1,1 1 1,-1 0-1,-1 1 1,-2 1 0,3-1-1,-5 2 1,8 0 0,-4 0 0,2 0 0,-2 0 0,-4 2-1,2 0 0,-5 3 1,4 0-1,2-2 1,1 0 0,0 0-1,0 2 0,1-1 1,0 1-1,0 0 2,4-3-1,-4 6-1,0-1 0,1-2 0,0 2 1,-1 1-1,2-1 5,0 1-5,-2 3 4,2-3-4,0-1 0,2 2 0,-1-2 0,0 1 0,0 0 0,1 1 1,3-7-1,-4 8 0,0-3 0,2-1 1,0 3-1,0 1 0,2-6 0,0 6 0,0-5 0,2 2 1,-3 1-1,2-1-1,1 0 1,0 2 0,-1-1 1,2 0-1,0 1 0,0-2 1,0 1-1,0-1 0,0 0 0,0-2 0,2 3 0,0 0 1,4 2-1,-3-5 1,1 5 0,1-6-1,-1 1 0,2 2 1,-2-3-1,3 3 1,1-2 0,-3-3 0,4 5 1,1-4 0,-4-1-1,4 2 1,1-1-1,-3-3 2,5 3-1,0 0-1,-2-2 1,2 1 0,-1 0-1,1-2 1,-3-3-2,5 3 2,0 0-1,0 0 1,1-2 0,0 2-1,0-2-1,-5 0 2,8 3-2,-3-4 2,-5-1-1,7 3 0,-5-3 1,0-1 0,6 1-1,-8 1 1,8-1-2,-7-1 0,2 0 2,5 2-2,-5-2 0,7 0 1,-3 0-1,-4 0 0,6 0 1,-2 0 0,-6 0 0,7 0-1,-8 0-1,3 0 1,4 0 0,-6 0 1,7-3 0,-8 3-1,2-3 1,-1 2 0,0-1 0,0-1 0,-1 1-2,1-1 3,0 0-2,-1 0 1,1-1 2,3-1-2,-5 0 1,3 0 0,1-2-1,-2 2 1,-1-1-1,2-2-1,-1 1 1,-2 2 0,1-3-1,3-1 1,-3 1 0,1-1 0,-1-1 0,-2 1 0,-2 1 0,2-2-1,-1 5 2,-2-3-2,4-3 0,-4 4 1,4-6-1,-4 2 1,-2 1-1,4-4 1,-2 2 1,-1 2-1,2-5 0,-1 1 0,-1 4 0,2-4 0,-2-1-1,-2 5 1,3-5 0,-3 6 1,1-1 0,-1 0-2,0-2 1,3 2 1,-5-1-1,2 1 0,-1-1 1,1 1-2,-2 0 1,1 0 0,-2 4 2,1-5-2,-1 4 1,0 2 0,1-7-2,-1 7 1,0-2 0,0-6-1,0 7 3,0-6-1,0 1 1,0 1-1,0-1-2,-2 0 2,0 3-1,-1-4 1,2 2 0,-2 0-1,0-2-4,-3 3 5,3-3-5,-1 2 5,1 0-1,-3 2 1,-1-6-2,0 7 1,-2-6-1,5 8 1,-4-3-1,-3-3 1,-1 2-1,-3-3 0,0 3 1,-1-1-2,0 3 1,-4-1-1,0 3 2,-5-2-2,2 2 1,-1-2 0,-1 2-2,0 1 1,1 1-1,-2 0 0,0 1-2,0 2-4,0 0-5,-2 0-8,2 0-14,-1 3-18,-1 2-41,1 2-84,-1-3-74</inkml:trace>
  <inkml:trace contextRef="#ctx0" brushRef="#br0" timeOffset="39509.335">14681 4973 143,'0'0'33,"0"0"0,0 0 2,0 0 0,0 0-2,0 0-3,0 0-2,0 0-2,0 0-6,0 0-1,127 52-3,-104-48-1,-1-4-1,4 5-1,0-3 2,3 1-4,2 2 1,0-3 0,3 3-3,-2 0-3,-1 0 0,1 0-1,2 0 2,-3-1-2,5 3 2,-1-2-1,-2 0-2,2-2 0,-2-1 2,-1 3-2,1-3 0,-1 1 0,0-1 0,3 1 0,1-1 1,0-1-1,-1 1-1,1 0 0,-1-2 2,2 0-1,-2 1 1,-1-1 0,3 0 0,-3 1 0,4-1-1,1 0 0,-2 0 0,3 0 0,0 0 1,-3 0-2,4 0 1,-2 0-1,3 0 1,0 0 1,1-1-3,-1 0 1,2-1-1,0 0-1,-2 1 2,3 1-2,0-2 1,1 0-1,1 1 0,-1-1 1,0-1-1,2 1 0,0-1-1,-1-1 0,2 4 1,-1-3-1,1 1 1,-2 0 0,2-1 0,0 1-2,-1-1 2,1 1-1,-1-1 1,-1-1 1,3 1-1,-3-2 1,-1 3-1,2-1 2,-2-1-1,1 1 0,0 1-1,-2-1 0,1-1 0,-1 1 0,1 1 0,1-1 0,0 3-1,0-2 1,0-1-1,1 3 2,-2-4-2,2 3 0,0-3 0,-1 4 1,0-3 0,-1 3 0,-1-2-1,1 0 0,-1 1 1,1-1-1,-1 1 0,1-1 3,-1 0-3,3 1 2,1 1-1,-3 0-1,2 0 0,-2 0 1,0 0-1,1 0 0,-3 0 1,1 0-1,-2 0 0,1 0 0,-3 1 0,2 1 0,-3 0 1,0-1 0,0 1-1,-1-2-1,-1 1 2,-1-1-1,-2 2 1,-1 0 1,1-2-2,1 0 0,-1 0 0,1 0 0,2 0 0,-1 0 0,2 0 0,2 0 1,-2 0 0,1 0 1,4 0 0,1 0-1,1 0 0,2 0 0,1 0 0,0 0-1,3 0 2,0 0-2,0 0 0,-1 0 0,1 3 0,-2-1 0,1 1 0,1 1 0,0-1 0,0-1 0,2 1 1,-1 1-1,2-3 0,-4 3 0,1-1 0,-2-2 1,-2 0-1,2 1 0,2-1 2,2-1-2,-2 0 0,2 2 0,-3-2 0,0 0 0,1 0 0,-1 0 0,-3 0 0,1 0 0,0 0 0,-1 0 1,1 0-1,-1 0 0,1-2 0,0 1 0,-2-2 0,4 2 1,-2-2-2,3 1 1,0 0 0,2 1 0,-1-3 0,2 3 0,2-1 0,-1 0 0,0-1 0,1 3 0,-5 0 1,1-2-1,-2 0-1,-2 1 1,-1-1 0,-3 0-1,-1 2-1,-3-3-3,-5 1-2,0 0-10,-6 2-15,-8 0-54,-2 0-186,-8 0-14</inkml:trace>
  <inkml:trace contextRef="#ctx0" brushRef="#br0" timeOffset="42557.3828">22948 5104 266,'0'0'33,"0"0"9,0 0-5,0 0-6,0 0-9,0 0-3,0 0-2,0 0 1,0 0-3,0 0-1,0 0 0,0 0-5,0 0-1,0 0 0,0 0-2,6-1-1,-2 0 1,9-2-1,5-1-1,0 1-1,10-1 1,-1 1-2,4 0 0,2 1-1,3 1 2,5 0 0,5 1 2,2-3 2,2 3-3,4-4 1,0 3 0,3-3-1,0 4 3,2-3-3,0 3 0,3-2 0,2 0-1,2-1 0,1 1-1,-1-1 0,-1-2 0,2 3 0,-1-3 2,-2 0-2,-2 0 2,0 0 0,-3-2 0,-2 3 0,-2 0 1,-3-1-1,-2-1 0,-3 1 0,-3 1 0,-3 0 0,-3 1-2,-5-1-1,-1 3 0,-5-1-1,-7 2 0,-1 0-1,-7 0 0,0 0-4,-1 0-3,-7 0-6,2 0-27,-6 0-64,0 0-154,0 0-11</inkml:trace>
  <inkml:trace contextRef="#ctx0" brushRef="#br0" timeOffset="60430.5933">22519 7498 415,'0'0'66,"0"0"-9,0 0-16,0 0-10,0 0-7,0 0-5,0 0-1,0 0-3,0 0-3,-12-45 0,12 38-4,0 2-2,0-7-1,3 3-3,1 1 2,1 0-1,1 0 0,-1 2-2,-2 4 1,7-1 1,-5 1-1,5 2 0,0-2 0,1 2 1,3 4 1,-2 4 2,2 5 0,-6 1-1,1 1 0,-5-4 2,-1 4-4,0 2 2,-2-5-1,-1 8-1,0-8 2,0 1 0,0 1 1,0-4 0,-3 2 1,2-7 0,1-2-1,0-3 1,0 0-2,0 0 0,0 0 2,0 3 0,0-2 0,-1-1 0,1 0-4,0 0-3,0 0 2,0-11-1,2-7 0,6-4 0,-1 0 0,3 2-1,-1-2 0,1 3 0,1-1 0,0 4 1,-4 3-2,1 2 1,-2 3 0,-3 4-2,0 1 1,0 0-1,1 1 0,-1-1 0,7 0 0,-4 3 0,4 0-1,3 0-6,2 0-12,6 0-17,-2 0-43,7-2-110,-3-1-107</inkml:trace>
  <inkml:trace contextRef="#ctx0" brushRef="#br0" timeOffset="61426.1489">26151 7078 558,'0'0'36,"0"0"-2,0 0-4,0 0-7,0 0-11,0 0-4,0 0 0,0 0-2,0 0-2,-48 35 0,45-24-1,-2-1-1,5 1 4,0 5-6,0-5 4,3 3-5,6-4 1,4-2 2,6-1 2,3-2-1,1-5 2,1 0 0,1-7 0,1-5 5,-2 1-4,-2-5 9,-3 1-1,-3-1 5,-6 4-1,-3-2 0,-2 4-3,-5-3-4,0-3-4,-6-1-5,-9 2-4,-6 1-4,-7 8-11,-7 2-15,-4 4-37,-5 11-92,-1 5-136,2 8-10</inkml:trace>
  <inkml:trace contextRef="#ctx0" brushRef="#br0" timeOffset="63709.4672">22104 7927 425,'0'0'55,"0"0"-5,0 0-11,0 0-14,0 0-4,0 0-5,0 0-2,0 0-3,0 0 0,-10-46-8,10 35 3,0 1-5,0 0 2,3 3 1,1 0-2,2-1 1,2 1-1,-1 3 0,-4 1 0,6 0 1,-3 2 0,5 1-2,0 0 1,-3 0 1,5 7 0,-4 5 4,1 5-4,-1 0 3,-5 2-3,-1-5-2,0 3 0,-2-7 1,-1 4 0,2-2 0,-2-7-1,0 10 2,0-10 0,0 2 0,0-2 1,0 0 1,0 2 0,0-2 0,0 0 0,0-5 0,0 0 0,0 0 0,0 2 1,0-1-2,0 1 0,0-2-1,0 0 0,0 2-1,0-2-1,0 0 0,0-2-1,0-4 0,0-7 0,0-4 0,3 0 0,3-4 0,2 2-1,-1 1 1,2 1-1,1 0-3,-4 5 3,-2 4-4,2 1 4,-3 5 0,0-1 0,1 0-1,-4 3 1,6 0-1,0 0 1,2 0 0,7 3-1,-5 2 5,0 2-10,1 1-2,-3-3-17,1-1-20,-2 3-24,-2-6-48,4 5-79,-3-3-56</inkml:trace>
  <inkml:trace contextRef="#ctx0" brushRef="#br0" timeOffset="63974.7964">22520 7952 567,'0'0'33,"0"0"7,0 0-4,0 0-13,0 0-7,0 0-5,0 0-3,0 0 0,0 0-3,0 0-2,107 6-2,-95-7-2,-1-2-1,-5 3-3,7 0-4,-7 0-8,4-4-12,1 3-23,-6-1-42,5 0-74,-6 0-84</inkml:trace>
  <inkml:trace contextRef="#ctx0" brushRef="#br0" timeOffset="64159.7845">22821 7803 602,'0'0'47,"0"0"-11,0 0-10,0 0-6,0 0-4,0 0 1,0 0 2,0 0-8,0 0-1,0 0-7,1 129-2,-2-99 1,1 1-3,-2-2-2,2 1-8,0-1-21,0 0-44,0-1-103,2-8-109</inkml:trace>
  <inkml:trace contextRef="#ctx0" brushRef="#br0" timeOffset="65939.6382">26163 7652 466,'0'0'52,"0"0"6,0 0-9,0 0-12,0 0-10,0 0-8,0 0-3,0 0-3,0 0-2,18-36 1,-18 36 0,3 0-1,-3 15 2,0 6-4,0 6 0,0 0-4,-3 0-1,0 1-1,2-4-1,-1-5 4,2 1-6,-1 0 5,1-6-9,0 7-12,0-8-28,0-1-120,0-1-129,-5-3-16</inkml:trace>
  <inkml:trace contextRef="#ctx0" brushRef="#br0" timeOffset="72734.412">21977 8378 561,'0'0'36,"0"0"1,0 0-6,0 0-10,0 0-9,0 0-6,0 0-3,0 0-2,0 0 0,1-46 0,11 46 1,2 3 0,4 9 1,-3 2-1,0 3 1,-2 0-2,-2 2 2,-1-2-2,-2-6 0,-3 1 1,0-4 0,-4-3 1,2-1 3,-3-4 2,0 0 5,0 0 8,2 0 4,-2 0 1,1 2-2,-1-2-7,2 1-6,-2-1-5,4 0-5,0-10 1,3-5-1,2-5-1,2 1 1,1-3-3,1 2 2,5-1-2,-1 1-4,0 2-5,0 3-9,-3 4-11,-7 5-11,4 4-18,1 2-38,2 3-68,2 8-107</inkml:trace>
  <inkml:trace contextRef="#ctx0" brushRef="#br0" timeOffset="73156.5103">22339 8433 680,'0'0'34,"0"0"-9,0 0-10,0 0-9,0 0-6,0 0 1,0 0-2,0 0 1,0 0 0,0 0-3,86 2-4,-69-1-4,-4-1-8,2 0-11,0 3-6,-1-3-2,0 0 4,-2 0 9,-1 0 10,-1 0 7,-1-3 6,-5 2 6,4-5 1,-4 3 5,1-6 0,4-1 1,-1-2 1,1 2-1,0-1 0,1 2-1,0 2-1,2-2 2,-3 5-1,2 1 1,-1 0 2,1 3-2,0 0 1,-4 0 2,2 10 1,-5-2 2,1 8-1,-5 1-1,0 4-1,-3 1-1,-4-1 0,-2-2-2,3-7 1,-2-1-2,2-4 0,3-4-2,1 2-4,2-5 0,0 0-3,0 0 5,0 4-3,8 1 3,9-1-3,7 3-6,8-7 0,6 0-14,4 0-12,4 0-17,2 0-37,1 0-111,-2 0-98</inkml:trace>
  <inkml:trace contextRef="#ctx0" brushRef="#br0" timeOffset="74044.8739">26090 8247 627,'0'0'48,"0"0"-10,0 0-17,0 0-9,0 0-6,0 0-2,0 0-1,0 0-1,0 0 0,0 0-1,56-77 2,-44 77-1,-4 0 0,1 0 1,0 5 0,-1 6 1,-3-2 0,-1 7 3,-2 1-2,-2 3 0,0 3 0,-3-2 0,0-6-1,-3 0 0,0-1 1,-1-6 0,1 4 0,2-4 2,1-6-2,1 3 1,2-5-1,-1 0-3,1 0 0,0 0 1,0 0 0,0 2 1,0 3-1,7-1-1,9 0 0,3 0-1,3-1 0,1-3-1,-1 0-2,-5 0-1,1 0-2,-4 0-6,-3 0-11,2 0-14,-8 0-27,0 2-41,-5-2-121,0 2-62</inkml:trace>
  <inkml:trace contextRef="#ctx0" brushRef="#br0" timeOffset="74646.9058">22567 8664 618,'0'0'-8,"0"0"4,0 0 4,0 0-4,0 0-21,0 0-53,0 0-149,0 0-23</inkml:trace>
  <inkml:trace contextRef="#ctx0" brushRef="#br0" timeOffset="74831.079">22545 9094 672,'0'0'1,"0"0"1,0 0-3,0 0-11,0 0-41,0 0-99,0 0-111</inkml:trace>
  <inkml:trace contextRef="#ctx0" brushRef="#br0" timeOffset="75006.1242">22662 9310 719,'0'0'7,"0"0"1,0 0 1,0 0-3,0 0-5,0 0-19,0 0-39,0 0-166,0 0-64</inkml:trace>
  <inkml:trace contextRef="#ctx0" brushRef="#br0" timeOffset="77477.6501">22986 11437 456,'0'0'57,"0"0"-2,0 0-11,0 0-14,0 0-6,0 0-8,0 0-2,0 0 1,0 0-5,0-12-2,-2 10-2,1 2-3,-1-1 0,1 1-2,-1-1 0,1 1-1,0 0 0,-1 0 1,1 0-1,-1 0 0,-2 0 1,0 0-1,-2 7 1,0 0 0,3-5 1,-1 6 1,2-3-1,-1-1 3,0 5-4,2-4 1,-2-1 0,0 4 0,2-1-1,0-1 0,1 5 0,0-5 0,0 1 0,0 5 0,0-6 0,0 6 0,0 1 1,0-5-1,0 3-1,2-3 1,1 3 0,0-6 0,0 4 0,-2-4 0,1-1 0,2 4 0,-1-4 1,-1-1-2,2 5 2,-1-4 2,-2-1-3,2 2 0,-1-2 1,2-1-2,-1 1 1,3 4 1,-2-5 0,-1 1-1,4 2 0,-1-2 1,-3-1-1,4 2 1,-3-1-1,1-3-1,3 3 2,-2-2 0,-2-1-1,1 1 2,-1-1-2,2 0 2,0 0-2,1 2-1,-1-2 1,-1 0-2,1 0 2,7 0-1,-7 0 2,4 0-2,2 0 1,-8 0-1,6-3 0,-5 2 1,4-2-1,2-1 1,-4-1 0,2 2-1,-4 2 2,3-3-1,-4 0 0,3-1-1,3-1 1,-4 1 1,1-1-1,-1-2-1,0 2 1,1-3-1,0-3 1,1 1-1,-1-1 1,1 2 0,-2-4 0,-1 6-1,2-6 1,-4 6-1,-2 3 0,2-6 1,-1 7-2,0 0 1,0-8 0,-1 7-1,-1 1 3,2 0-2,-2-2 2,0 0 1,0 0-2,1 0 1,-1 1-1,0-1 1,0 0 1,0-5-3,-1 7 3,-1-3-1,-3-1 2,2 3-1,-3-4-1,0 1 1,-1 2-3,-5-3 3,5 4-1,-5-3-1,4 4 1,-2-1-1,1 0-1,-4 2 2,3-1-2,-3 4-1,-2-3 0,1 3-1,-8 0 0,2 3-3,-7 4-3,3 3-7,0 6-8,-1 2-8,1 3-21,3 6-24,0 0-64,2 4-133,1-2 16</inkml:trace>
  <inkml:trace contextRef="#ctx0" brushRef="#br0" timeOffset="79610.3785">26859 11523 447,'0'0'42,"0"0"7,0 0-7,0 0-14,0 0-8,0 0-3,0 0-5,0 0 1,0 0-2,49-115-1,-32 105-1,2 2 0,-6 2-1,4 2-1,-6 0 0,2 4-1,0 0-1,-2 0-2,5 0 1,-7 4-1,3 5 1,-3 3 0,-4-3 0,1 6 0,-3 0-1,-2-2-1,-1 3 1,2-5 0,-2 1 0,0 0-2,0-2 1,0 2 1,0-5-1,0-1 1,0-6 0,0 0 0,0 0 1,0 1 2,0 2 2,0-3 1,0 3 2,0-2 0,0 0-1,0-1-4,0 0-1,0 2-4,0-2 0,0 0 0,0-10 0,1 1-1,7-4 0,0-3 1,1 1-2,2-4 1,2 1 0,-1-1 0,2 3 0,-5 4 1,1 2 0,-2 5 0,-5 1-1,2 3 0,-5 1 0,0-2 0,0 2-1,6 0 0,-2 0 2,3 2 0,5 8 1,-7-2-2,4 4 1,3-2 0,-1 0-1,6 2 1,3-4-1,6-6 0,4-2-2,8 0-4,3-7-9,3-5-14,2-5-26,-7-1-108,-7 0-130,-15-4-9</inkml:trace>
  <inkml:trace contextRef="#ctx0" brushRef="#br0" timeOffset="98989.911">9527 6053 471,'0'0'40,"0"0"5,0 0-1,0 0-6,0 0-9,0 0-8,0 0-8,0 0-4,0 0-2,0 0 0,-61-1 2,50 25 0,7 5 1,-2 1-1,3 1 1,1-4-3,2-2 1,3-3-2,8-4 3,3-3 0,7-6 3,10-6 2,11-3-1,13-13 2,16-16-3,17-11 0,15-18-4,17-8-2,15-9-3,14-7-4,7 0 1,5-5-5,5 6-13,-2 4-34,-8 4-126,-13 8-132,-16 5-12</inkml:trace>
  <inkml:trace contextRef="#ctx0" brushRef="#br0" timeOffset="120870.1024">23029 7502 163,'0'0'63,"0"0"-22,0 0-6,0 0 0,0 0-1,0 0-2,0 0 0,0 0-2,0 0-2,0 0 0,3-32-4,-3 27 0,0 5-2,0-1-3,0 1-2,0-3-2,0 3-7,0-3-4,0 2-3,0 1 0,0 0-2,0 0 2,0 0 0,-5 13 0,0 5 1,1-2-2,1 1 2,1-6 2,1 1 1,1 0 3,0-8 2,0 4 2,9-5 2,8-2-1,10-1-2,8-7-5,8-11-2,11-7-3,8-5 1,9-1-3,5-5 2,5 4 0,1 2 0,0 5-4,-4 5-16,-6 6-47,-10 5-191,-8 9-24</inkml:trace>
  <inkml:trace contextRef="#ctx0" brushRef="#br0" timeOffset="124257.8597">26492 7149 439,'0'0'40,"0"0"2,0 0-7,0 0-7,0 0-11,0 0-5,0 0-6,0 0-3,0 0-2,-6-12-1,6 10-1,0 2 0,0-1 1,0 1 1,0 0 0,0 0 3,0 0-2,0 0 4,0 0 2,0 0 2,0 0 5,0 0 2,1 0 3,5 0 1,-2 3-3,8-1-1,5-2-3,2 0-3,9 0-1,2-7-3,6-5-1,3-1-3,3-4-1,6-2 0,4-2-2,3 0 0,1-2 1,2 1-2,0 2 1,-5 0-2,-5 5-7,-6 7-22,-15 4-60,-11 4-151,-13 11-52</inkml:trace>
  <inkml:trace contextRef="#ctx0" brushRef="#br0" timeOffset="131950.9661">809 5853 561,'0'0'33,"0"0"-5,0 0-7,0 0-6,0 0-4,0 0-2,0 0-2,0 0 1,0 0-2,19-173 0,-9 154 2,0 0 0,-4 6-1,7 4-1,-6 4-1,2 3-2,1 2 0,-1 0 0,-2 14 1,3 5 0,0 7 0,-1 3-1,-3 1 0,-3 2-2,-3 1 0,0-4 4,0 0-4,0-1 3,0-8-4,0-2 0,0-1 1,0 0 0,0 0 0,-2-3-1,-1-4 1,2-6 0,-5 4 0,6-4 1,-3-1 0,0 2 2,3-5-3,0 0 2,0 0 2,0 0-1,0 1-1,0-1 0,-4 0-2,4-1 1,0-14-2,0-2 1,0-9-1,7-1-3,-1 0 3,0-3-4,0-2 4,-2-2 1,7-2-2,-2 3 3,0 4-2,2 5 1,-5 7 0,0 6 0,-6 9-1,6 0-1,-2 1 1,6 1 0,0 5 3,-1 11-1,1 6 0,2 4-1,-5 2 0,1 1-1,1-2 1,0 0 4,-2-3-5,-1-5 4,-3 1-4,-2-4 0,-1-4 0,0 0 0,3-2 0,-3-3 0,0-2 2,0 2-1,0-7 0,0 0 0,0 0 0,0 2 0,0-1 1,0 1-1,0 0 2,0-2-1,0 3 0,3-3 0,-3 0-2,0 0-1,3-3 0,3-9 1,1-5 0,0-9-4,3 0 4,-1-3-4,10-3-1,1-2 2,2 2-1,-2 1 1,-3 5 3,-2 5 0,-5 7 1,-3 7-2,-4 3 1,0 4 0,4 0 0,7 11 1,-2 7 2,1 7-1,-6 3 1,-4 5-2,0 1 2,0-2 2,1 2-3,-2-1 3,1-3-5,-2-1 0,-1-3 1,2-2-2,-1-7 1,-1-2 0,3 2 0,1-6 0,-1-1 0,0-5 0,-3-1-1,1 1 0,1-1 0,-1 3-1,1-5-2,1 1-2,0 1-3,4-1-5,0-1-6,3 0-17,-1 1-16,4-3-37,1 0-67,-2-3-100</inkml:trace>
  <inkml:trace contextRef="#ctx0" brushRef="#br0" timeOffset="133079.0319">1882 6279 650,'0'0'37,"0"0"-4,0 0-12,0 0-9,0 0-6,0 0-1,0 0 1,0 0 1,0 0 0,-143 83 2,128-51-2,1 1 0,1-1-1,0 0 1,4 1 1,2-4-4,1-2 2,6-3-3,0-3-2,0-3 0,3-4 0,3-1 0,4-4 0,0 1 0,2-3 0,-2 1 1,6-3-1,-6-3 0,9 0-1,1 0-3,-1-2-6,5 0-10,1 0-17,-2-4-15,-3 1-39,2-2-51,-2 1-122</inkml:trace>
  <inkml:trace contextRef="#ctx0" brushRef="#br0" timeOffset="133736.8385">1956 6846 578,'0'0'47,"0"0"-10,0 0-16,0 0-8,0 0-8,0 0 3,0 0 2,0 0-5,0 0-2,0 0 0,-9-35-5,12 26 4,3 1 0,2 0 1,-5 6-1,2-2 0,-5 4 0,4 0 0,9 0 0,-3 5 0,6 4 0,-6 1 0,-1 1 1,-3 1-2,-2 4 3,-1 0-4,5 5 2,-5-6-1,0-1 1,0-3 1,-3-7-2,2 8 1,-2-8 1,0 0 1,1 2 0,-1-6 1,0 0 4,0 0-1,0 2 2,0-1 2,0 2-2,0-3 2,0 0 0,0 0-3,0 0-3,0 0-3,0 0-2,0-15 1,3-2-1,0-7 0,0 2-1,4 0 1,-1 0 0,1 2-1,2 0 2,-2 5-2,0 3 1,-1 4 0,-3 6-2,0-2 1,-3 4-2,0-1 1,4 1 1,-1 0-1,10 0 1,0 7-2,3 1-2,1 2-3,-4-5-8,3 1-14,3-2-18,-9 1-47,12-2-101,-5-3-88</inkml:trace>
  <inkml:trace contextRef="#ctx0" brushRef="#br0" timeOffset="133934.6127">2512 6583 813,'0'0'15,"0"0"0,0 0-7,0 0-7,0 0-7,0 0-15,0 0-40,0 0-173,0 0-64</inkml:trace>
  <inkml:trace contextRef="#ctx0" brushRef="#br0" timeOffset="134609.6588">2923 5929 707,'0'0'21,"0"0"1,0 0-6,0 0-11,0 0-5,0 0-1,0 0 1,0 0 0,0 0 0,26 7 0,-19 8 1,0 2-1,-2-3 0,-4 1 1,2-5-3,-3 4 2,0 1-1,0-4 1,0 1 0,0-3 1,-3 2 0,2-8 1,-1 1 0,2-4 1,-1 0 0,1 0 1,-2 2 0,2-2-1,-1 0 0,1 1-1,-3-1 2,3 0-3,0-3 1,0-9-2,0-6 0,7-4 0,-1 0 1,4-2-2,2-1 2,-1-1-1,1 1-3,4 1 5,-3 1-3,4 3 5,-5 7-1,-1 2 0,-5 6-2,0 2 0,3 3 1,2 0 0,2 7 2,3 5 0,-3 4 6,-3 4-6,0 1 5,-4 2-6,0-1-1,3-2 1,-4 1-3,1-4 0,-3-2 2,1-2-2,-1-2 1,0-3-1,0 3-1,-1-7 2,-1 1 1,-1-2-3,4 2 0,-4-1 0,3 1-5,-3-5 0,4 2-5,1-1-8,5 1-14,3-1-22,-3-1-47,10-3-121,-5-6-54</inkml:trace>
  <inkml:trace contextRef="#ctx0" brushRef="#br0" timeOffset="135086.1926">3488 6367 627,'0'0'48,"0"0"-9,0 0-13,0 0-6,0 0-3,0 0-2,0 0 0,0 0-2,0 0 0,0 0-1,-30-90-4,16 90-3,-7 7-2,4 6 0,4 7 2,-3 4-1,1 5 1,1 0 0,1 1-2,4 1 3,-1-1-4,6 0 3,1-5-4,3 0 0,0-3-1,0-7 0,0 0 0,6-1 1,-2-5 0,3 5-1,2-6 1,-2 0 0,2 1-1,1-4-1,0 0-2,3 0-5,-1-5-8,5 4-10,-4-3-14,0-1-24,6 0-37,-6 0-99,6 0-79</inkml:trace>
  <inkml:trace contextRef="#ctx0" brushRef="#br0" timeOffset="135357.8895">3579 6691 768,'0'0'38,"0"0"-10,0 0-10,0 0-5,0 0-3,0 0-4,0 0 0,0 0-2,0 0-3,0 0 1,-7 108-1,7-92-1,6 3 1,1-3-2,2-5 2,7 1 1,-9-7-1,9 0 1,-6-1 1,2-4-1,8 0 2,-6-2 1,5-8 0,-2 0 2,-8 3 2,-3-5 2,-2 5-3,-2 2-1,-1-6-3,-1 0-3,0-4 1,-3 2-3,-7 0-5,-7 4-7,-4 8-22,-12 1-47,0 1-219,-9 14-30</inkml:trace>
  <inkml:trace contextRef="#ctx0" brushRef="#br0" timeOffset="137619.8487">4191 6583 497,'0'0'54,"0"0"-6,0 0-11,0 0-13,0 0-4,0 0-7,0 0-7,0 0-1,0 0 0,-23-10 0,23 10 2,3 0-1,11 0 1,9-2-1,6 2 0,-3-1 1,2-3-1,-1 1 2,1 1-4,-2-1 0,-3-2-1,-7 1-7,1 1 5,-5 1-7,-1 0 4,1 2 3,-8 0-10,10 0-10,-8 0-27,0 0-39,1 0-54,-7 0-104</inkml:trace>
  <inkml:trace contextRef="#ctx0" brushRef="#br0" timeOffset="137819.874">4422 6395 637,'0'0'15,"0"0"6,0 0 0,0 0-5,0 0-5,0 0-1,0 0-7,0 0 3,0 0-5,0 0-3,7 240-8,-5-208-41,-1 3-101,-1 1-121</inkml:trace>
  <inkml:trace contextRef="#ctx0" brushRef="#br0" timeOffset="140977.082">4837 5820 452,'0'0'40,"0"0"-7,0 0-14,0 0-5,0 0-4,0 0-5,0 0-1,0 0 0,0 0 2,42-109 1,-32 107-3,-1-3 1,4 5 1,0 0-2,1 11 0,-1 5 0,-2 6-1,-3 0 1,-5 2-1,1 2-1,-4 2 3,0-2-3,0-2 3,0-6-3,-1 0-2,-2-8 1,3-5 0,-3 4-1,3-4 2,-3 0 2,3 0 4,0-5 2,-1 0 4,1 0 0,0 0 1,-2 0-5,-2 0-3,1-10-3,-1 1 0,1-9-3,3-2-4,0-1 4,0-7-5,3 3 5,4 1-1,0 0 0,3 2 1,1 3-1,-3 6 1,1 3 2,-3 1-2,-5 7 0,5-1-2,-6 3-1,7 0 1,2 0 0,4 10 1,1 4 1,-2 3-1,-3 3 2,-4-1-2,2 3 1,-2 0 4,-2-2-4,0-3 3,0 0-3,-2-6-1,-1-4 1,0 3-1,0-3 1,0-4 0,3 4 1,-3-7 0,0 0 0,0 0 2,0 2 0,0-2-1,0 0 0,0 0-1,0 0-1,4 0 0,-4-10-1,6-5-5,-2-6 4,2 1-3,0 0 3,2 1 2,1 1-1,0-1 0,0 1-1,-2 4 1,0 2 1,-1 2 0,0 3-1,-2 2 0,0 2-1,5-1-2,-2 4 3,2 4-1,7 6 0,-6 3 1,0 3 1,-4 2 0,-2-4 2,-1 3-3,1 0 1,1-3 3,-2 3-4,2-2 4,-2-4-4,0-2 0,0 0 1,1-2-1,1 0 2,-1 0-3,2-1 1,-2-2 1,3-1-3,-1-3 2,3 2-4,11 0-3,-3-2-7,5 0-10,0 0-17,-9-4-36,7 4-55,-10-3-123</inkml:trace>
  <inkml:trace contextRef="#ctx0" brushRef="#br0" timeOffset="141471.2874">5751 6223 618,'0'0'51,"0"0"-7,0 0-11,0 0-9,0 0-10,0 0-3,0 0-6,0 0-1,0 0-2,0 0-1,-81-47 1,52 70 1,0 6 1,0 6 1,2 2 0,2 1 0,6 1 0,2-6-3,8-2 2,3-11-3,2 0 1,4-1-2,4-4 1,8 6 6,3-6-6,8-5 7,3-3-5,7-2-2,5-5 0,3 0-2,3 0-7,-1-3-18,2-1-26,-6 3-70,-3 1-157,-10 0-16</inkml:trace>
  <inkml:trace contextRef="#ctx0" brushRef="#br0" timeOffset="142329.7231">5723 6859 559,'0'0'11,"0"0"-4,0 0 1,0 0-4,0 0-1,0 0-1,0 0 0,0 0-2,0 0 0,77 75 0,-68-56 2,-4-2-1,-2-2 1,-1-3 3,-2-6 2,1 1 7,-1-3 8,0 2 5,0-1 4,0 2-3,0-7-1,0 0-3,0 0-5,0 0-6,0 0-6,-1-3-3,-1-9-2,2-6-1,0-5-1,6-5 0,6-1-2,-1 0 0,5 4-4,3 1-2,-3 3-8,3 3-8,-8 7-11,-1 4-19,-1 7-24,-2 0-43,2 1-88,2 5-31</inkml:trace>
  <inkml:trace contextRef="#ctx0" brushRef="#br0" timeOffset="142504.099">6021 6950 702,'0'0'36,"0"0"-1,0 0-10,0 0-10,0 0-7,0 0-3,0 0-1,0 0-2,0 0 0,75 6 0,-46-6-3,-1-3-6,-5 2-13,3-2-21,-3 0-33,0 1-62,-1-2-134,-8 0 0</inkml:trace>
  <inkml:trace contextRef="#ctx0" brushRef="#br0" timeOffset="142690.5927">6371 6802 726,'0'0'41,"0"0"-12,0 0-16,0 0-10,0 0-3,0 0 1,0 0 2,0 0 0,0 0-2,0 0 0,3 136-2,1-103 2,-1-1-1,0-2 1,0-2-5,1-8-5,-1 2-15,0-5-21,-3-3-51,4 4-119,-1-6-63</inkml:trace>
  <inkml:trace contextRef="#ctx0" brushRef="#br0" timeOffset="142900.1291">6637 6674 795,'0'0'10,"0"0"-1,0 0-3,0 0-9,0 0-17,0 0-30,0 0-75,0 0-153,0 0-11</inkml:trace>
  <inkml:trace contextRef="#ctx0" brushRef="#br0" timeOffset="143521.7654">6805 5730 685,'0'0'14,"0"0"-1,0 0-7,0 0-5,0 0-2,0 0 0,0 0 0,0 0 1,0 0 0,0 0 1,68 81-1,-64-60 1,-1-6 4,-2 3-5,1-6 4,-2 0-4,0 2 0,0-8 1,0 5 0,0-7 0,-2 1 2,2 0-1,0-5 1,0 0 1,0 0 1,0 2 1,0-2-2,0 0 1,0 0-1,0 0-3,0-10 0,0-7 0,6-6-7,0-3 6,4 1-4,0-2 4,2-2 0,1 0 0,-2 4 0,1 3 0,-1 2 3,-2 6 2,-3 6-1,0 3 1,-1 3-2,4 2-1,4 0-1,0 7 1,3 10 0,0 3 4,-4 3-4,0 1 1,-1 1-1,-1-3-1,1-1 0,-2-1 0,1 0 4,-2-6-4,0-1 3,-4-4-3,-2-4-1,2 3 0,-2-6 1,-1 1 1,2 2 0,-3-5 0,0 0 3,0 0-2,2 0 0,2 0-1,9-3-7,0-6 4,6-5-9,-3-1-3,-2 1-11,1-1-15,-4 1-29,-1-1-59,-4-4-134,-3 4-7</inkml:trace>
  <inkml:trace contextRef="#ctx0" brushRef="#br0" timeOffset="143935.7696">7473 6267 746,'0'0'46,"0"0"-9,0 0-8,0 0-10,0 0-8,0 0-4,0 0-3,0 0-2,0 0-2,-36-108-1,14 110 1,0 11-1,-4 6 2,3 6-2,3 6 1,1 2-1,2 2 2,2-2 0,5-1 0,3-5-1,1-8 1,6-1-1,0-1 1,0-5 0,3 4-1,3-4 2,0-2-1,5 2 1,1-5-1,2 2 5,5-4-5,1-2 3,3-3-9,1 0-19,-1 0-15,1 0-43,1 0-76,-9 0-133,2 0-2</inkml:trace>
  <inkml:trace contextRef="#ctx0" brushRef="#br0" timeOffset="144119.8757">7672 6610 869,'0'0'30,"0"0"-4,0 0-13,0 0-7,0 0-5,0 0-3,0 0 0,0 0 1,0 0 1,0 0 1,21 72-1,-20-39-2,-1 2-3,0 3-18,0 3-23,0 0-87,0 1-172,0-5-16</inkml:trace>
  <inkml:trace contextRef="#ctx0" brushRef="#br0" timeOffset="149150.5885">5767 7282 208,'0'0'59,"0"0"31,0 0-54,0 0-14,0 0 6,0 0 7,0 0-4,0 0-4,0 0-6,-16-8-2,13 6-4,3 2 0,-1 0-5,-1-2-1,1 2-2,-1 0-3,2 0-1,-1 0-1,1 0 0,0 0 2,0-3 0,14 3 2,5-2 3,10 0 2,6-1 3,-2 0 0,6-1 0,0-1-5,-1 0-3,2 2-2,-4 1-2,-3 0 0,-2 2-2,-5 0 0,-3 0 1,-6 0-1,0 0 0,-2 2 0,-3 0-1,-1-1 1,-1 1 0,-5 0 1,-1-1-1,3 1 1,-7-2 0,0 0-1,0 0 1,0 0-1,3 1 0,-3-1-1,3 0-1,-2 1-5,1-1-10,-1 3-32,-1-3-83,0 5-140,0 0 6</inkml:trace>
  <inkml:trace contextRef="#ctx0" brushRef="#br0" timeOffset="150903.8869">7517 7091 466,'0'0'46,"0"0"5,0 0-5,0 0-13,0 0-10,0 0-6,0 0-3,0 0 0,0 0-1,0 0 0,2 0 1,11 0-2,7 0 1,5-1-2,0-3-1,-1 4-3,-5-2-3,-2 2-1,-4 0-1,-7 0-2,6 0-2,-7 0-5,1 0-13,1 2-24,-7 8-98,-1 4-143,-15 3-3</inkml:trace>
  <inkml:trace contextRef="#ctx0" brushRef="#br0" timeOffset="152901.6932">1197 7935 420,'0'0'60,"0"0"-10,0 0-9,0 0-7,0 0-6,0 0-4,0 0-3,0 0-5,0 0-2,-67-10-4,66 10-5,1 0 0,0 0-1,0 0 0,0 0 1,1-2 0,18 2-4,10-1 0,7-2-2,3 1 0,0-1 2,-3 2-1,-4-2 1,-2 0 0,-2 1 0,-2-1-1,-3 1-1,-7 1-6,3 1-14,-5 0-23,-2-3-38,1 2-51,-3-2-98,-1-1 0</inkml:trace>
  <inkml:trace contextRef="#ctx0" brushRef="#br0" timeOffset="153140.0597">1386 7793 534,'0'0'18,"0"0"1,0 0-4,0 0-1,0 0 1,0 0-5,0 0-1,0 0-1,0 0-4,0 0 1,16 122-3,-16-100-2,0 1 0,0-1-2,0 2 0,-1-8-5,-2 2-4,3-1-15,0-3-22,0-2-32,1-2-55,2-4-71</inkml:trace>
  <inkml:trace contextRef="#ctx0" brushRef="#br0" timeOffset="153343.0432">1782 8013 656,'0'0'32,"0"0"-7,0 0-11,0 0-9,0 0-5,0 0-4,0 0-10,0 0-25,0 0-42,0 0-104,80-35-73</inkml:trace>
  <inkml:trace contextRef="#ctx0" brushRef="#br0" timeOffset="153518.0139">2193 7967 421,'0'0'17,"0"0"-12,0 0-36,0 0-113,0 0-57</inkml:trace>
  <inkml:trace contextRef="#ctx0" brushRef="#br0" timeOffset="153690.5914">2573 8003 636,'0'0'30,"0"0"0,0 0-6,0 0-16,0 0-16,0 0-18,0 0-62,0 0-170,0 0-17</inkml:trace>
  <inkml:trace contextRef="#ctx0" brushRef="#br0" timeOffset="154271.2741">3219 7915 609,'0'0'34,"0"0"5,0 0-8,0 0-15,0 0-7,0 0-5,0 0-2,0 0-6,0 0 4,0 0-5,45-43 3,-23 36 2,4 3-2,-3 0 2,3 0-2,-7 1-1,-2 1-8,2 0-10,-9 0-13,2 1-19,-1-1-29,-8 1-31,4 1-59,-7 0-43</inkml:trace>
  <inkml:trace contextRef="#ctx0" brushRef="#br0" timeOffset="154494.9625">3344 7718 536,'0'0'46,"0"0"-16,0 0-20,0 0-7,0 0-4,0 0 1,0 0 1,0 0 2,0 0-2,-9 45 1,12-26-2,0 2 1,-2 3 4,-1-1-3,0 0 1,2-4-5,-2 0-9,0 1-9,0-6-39,3 7-44,-2-9-98,2 0-32</inkml:trace>
  <inkml:trace contextRef="#ctx0" brushRef="#br0" timeOffset="155618.7362">3857 7557 467,'0'0'57,"0"0"-6,0 0-14,0 0-11,0 0-6,0 0-4,0 0-4,0 0 0,0 0 0,-3-112-3,9 103-2,-5 5-5,4-4-1,-2 4-2,1 1-1,-3 1-1,5 2 0,1 2 0,2 10 3,5 5-1,-5 3 0,-3 4 0,-3 0-1,2-2 2,-3-4 0,-1 0 0,-1-5 2,0-2-2,0 4 1,0-3-1,0-2 1,-1-5 0,1 2-1,0-7 1,0 0 0,0 0 1,0 0-1,0 0 1,0 0 0,-2 2 0,2 0 2,-1-1-2,1-1-1,-4 0 0,4 0-2,0 0 2,0-1-2,0-12 0,0-5 0,5-4 0,0-2 0,1 2 2,-2-1-3,2 0 1,-2 9 0,2-1 1,-2 6 0,-1 0 0,3 1 0,-3 5-2,0 1-3,-3 2 1,3 0 1,5 2 1,1 10 1,1 5-1,-4 3 2,2-1 0,-3 0-1,-2-3 1,0-1 0,-2-5-1,-1 2 1,3-2 0,-3 1 0,3 2 1,-3-9 0,0 3-1,0-7 1,0 0-1,0 0 1,0 1 0,3 0 0,-3 1 0,0-1 1,0 1 0,0 0 0,0-2 0,0 0 0,0 0 0,0 0-2,3 0 0,1-9 0,0-7 0,2-3 0,0 0 0,1 1 0,2 0 0,-5 4 0,3 2 0,-2 3 0,-2 5 1,1-3 0,0 4-1,-1 1 0,1 0-2,1 2 2,2 0-2,6 4 0,0 6 2,-3 2-1,-1-4 1,-5 6 1,2-1-1,-2-5 0,2 6 0,-3-6 0,1 0 0,-1 1-1,-3-6 2,3 2 0,-3-2 0,4 1 1,-1-1-1,3 3 0,-1-3 0,-4-2-1,12 0 0,-3-1-1,9 0-5,1-1-7,0-5-15,-4-1-17,2-2-30,-3-2-50,0-1-121</inkml:trace>
  <inkml:trace contextRef="#ctx0" brushRef="#br0" timeOffset="156113.9329">4607 7810 564,'0'0'58,"0"0"-7,0 0-20,0 0-11,0 0-7,0 0-3,0 0-1,0 0-1,0 0-2,0 0-3,-53-141-3,41 137 1,-4 3 0,0 1 0,-4 3-1,0 9 1,4 5 0,-3 4 1,2 3-1,1 5 1,1 0 0,1 3 2,4 2 2,0-3-4,4 0 4,3-4-5,2-7 0,1-3 0,0 0 0,3-5 1,4 0 0,1 1 0,-2-7 1,3 3-1,0-3 0,2-3 0,5 0-2,-6-1 1,9-2-6,1 0-7,-3 0-14,1 0-18,-1 0-28,1 0-42,-4 0-101,5 1-46</inkml:trace>
  <inkml:trace contextRef="#ctx0" brushRef="#br0" timeOffset="156591.0569">4655 8270 340,'0'0'66,"0"0"-6,0 0-12,0 0-8,0 0-3,0 0-1,0 0-3,0 0-3,0 0-4,3 2-4,-3-2-1,0 0-4,0 0-1,0 0-7,0 0-2,0 0-2,4 0-3,-4 0-2,0 0 1,0 0-2,0 2 1,0 2 1,-4 7-1,1-2 1,0 2 0,0-2-1,2-5 0,1 3 1,0-4-1,0 4 1,0-1-1,0 0 1,0-3 0,0 0 2,0 1 0,3 0 0,1-4 1,3 1 0,2-1-1,1 0 0,-4 0 1,5-2 0,-5-6 4,3 1 0,-5-2 1,2 1-1,-3-2-1,-2 1-2,-1-1-2,0-7-2,0 6 0,0-6-2,-4 7-3,-5 2-7,2-1-11,-2 6-18,-8 3-47,1 5-192,-7 5-29</inkml:trace>
  <inkml:trace contextRef="#ctx0" brushRef="#br0" timeOffset="157959.3312">5022 8061 764,'0'0'20,"0"0"4,0 0-5,0 0-9,0 0-6,0 0-4,0 0-6,0 0-15,0 0-26,-23-24-60,23 24-142,10 2-45</inkml:trace>
  <inkml:trace contextRef="#ctx0" brushRef="#br0" timeOffset="159170.4181">5362 7602 415,'0'0'56,"0"0"-13,0 0-12,0 0-9,0 0-7,0 0-6,0 0-4,0 0-2,0 0-2,0 0 0,-13-40-1,13 40 0,3 0 1,10 0-1,-3 8-1,9 4 1,-8 2 0,-2 6 0,1 0 2,-4 1-2,0-1 0,-3-6 0,-2 1 3,2-3-3,-3-1 2,0 1-1,0-6 1,0 5 1,0-6 1,0-1 1,0 2-1,0-6 3,0 0-1,0 0 1,0 2 0,0-2 3,0 3 2,0-3 0,-3 3 3,3-3-1,-1 0-3,-1 0-2,-1 0-3,-1-3-2,1-7-3,0-5 1,3-3-2,0-4 0,0-2 0,4 2 0,4 0-1,-1 0 0,6 2 0,-3 2 2,2 3-1,-2 4 1,-6 5-1,5 3 0,-5 3-1,6 0-1,5 2 0,-4 10 1,4 6 0,-5 3 0,0 0 1,-3 2 0,-1 0 1,-2-7-1,-1 1 0,-1-6 1,-2 1-1,1 2 0,-1-8 1,3 4-1,-3-3 1,0-2 0,0 2-1,0-7-1,0 0-4,0 0-6,0 0-14,1 3-17,-1 2-33,2 0-47,-1 0-85,-1-1-32</inkml:trace>
  <inkml:trace contextRef="#ctx0" brushRef="#br0" timeOffset="159493.0125">5862 7885 586,'0'0'54,"0"0"-4,0 0-14,0 0-14,0 0-6,0 0-3,0 0-4,0 0 0,0 0-5,-10-53-2,7 52-1,-8-1-1,-4 2 0,1 2 1,-2 8-1,-3 5 0,6-1 5,0 6-5,1 0 5,2-1-4,2-2-1,2-1 0,3 1 0,0-6-2,3 7 0,0-3 2,0-3 0,0 2 1,3 1-3,1-4-2,4 4-11,-3-4-15,4-2-25,1 5-44,-4-5-95,7 4-79</inkml:trace>
  <inkml:trace contextRef="#ctx0" brushRef="#br0" timeOffset="159764.209">5903 8150 567,'0'0'23,"0"0"-5,0 0-9,0 0-3,0 0-1,0 0 0,0 0-2,0 0 0,0 0 1,0 0 0,79 132 2,-76-116 1,-3 1 4,2-5 2,-2-2 4,0 2 4,0-7 1,0 2 4,0-7-1,0 0-1,0 0 1,0 0-2,0 3-2,0-3-5,0 0-6,0 0-5,0-12-3,4-5-2,9-8-3,0-2-9,7-2-16,3-2-30,-1 2-78,1-2-165,3 7-10</inkml:trace>
  <inkml:trace contextRef="#ctx0" brushRef="#br0" timeOffset="159885.4575">6427 8411 826,'0'0'-1,"0"0"-30,0 0-244,0 0-35</inkml:trace>
  <inkml:trace contextRef="#ctx0" brushRef="#br0" timeOffset="169872.9232">13357 6024 505,'0'0'4,"0"0"-3,0 0-6,0 0-2,0 0-1,0 0 1,0 0 7,0 0 3,0 0 0,-13 201 4,13-110 2,1 12 1,4 7 3,-1 6-5,2 3-2,-2-1 4,1-3-3,0-2 1,-2-7 0,3-4-3,-2-7-1,1-4 0,-1-4-2,-1-8 3,1-8 1,0-5-4,-1-8 5,0-8-4,-1-4-2,-2-4 2,0-8-3,0-3 1,0-12-1,0 0 1,0-7-1,0-8-1,0 2 1,0-6-3,0 0-11,1 0-26,4-10-41,3-10-52,5-10-97</inkml:trace>
  <inkml:trace contextRef="#ctx0" brushRef="#br0" timeOffset="171139.8375">13331 6106 435,'0'0'21,"0"0"8,0 0 3,0 0-4,0 0-7,0 0-8,0 0-3,0 0-5,0 0-2,0 0-2,-22-38 1,37 36-2,6-2 2,8 1 1,4 2-1,7 1 1,3 0-2,8-2 1,5 2 1,6-2 0,6 0 1,6-1 0,4-2-2,4 0 2,5 0-2,3-2 1,4 1-1,1-1 2,8 0-1,4-1 2,5 1-1,3-2 0,3 1 0,4 1-1,1 0-1,1 0 1,3 2-2,-1-2 1,1 2-1,0 2 1,1-2-1,3 2 1,-1-1-2,-1 2 2,5-1-2,-1 0 1,2-1-1,4 0 1,-3 1 2,2-1-2,-1-3 1,-2 3 0,-2-4-2,-3 2-3,-3-1 6,-4-1-6,-1 2 6,-4 0-1,-2 0 1,-5 1 0,1 1 1,-3 0 0,-4 1-1,-3 3-1,-2-2-1,-8 2 0,-2 0 0,-7 0 0,-2 0-2,-5 2 2,-5 1-1,-4-1 0,-7 1 1,-3 2-2,-5-2 1,-7-2 1,-6 2-1,-3-1 0,-8-1 1,-8 1-1,-2-2 1,-6 2 0,-1-2 0,1 0 0,-8 0 1,7 0-2,-6 0 2,-1 0 0,2 0 1,-6 0-1,0-2 0,0 2-1,2 0 0,-1-2 1,1 2-3,-1 0 2,1-1-1,-1 1 0,1 0 0,-1-2-1,0 2-2,1 0 2,-1 0-1,2 0 1,-2 0 0,4 0 5,-1 8-3,1 6 3,0 4-3,0 3-1,0 2-1,-2 7 1,2 6 0,-1 10-1,0 7 3,1 10-3,-1 8 3,2 5-2,-1 4 3,0 0 1,-1 5-2,1 1 1,-1 0-3,-1 4-2,2-2 3,0-5-3,1-3 2,0-3 3,1-6-4,1-3 3,0-3-2,-1-1 0,-1-1 1,2-4-2,-3-3 1,0-5-1,0-4 1,-2-4 0,0-5 0,0-5 5,-3-2-5,1-2 6,-1-9-6,0-2 0,0-8 1,0-4 0,0 5 0,0-5 0,0-2 0,0 3 0,0-4 1,-1 1-1,-7 4 1,-2 2 0,-4-2-1,-5 1 1,-3-4-1,-4 3 0,-4-2 0,-6 2 0,-5-1 1,-5 1-4,-6 1 2,-7-1 2,-6 1-2,-9-1 0,-9 1 1,-6 0-1,-10-1 1,-6 1-1,-8-2 2,-8 0-4,-5 0 2,-7-1 0,-5 0 0,-5 2 2,-4 0-2,-5 4 0,-3-4 1,-4 3-2,-2 2 1,-3-1 0,-1 2 0,-2-1 1,-1 3-1,-3 0 1,1 0-1,0 0 0,0-1 1,-1 0-2,1-1 1,-2 1 0,-1-1 1,2-1-1,-3-1 0,3-1 0,1-1 0,2 0 0,6-1 1,5-3-1,6 1 0,7-4 0,9 2-1,8-2 1,7 0 1,9-3 0,9 0 0,10 0-1,8 0 1,11 0-2,10 0 2,11-3 0,12 0-1,11 2 0,10-1-3,6 0-19,7 1-39,-5-1-179,-4 2-64</inkml:trace>
  <inkml:trace contextRef="#ctx0" brushRef="#br0" timeOffset="190370.0447">18147 16520 485,'0'0'8,"0"0"3,0 0 2,0 0-2,0 0-7,0 0 2,0 0 1,0 0 4,0 0 4,1 8 4,4 11 2,3 3 1,2-3-2,0 1-2,4-7-5,0 1-1,2-4 1,3 1-2,1-2 0,3-1-1,3-1-2,3-4 2,6 1-1,3-4 0,5 0-1,4-5 1,4-4-3,7-2-1,5-3-1,4-3 1,7 1 0,2 0 1,7-2-3,0 2 0,3 3 0,0 1-1,-1 7 0,0 2-2,-3 3 0,-5 0 1,-4 5-1,-5 5 0,-5 0-1,-7 2-1,-6 0 1,-6 2 0,-6-1 1,-7 0 0,-5-3 0,-4 3-2,-10-4 2,-1 0-2,-5-1 0,-3-5 2,0 1 1,-3 2 2,0 3 0,-8 5-2,-4 1 0,3-3-1,-3-9 2,2 1-1,4-4 2,2 0 1,4 0 0,-4 0 1,-1 0-1,-1-7-3,2-5-2,4-5 1,15-9-1,8 2 0,7-1-2,8 0 0,4 4-2,4 3 0,0 5 1,3 1-2,0 9 5,-1 3 0,1 0 1,1 8 5,3 4-6,0 3 3,5 2-1,0 2 0,3-3 2,1 3 0,2-8 1,1 5 0,0-6 2,3-3-3,4 0 3,2-4 0,2-3-1,1 0-1,2-10-1,-2 0 1,0-1 1,-9-1 0,-6 1-3,-12-1 2,-9 4-1,-15 1-2,-12 3 1,-8 3-2,-6-6-9,-3-2-15,-14-3-39,-15-5-237,-17 5-20</inkml:trace>
  <inkml:trace contextRef="#ctx0" brushRef="#br0" timeOffset="215022.6062">14291 7797 125,'0'0'22,"0"0"-9,0 0-7,0 0-7,0 0-9,0 0-4,0 0-4,0 0-1,0 0 3,0 0 6,-6-2 4,6 2 2,-4 0-2,4 0-5,0 0-3,0 0-11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86DE2-4079-4FBE-A1A6-3EFD5E6F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3F9E1C-9498-47FD-AC54-B77E86D95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62BA1-411F-4972-97AC-E3B283D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602BF6-35BC-4818-A5DE-E002F0D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46DE9-6976-4F0E-9DAC-EA9CEAD9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EDDD2-818B-4B88-9D2D-AA6B5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3588DB-2FF0-4E79-A001-B9E6DA2A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A54D7-08AC-4BD4-AE26-0BC6E6D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4651C9-2B49-49BE-A19F-7DF41EDE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05E36-3BBE-42B0-AA64-3D0C3519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7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7669C5-08AC-4E9D-A9B6-74CA6C87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5B4F94-1A0F-4E23-B1B8-BF08FC9B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6B136C-E30A-4DB2-BECA-00DBC8C0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39BE4D-5B8A-4AC4-ABEA-918F262D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7DD0A8-C63B-44CD-98AA-6939B7BD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3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6"/>
            <a:ext cx="78232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4854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4DF0D3-6E3E-4748-BF57-EE17697EE15C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13CC80-A7D1-48D5-88A3-20A6A41906E8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940B19-1DB6-46D4-82AF-271A730DFAC8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23B4B51-3E4F-49E1-AD60-FC858E19F782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xmlns="" id="{9EC00C57-6F48-4220-A01E-CFBC8FA8E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523FC4-6A60-4666-8093-6D458F8F3651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E19457-0F4A-46D8-8F2E-5DE9EF1797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3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xmlns="" id="{CB098A64-C5ED-4DAC-93B6-A33B4656BA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3EB8CD-5F26-437B-B9E3-4CEE26A779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xmlns="" id="{23939E92-F0BE-4448-B77B-6F8EC67CA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3BCFE4-8588-4D8F-9FFE-7562A6847514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3552DC-4F6F-4906-A517-83E817082884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DF7BE9-F615-44BB-A990-14C286EF1E0C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6CA0DA-8A2D-4952-AE30-9FFBD43DEAE6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505A43-17A9-40A7-BD6F-60B1A65125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13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13AD6-CB21-472B-9E25-F84173AA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51445-75D1-4A6E-87FD-77B70F40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3E0A7A-1D89-4A1E-8A3B-7FC9078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9DF856-19F6-42D3-AAD9-76AACEB3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11CF9B-0290-4785-AEA7-713DF876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C9EEB-1519-4BE8-B124-7F73DEC8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9074B4-E0C7-43CF-AA52-FFBA0A15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6644D5-6AB8-4237-8938-8CFD2AE8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B5AF6F-8C5B-4C59-B558-0B709E8C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22002-50F0-4334-B63A-F9B41D1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83144-D6C0-4B5D-A5BE-BFEE210C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8D506-8BF0-422B-AB64-45BDA071E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6A1D07-E80E-4F61-904C-50701F32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550D80-0F7E-4ACF-BA7B-A817DA9B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45FE6E-4A0C-40E9-8656-F811F48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1C4C11-4A06-48B4-9AAA-EEF639A2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B003D-0253-4B78-BC7E-1EA41714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96ACC5-ECF3-4E7E-82E0-99D798B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586EF3-EDD2-42B8-A969-ACEEA375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B597B1-D3ED-40E1-AF68-EF82B8620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876966-D7FC-40D1-B38A-97EFBD037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AEE92E-8598-408A-B9A7-08667929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8EAAA1-E0CE-497B-94D2-B64070AB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89EAD7-4B70-43D2-A11E-042F5531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B3563-C0C2-4F6D-9A61-23310242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30AB5E-7E79-4EE7-9917-B9A28F7A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1009A7-0211-42D9-956A-3A59BF17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060A83-BCF7-4D88-9403-FDFBCD3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8EECC0-6EF1-4657-B07B-4FB5E476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B31017-E4E6-469E-96E0-7B0F2BE8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53F1F-268E-4573-8B20-6FF7E773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7810A-0233-4A10-82D0-2C9D6484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9D6CC-50D9-4CEE-B494-83E3D6614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B43ABE-1F50-4C1E-9DA4-74D143A8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75B268-F625-43A2-8081-D3BAC09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7B1F74-FEC3-4652-9FC0-449A5EA6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F4B55D-C593-4D7C-9939-DDA04B53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6FAE9-8271-46E3-A6C5-D2CBD16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499373-D958-42D7-B080-C28B969A1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6A72E-C5A9-4FA6-B951-9C80AFA4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4F803D-4424-4258-B1BF-8AF35C81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3941A-045F-4861-8375-D678D43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067A2B-27AF-45D1-A449-67C9B8E0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2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039020-5DCF-4967-9A4B-D08820EF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4242A9-6315-4694-A14B-D363362C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77D82F-0FE0-4841-AC1A-C7900DC26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2BA0-E092-4CA2-9D12-8D99985AC582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2FE923-27BE-410B-BA85-8EEF8A0A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835BA9-FFF5-4324-BAA3-8079AFFE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F5BA-1C0C-48AE-B691-BD45E7A2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0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3.png"/><Relationship Id="rId2" Type="http://schemas.openxmlformats.org/officeDocument/2006/relationships/tags" Target="../tags/tag13.xml"/><Relationship Id="rId16" Type="http://schemas.openxmlformats.org/officeDocument/2006/relationships/image" Target="../media/image2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2.png"/><Relationship Id="rId5" Type="http://schemas.openxmlformats.org/officeDocument/2006/relationships/tags" Target="../tags/tag16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0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customXml" Target="../ink/ink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4.xml"/><Relationship Id="rId7" Type="http://schemas.openxmlformats.org/officeDocument/2006/relationships/image" Target="../media/image3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3.emf"/><Relationship Id="rId5" Type="http://schemas.openxmlformats.org/officeDocument/2006/relationships/tags" Target="../tags/tag26.xml"/><Relationship Id="rId10" Type="http://schemas.openxmlformats.org/officeDocument/2006/relationships/customXml" Target="../ink/ink8.xml"/><Relationship Id="rId4" Type="http://schemas.openxmlformats.org/officeDocument/2006/relationships/tags" Target="../tags/tag25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52.emf"/><Relationship Id="rId42" Type="http://schemas.openxmlformats.org/officeDocument/2006/relationships/image" Target="../media/image56.emf"/><Relationship Id="rId47" Type="http://schemas.openxmlformats.org/officeDocument/2006/relationships/customXml" Target="../ink/ink33.xml"/><Relationship Id="rId50" Type="http://schemas.openxmlformats.org/officeDocument/2006/relationships/image" Target="../media/image60.emf"/><Relationship Id="rId55" Type="http://schemas.openxmlformats.org/officeDocument/2006/relationships/customXml" Target="../ink/ink37.xml"/><Relationship Id="rId63" Type="http://schemas.openxmlformats.org/officeDocument/2006/relationships/customXml" Target="../ink/ink41.xml"/><Relationship Id="rId68" Type="http://schemas.openxmlformats.org/officeDocument/2006/relationships/image" Target="../media/image69.emf"/><Relationship Id="rId76" Type="http://schemas.openxmlformats.org/officeDocument/2006/relationships/image" Target="../media/image73.emf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2" Type="http://schemas.openxmlformats.org/officeDocument/2006/relationships/image" Target="../media/image37.png"/><Relationship Id="rId16" Type="http://schemas.openxmlformats.org/officeDocument/2006/relationships/image" Target="../media/image43.emf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37" Type="http://schemas.openxmlformats.org/officeDocument/2006/relationships/customXml" Target="../ink/ink28.xml"/><Relationship Id="rId40" Type="http://schemas.openxmlformats.org/officeDocument/2006/relationships/image" Target="../media/image55.emf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64.emf"/><Relationship Id="rId66" Type="http://schemas.openxmlformats.org/officeDocument/2006/relationships/image" Target="../media/image68.emf"/><Relationship Id="rId74" Type="http://schemas.openxmlformats.org/officeDocument/2006/relationships/image" Target="../media/image72.emf"/><Relationship Id="rId79" Type="http://schemas.openxmlformats.org/officeDocument/2006/relationships/customXml" Target="../ink/ink49.xml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10" Type="http://schemas.openxmlformats.org/officeDocument/2006/relationships/image" Target="../media/image40.emf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57.emf"/><Relationship Id="rId52" Type="http://schemas.openxmlformats.org/officeDocument/2006/relationships/image" Target="../media/image61.emf"/><Relationship Id="rId60" Type="http://schemas.openxmlformats.org/officeDocument/2006/relationships/image" Target="../media/image65.emf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74.emf"/><Relationship Id="rId4" Type="http://schemas.openxmlformats.org/officeDocument/2006/relationships/image" Target="../media/image37.emf"/><Relationship Id="rId9" Type="http://schemas.openxmlformats.org/officeDocument/2006/relationships/customXml" Target="../ink/ink14.xml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customXml" Target="../ink/ink23.xml"/><Relationship Id="rId30" Type="http://schemas.openxmlformats.org/officeDocument/2006/relationships/image" Target="../media/image50.emf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59.emf"/><Relationship Id="rId56" Type="http://schemas.openxmlformats.org/officeDocument/2006/relationships/image" Target="../media/image63.emf"/><Relationship Id="rId64" Type="http://schemas.openxmlformats.org/officeDocument/2006/relationships/image" Target="../media/image67.emf"/><Relationship Id="rId69" Type="http://schemas.openxmlformats.org/officeDocument/2006/relationships/customXml" Target="../ink/ink44.xml"/><Relationship Id="rId77" Type="http://schemas.openxmlformats.org/officeDocument/2006/relationships/customXml" Target="../ink/ink48.xml"/><Relationship Id="rId8" Type="http://schemas.openxmlformats.org/officeDocument/2006/relationships/image" Target="../media/image39.emf"/><Relationship Id="rId51" Type="http://schemas.openxmlformats.org/officeDocument/2006/relationships/customXml" Target="../ink/ink35.xml"/><Relationship Id="rId72" Type="http://schemas.openxmlformats.org/officeDocument/2006/relationships/image" Target="../media/image71.emf"/><Relationship Id="rId80" Type="http://schemas.openxmlformats.org/officeDocument/2006/relationships/image" Target="../media/image75.emf"/><Relationship Id="rId3" Type="http://schemas.openxmlformats.org/officeDocument/2006/relationships/customXml" Target="../ink/ink11.xml"/><Relationship Id="rId12" Type="http://schemas.openxmlformats.org/officeDocument/2006/relationships/image" Target="../media/image41.emf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54.emf"/><Relationship Id="rId46" Type="http://schemas.openxmlformats.org/officeDocument/2006/relationships/image" Target="../media/image58.emf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45.emf"/><Relationship Id="rId41" Type="http://schemas.openxmlformats.org/officeDocument/2006/relationships/customXml" Target="../ink/ink30.xml"/><Relationship Id="rId54" Type="http://schemas.openxmlformats.org/officeDocument/2006/relationships/image" Target="../media/image62.emf"/><Relationship Id="rId62" Type="http://schemas.openxmlformats.org/officeDocument/2006/relationships/image" Target="../media/image66.emf"/><Relationship Id="rId70" Type="http://schemas.openxmlformats.org/officeDocument/2006/relationships/image" Target="../media/image70.emf"/><Relationship Id="rId75" Type="http://schemas.openxmlformats.org/officeDocument/2006/relationships/customXml" Target="../ink/ink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49.emf"/><Relationship Id="rId36" Type="http://schemas.openxmlformats.org/officeDocument/2006/relationships/image" Target="../media/image53.emf"/><Relationship Id="rId49" Type="http://schemas.openxmlformats.org/officeDocument/2006/relationships/customXml" Target="../ink/ink34.xml"/><Relationship Id="rId57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customXml" Target="../ink/ink56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83.em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emf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customXml" Target="../ink/ink54.xml"/><Relationship Id="rId14" Type="http://schemas.openxmlformats.org/officeDocument/2006/relationships/image" Target="../media/image8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90.emf"/><Relationship Id="rId18" Type="http://schemas.openxmlformats.org/officeDocument/2006/relationships/customXml" Target="../ink/ink65.xml"/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12" Type="http://schemas.openxmlformats.org/officeDocument/2006/relationships/customXml" Target="../ink/ink62.xml"/><Relationship Id="rId17" Type="http://schemas.openxmlformats.org/officeDocument/2006/relationships/image" Target="../media/image92.emf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9.xml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customXml" Target="../ink/ink61.xml"/><Relationship Id="rId19" Type="http://schemas.openxmlformats.org/officeDocument/2006/relationships/image" Target="../media/image93.emf"/><Relationship Id="rId4" Type="http://schemas.openxmlformats.org/officeDocument/2006/relationships/customXml" Target="../ink/ink58.xml"/><Relationship Id="rId9" Type="http://schemas.openxmlformats.org/officeDocument/2006/relationships/image" Target="../media/image88.emf"/><Relationship Id="rId14" Type="http://schemas.openxmlformats.org/officeDocument/2006/relationships/customXml" Target="../ink/ink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0.e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ustomXml" Target="../ink/ink69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E9C41A9-A87A-4FFE-BDD2-1ED09869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Mathematical Foundations for Data Science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xmlns="" id="{58F692F9-F95F-4382-B5CA-F75BB82370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MFDS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085" y="115743"/>
            <a:ext cx="10515600" cy="1325563"/>
          </a:xfrm>
        </p:spPr>
        <p:txBody>
          <a:bodyPr/>
          <a:lstStyle/>
          <a:p>
            <a:r>
              <a:rPr lang="en-US" dirty="0"/>
              <a:t>Powers of Binomial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085" y="1253331"/>
            <a:ext cx="11843658" cy="435133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Terms of the form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x 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arise. The question is what are the coefficients?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>
                <a:ea typeface="Cambria Math" pitchFamily="18" charset="0"/>
              </a:rPr>
              <a:t>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two of the sums and a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from the other. There      are           ways to do this  and so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3.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 of the sums and a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from the other two . There  are          ways to do this  and so the coefficient of</a:t>
            </a:r>
            <a:r>
              <a:rPr lang="en-US" i="1" dirty="0">
                <a:ea typeface="Cambria Math" pitchFamily="18" charset="0"/>
              </a:rPr>
              <a:t> xy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3.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>
                <a:ea typeface="Cambria Math" pitchFamily="18" charset="0"/>
              </a:rPr>
              <a:t> 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r>
              <a:rPr lang="en-US" dirty="0"/>
              <a:t>We have used a counting argument to show that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i="1" dirty="0">
                <a:highlight>
                  <a:srgbClr val="FFFF00"/>
                </a:highlight>
              </a:rPr>
              <a:t>x </a:t>
            </a:r>
            <a:r>
              <a:rPr lang="en-US" dirty="0">
                <a:highlight>
                  <a:srgbClr val="FFFF00"/>
                </a:highlight>
              </a:rPr>
              <a:t>+ </a:t>
            </a:r>
            <a:r>
              <a:rPr lang="en-US" i="1" dirty="0">
                <a:highlight>
                  <a:srgbClr val="FFFF00"/>
                </a:highlight>
              </a:rPr>
              <a:t>y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highlight>
                  <a:srgbClr val="FFFF00"/>
                </a:highlight>
              </a:rPr>
              <a:t> +  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y</a:t>
            </a:r>
            <a:r>
              <a:rPr lang="en-US" i="1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 + </a:t>
            </a:r>
            <a:r>
              <a:rPr lang="en-US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x y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highlight>
                  <a:srgbClr val="FFFF00"/>
                </a:highlight>
              </a:rPr>
              <a:t>  + </a:t>
            </a:r>
            <a:r>
              <a:rPr lang="en-US" i="1" dirty="0">
                <a:highlight>
                  <a:srgbClr val="FFFF00"/>
                </a:highlight>
                <a:ea typeface="Cambria Math" pitchFamily="18" charset="0"/>
              </a:rPr>
              <a:t>y</a:t>
            </a:r>
            <a:r>
              <a:rPr lang="en-US" baseline="30000" dirty="0">
                <a:highlight>
                  <a:srgbClr val="FFFF00"/>
                </a:highlight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highlight>
                  <a:srgbClr val="FFFF00"/>
                </a:highlight>
              </a:rPr>
              <a:t> 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1837127" y="2904014"/>
            <a:ext cx="259080" cy="24384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831249" y="3588227"/>
            <a:ext cx="25908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237" y="192672"/>
            <a:ext cx="8229600" cy="1143000"/>
          </a:xfrm>
        </p:spPr>
        <p:txBody>
          <a:bodyPr/>
          <a:lstStyle/>
          <a:p>
            <a:r>
              <a:rPr lang="en-US" b="1" dirty="0"/>
              <a:t>Binomial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237" y="1600201"/>
            <a:ext cx="12075763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Binomial Theorem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Proof</a:t>
            </a:r>
            <a:r>
              <a:rPr lang="en-US" dirty="0"/>
              <a:t>: We use combinatorial reasoning .</a:t>
            </a:r>
          </a:p>
          <a:p>
            <a:pPr>
              <a:buNone/>
            </a:pPr>
            <a:r>
              <a:rPr lang="en-US" dirty="0"/>
              <a:t>  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      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</a:t>
            </a:r>
            <a:r>
              <a:rPr lang="en-US" i="1" dirty="0">
                <a:highlight>
                  <a:srgbClr val="00FFFF"/>
                </a:highlight>
              </a:rPr>
              <a:t>n</a:t>
            </a:r>
            <a:r>
              <a:rPr lang="en-US" dirty="0">
                <a:highlight>
                  <a:srgbClr val="00FFFF"/>
                </a:highlight>
                <a:latin typeface="Cambria Math"/>
                <a:ea typeface="Cambria Math"/>
              </a:rPr>
              <a:t>−</a:t>
            </a:r>
            <a:r>
              <a:rPr lang="en-US" i="1" dirty="0">
                <a:highlight>
                  <a:srgbClr val="00FFFF"/>
                </a:highlight>
              </a:rPr>
              <a:t>j</a:t>
            </a:r>
            <a:r>
              <a:rPr lang="en-US" dirty="0">
                <a:highlight>
                  <a:srgbClr val="00FFFF"/>
                </a:highlight>
              </a:rPr>
              <a:t>  </a:t>
            </a:r>
            <a:r>
              <a:rPr lang="en-US" i="1" dirty="0"/>
              <a:t>x’</a:t>
            </a:r>
            <a:r>
              <a:rPr lang="en-US" dirty="0"/>
              <a:t>s from the </a:t>
            </a:r>
            <a:r>
              <a:rPr lang="en-US" i="1" dirty="0"/>
              <a:t>n</a:t>
            </a:r>
            <a:r>
              <a:rPr lang="en-US" dirty="0"/>
              <a:t> sums. Therefore,  the </a:t>
            </a:r>
            <a:r>
              <a:rPr lang="en-US" dirty="0">
                <a:highlight>
                  <a:srgbClr val="00FFFF"/>
                </a:highlight>
              </a:rPr>
              <a:t>coefficient of </a:t>
            </a:r>
            <a:r>
              <a:rPr lang="en-US" i="1" dirty="0" err="1">
                <a:highlight>
                  <a:srgbClr val="00FFFF"/>
                </a:highlight>
              </a:rPr>
              <a:t>x</a:t>
            </a:r>
            <a:r>
              <a:rPr lang="en-US" i="1" baseline="30000" dirty="0" err="1">
                <a:highlight>
                  <a:srgbClr val="00FFFF"/>
                </a:highlight>
              </a:rPr>
              <a:t>n</a:t>
            </a:r>
            <a:r>
              <a:rPr lang="en-US" baseline="30000" dirty="0" err="1">
                <a:highlight>
                  <a:srgbClr val="00FFFF"/>
                </a:highlight>
                <a:latin typeface="Cambria Math"/>
                <a:ea typeface="Cambria Math"/>
              </a:rPr>
              <a:t>−</a:t>
            </a:r>
            <a:r>
              <a:rPr lang="en-US" i="1" baseline="30000" dirty="0" err="1">
                <a:highlight>
                  <a:srgbClr val="00FFFF"/>
                </a:highlight>
              </a:rPr>
              <a:t>j</a:t>
            </a:r>
            <a:r>
              <a:rPr lang="en-US" i="1" dirty="0" err="1">
                <a:highlight>
                  <a:srgbClr val="00FFFF"/>
                </a:highlight>
              </a:rPr>
              <a:t>y</a:t>
            </a:r>
            <a:r>
              <a:rPr lang="en-US" i="1" baseline="30000" dirty="0" err="1">
                <a:highlight>
                  <a:srgbClr val="00FFFF"/>
                </a:highlight>
              </a:rPr>
              <a:t>j</a:t>
            </a:r>
            <a:r>
              <a:rPr lang="en-US" dirty="0">
                <a:highlight>
                  <a:srgbClr val="00FFFF"/>
                </a:highlight>
              </a:rPr>
              <a:t>  </a:t>
            </a:r>
            <a:r>
              <a:rPr lang="en-US" dirty="0"/>
              <a:t>is             which equals       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5373" y="2460221"/>
            <a:ext cx="11853639" cy="84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946722" y="4971866"/>
            <a:ext cx="716947" cy="39624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792430" y="4971866"/>
            <a:ext cx="438340" cy="39624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9829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410" y="0"/>
            <a:ext cx="8229600" cy="1143000"/>
          </a:xfrm>
        </p:spPr>
        <p:txBody>
          <a:bodyPr/>
          <a:lstStyle/>
          <a:p>
            <a:r>
              <a:rPr lang="en-US" dirty="0"/>
              <a:t>Using the Binomial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192000" cy="52577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We view the expression 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.        By the binomial theorem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in the expansion is obtained when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13.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23275" y="2850355"/>
            <a:ext cx="7328012" cy="112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74015" y="5223842"/>
            <a:ext cx="4636385" cy="720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729440" y="1573560"/>
              <a:ext cx="9047160" cy="4621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4040" y="1564200"/>
                <a:ext cx="9066600" cy="46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 A Useful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311" y="1600201"/>
            <a:ext cx="11853333" cy="51392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highlight>
                  <a:srgbClr val="00FFFF"/>
                </a:highlight>
              </a:rPr>
              <a:t>    Proof</a:t>
            </a:r>
            <a:r>
              <a:rPr lang="en-US" dirty="0">
                <a:highlight>
                  <a:srgbClr val="00FFFF"/>
                </a:highlight>
              </a:rPr>
              <a:t> (</a:t>
            </a:r>
            <a:r>
              <a:rPr lang="en-US" i="1" dirty="0">
                <a:highlight>
                  <a:srgbClr val="00FFFF"/>
                </a:highlight>
              </a:rPr>
              <a:t>using binomial theorem</a:t>
            </a:r>
            <a:r>
              <a:rPr lang="en-US" dirty="0">
                <a:highlight>
                  <a:srgbClr val="00FFFF"/>
                </a:highlight>
              </a:rPr>
              <a:t>): </a:t>
            </a:r>
            <a:r>
              <a:rPr lang="en-US" dirty="0"/>
              <a:t>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from the binomial theorem we see that: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>
                <a:highlight>
                  <a:srgbClr val="00FFFF"/>
                </a:highlight>
              </a:rPr>
              <a:t>Proof</a:t>
            </a:r>
            <a:r>
              <a:rPr lang="en-US" dirty="0">
                <a:highlight>
                  <a:srgbClr val="00FFFF"/>
                </a:highlight>
              </a:rPr>
              <a:t> (</a:t>
            </a:r>
            <a:r>
              <a:rPr lang="en-US" i="1" dirty="0">
                <a:highlight>
                  <a:srgbClr val="00FFFF"/>
                </a:highlight>
              </a:rPr>
              <a:t>combinatorial</a:t>
            </a:r>
            <a:r>
              <a:rPr lang="en-US" dirty="0">
                <a:highlight>
                  <a:srgbClr val="00FFFF"/>
                </a:highlight>
              </a:rPr>
              <a:t>): </a:t>
            </a:r>
            <a:r>
              <a:rPr lang="en-US" dirty="0"/>
              <a:t>Consider the subsets of a set with </a:t>
            </a:r>
            <a:r>
              <a:rPr lang="en-US" i="1" dirty="0"/>
              <a:t>n</a:t>
            </a:r>
            <a:r>
              <a:rPr lang="en-US" dirty="0"/>
              <a:t> elements. There are        subsets with zero elements,       with one element,       with two elements, …, and       with </a:t>
            </a:r>
            <a:r>
              <a:rPr lang="en-US" i="1" dirty="0"/>
              <a:t>n</a:t>
            </a:r>
            <a:r>
              <a:rPr lang="en-US" dirty="0"/>
              <a:t> elements. Therefore, the total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Since, we know that a set with </a:t>
            </a:r>
            <a:r>
              <a:rPr lang="en-US" i="1" dirty="0"/>
              <a:t>n</a:t>
            </a:r>
            <a:r>
              <a:rPr lang="en-US" dirty="0"/>
              <a:t> elements has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subsets, we conclude: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953714" y="1753121"/>
            <a:ext cx="1370171" cy="527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257703" y="3248840"/>
            <a:ext cx="4213384" cy="527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1225469" y="4160005"/>
            <a:ext cx="337185" cy="3048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59956" y="4498672"/>
            <a:ext cx="337185" cy="3048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5163739" y="5417147"/>
            <a:ext cx="950119" cy="527209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405303" y="4498672"/>
            <a:ext cx="337185" cy="3048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133902" y="4480655"/>
            <a:ext cx="337185" cy="30480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192483" y="5911841"/>
            <a:ext cx="1370171" cy="527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3602"/>
            <a:ext cx="8229600" cy="1143000"/>
          </a:xfrm>
        </p:spPr>
        <p:txBody>
          <a:bodyPr/>
          <a:lstStyle/>
          <a:p>
            <a:r>
              <a:rPr lang="en-US" dirty="0"/>
              <a:t>Pascal’s Identity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582" y="1410677"/>
            <a:ext cx="11908836" cy="52513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Pascal’s Identity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 are integers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Proof </a:t>
            </a:r>
            <a:r>
              <a:rPr lang="en-US" dirty="0"/>
              <a:t>(</a:t>
            </a:r>
            <a:r>
              <a:rPr lang="en-US" i="1" dirty="0"/>
              <a:t>combinatorial</a:t>
            </a:r>
            <a:r>
              <a:rPr lang="en-US" dirty="0"/>
              <a:t>): Let </a:t>
            </a:r>
            <a:r>
              <a:rPr lang="en-US" i="1" dirty="0"/>
              <a:t>T</a:t>
            </a:r>
            <a:r>
              <a:rPr lang="en-US" dirty="0"/>
              <a:t> be a set where |</a:t>
            </a:r>
            <a:r>
              <a:rPr lang="en-US" i="1" dirty="0"/>
              <a:t>T|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/>
              <a:t>T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{a}.  There are          subsets of </a:t>
            </a:r>
            <a:r>
              <a:rPr lang="en-US" i="1" dirty="0"/>
              <a:t>T</a:t>
            </a:r>
            <a:r>
              <a:rPr lang="en-US" dirty="0"/>
              <a:t> containing </a:t>
            </a:r>
            <a:r>
              <a:rPr lang="en-US" i="1" dirty="0"/>
              <a:t>k</a:t>
            </a:r>
            <a:r>
              <a:rPr lang="en-US" dirty="0"/>
              <a:t> elements.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Each of these subsets of T either:</a:t>
            </a:r>
          </a:p>
          <a:p>
            <a:pPr lvl="1"/>
            <a:r>
              <a:rPr lang="en-US" dirty="0"/>
              <a:t>contains </a:t>
            </a:r>
            <a:r>
              <a:rPr lang="en-US" i="1" dirty="0"/>
              <a:t>a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other elements, or </a:t>
            </a:r>
          </a:p>
          <a:p>
            <a:pPr lvl="1"/>
            <a:r>
              <a:rPr lang="en-US" dirty="0"/>
              <a:t>contains </a:t>
            </a:r>
            <a:r>
              <a:rPr lang="en-US" i="1" dirty="0"/>
              <a:t>k</a:t>
            </a:r>
            <a:r>
              <a:rPr lang="en-US" dirty="0"/>
              <a:t> elements of </a:t>
            </a:r>
            <a:r>
              <a:rPr lang="en-US" i="1" dirty="0"/>
              <a:t>S</a:t>
            </a:r>
            <a:r>
              <a:rPr lang="en-US" dirty="0"/>
              <a:t> and does not contain 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82176" y="2074898"/>
            <a:ext cx="3872361" cy="60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12427" y="3426823"/>
            <a:ext cx="555308" cy="30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837880" y="1881000"/>
              <a:ext cx="7813800" cy="459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4920" y="1867320"/>
                <a:ext cx="7842600" cy="462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3602"/>
            <a:ext cx="8229600" cy="1143000"/>
          </a:xfrm>
        </p:spPr>
        <p:txBody>
          <a:bodyPr/>
          <a:lstStyle/>
          <a:p>
            <a:r>
              <a:rPr lang="en-US" dirty="0"/>
              <a:t>Pascal’s Identity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582" y="1410677"/>
            <a:ext cx="11908836" cy="52513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There are </a:t>
            </a:r>
          </a:p>
          <a:p>
            <a:pPr lvl="1"/>
            <a:r>
              <a:rPr lang="en-US" dirty="0"/>
              <a:t>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subsets of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elements that contain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since there are</a:t>
            </a:r>
            <a:r>
              <a:rPr lang="en-US" dirty="0"/>
              <a:t>          subsets of   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elements of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       subsets of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elements of </a:t>
            </a:r>
            <a:r>
              <a:rPr lang="en-US" i="1" dirty="0">
                <a:ea typeface="Cambria Math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that do not contain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because there are       subsets of k elements of S.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Hence, 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377645" y="2472670"/>
            <a:ext cx="438912" cy="24384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97065" y="2444367"/>
            <a:ext cx="438912" cy="24384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080744" y="3191127"/>
            <a:ext cx="269748" cy="24384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453340" y="4518096"/>
            <a:ext cx="290893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ddin_tmp.png">
            <a:extLst>
              <a:ext uri="{FF2B5EF4-FFF2-40B4-BE49-F238E27FC236}">
                <a16:creationId xmlns:a16="http://schemas.microsoft.com/office/drawing/2014/main" xmlns="" id="{366BD7D7-8F53-4158-98DD-790B49A054D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941719" y="3156294"/>
            <a:ext cx="269748" cy="243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86840" y="366480"/>
              <a:ext cx="10970280" cy="6494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880" y="352800"/>
                <a:ext cx="10993320" cy="65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5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21920" y="407451"/>
            <a:ext cx="5573486" cy="6785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/>
              <a:t>Pascal’s Triangle</a:t>
            </a:r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9584" y="1626918"/>
            <a:ext cx="6911964" cy="43109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131320" y="1736963"/>
            <a:ext cx="209876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th row in the triangle consists of the binomial coefficients       ,</a:t>
            </a:r>
          </a:p>
          <a:p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,….,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56064" y="2622075"/>
            <a:ext cx="269748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220585" y="3865226"/>
            <a:ext cx="2009503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Pascal’s identity, adding two adjacent binomial coefficients results is the  binomial coefficient in the next row between these two coefficients. </a:t>
            </a: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xmlns="" id="{30DF9A13-249A-47B2-8FFC-24E67FFC1C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1532" y="5328979"/>
            <a:ext cx="290893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6EC918B-2BBD-458E-A54A-0F0C043B35AD}"/>
                  </a:ext>
                </a:extLst>
              </p:cNvPr>
              <p:cNvSpPr txBox="1"/>
              <p:nvPr/>
            </p:nvSpPr>
            <p:spPr>
              <a:xfrm>
                <a:off x="201879" y="1375255"/>
                <a:ext cx="10291947" cy="5112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Let </a:t>
                </a:r>
                <a:r>
                  <a:rPr lang="en-US" sz="2400" i="1" dirty="0" err="1">
                    <a:latin typeface="Cambria Math" panose="02040503050406030204" pitchFamily="18" charset="0"/>
                  </a:rPr>
                  <a:t>m,n,r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be nonnegative integers with r not exceeding m or n. then</a:t>
                </a:r>
              </a:p>
              <a:p>
                <a:endParaRPr lang="en-GB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US" sz="2400" dirty="0"/>
                  <a:t> </a:t>
                </a:r>
              </a:p>
              <a:p>
                <a:pPr algn="l"/>
                <a:endParaRPr lang="en-IN" sz="1800" b="1" i="1" u="none" strike="noStrike" baseline="0" dirty="0">
                  <a:solidFill>
                    <a:srgbClr val="00FFFF"/>
                  </a:solidFill>
                  <a:latin typeface="Palatino-BoldItalic"/>
                </a:endParaRPr>
              </a:p>
              <a:p>
                <a:pPr algn="l"/>
                <a:r>
                  <a:rPr lang="en-IN" sz="1800" b="1" i="1" u="none" strike="noStrike" baseline="0" dirty="0">
                    <a:solidFill>
                      <a:srgbClr val="00FFFF"/>
                    </a:solidFill>
                    <a:latin typeface="Palatino-BoldItalic"/>
                  </a:rPr>
                  <a:t>Proof: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Suppose that there are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m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items in one set and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items in a second set. Then the total number of ways to pick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union of these sets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Another way to pick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union is to pick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second set and then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−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first set, where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an integer with 0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≤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≤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Because there </a:t>
                </a:r>
                <a:r>
                  <a:rPr lang="en-GB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ways to choose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second set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ways to choose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−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first set, the product rule tells us that this can be done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EX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ways </a:t>
                </a:r>
                <a:r>
                  <a:rPr lang="en-GB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Hence, the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total number of ways to pick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elements from the union also equals</a:t>
                </a:r>
                <a:r>
                  <a:rPr lang="en-IN" i="1" dirty="0">
                    <a:solidFill>
                      <a:srgbClr val="000000"/>
                    </a:solidFill>
                    <a:latin typeface="MTMI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US" dirty="0"/>
                  <a:t> </a:t>
                </a:r>
              </a:p>
              <a:p>
                <a:endParaRPr lang="en-IN" sz="1800" b="0" i="1" u="none" strike="noStrike" baseline="0" dirty="0">
                  <a:solidFill>
                    <a:srgbClr val="000000"/>
                  </a:solidFill>
                  <a:latin typeface="MTMI"/>
                </a:endParaRPr>
              </a:p>
              <a:p>
                <a:pPr algn="l"/>
                <a:r>
                  <a:rPr lang="en-GB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C918B-2BBD-458E-A54A-0F0C043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79" y="1375255"/>
                <a:ext cx="10291947" cy="5112490"/>
              </a:xfrm>
              <a:prstGeom prst="rect">
                <a:avLst/>
              </a:prstGeom>
              <a:blipFill>
                <a:blip r:embed="rId2"/>
                <a:stretch>
                  <a:fillRect l="-828" t="-833" r="-769" b="-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0E398A-2A5F-431E-9AB2-C88A892197A4}"/>
              </a:ext>
            </a:extLst>
          </p:cNvPr>
          <p:cNvSpPr txBox="1"/>
          <p:nvPr/>
        </p:nvSpPr>
        <p:spPr>
          <a:xfrm>
            <a:off x="0" y="2841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i="1" dirty="0" err="1"/>
              <a:t>Vandermonde's</a:t>
            </a:r>
            <a:r>
              <a:rPr lang="en-GB" sz="4800" b="1" i="1" dirty="0"/>
              <a:t> identity</a:t>
            </a:r>
            <a:r>
              <a:rPr lang="en-GB" sz="4800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1240" y="1790280"/>
              <a:ext cx="9649440" cy="423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000" y="1778760"/>
                <a:ext cx="9664200" cy="42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1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87A67E9-5A75-416E-8C95-3DD00C4DCA52}"/>
                  </a:ext>
                </a:extLst>
              </p:cNvPr>
              <p:cNvSpPr txBox="1"/>
              <p:nvPr/>
            </p:nvSpPr>
            <p:spPr>
              <a:xfrm>
                <a:off x="117565" y="1938335"/>
                <a:ext cx="11956869" cy="38441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If n is a nonnegative integer, then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b="1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Proof:</a:t>
                </a:r>
              </a:p>
              <a:p>
                <a:endParaRPr lang="en-GB" dirty="0"/>
              </a:p>
              <a:p>
                <a:r>
                  <a:rPr lang="en-US" dirty="0"/>
                  <a:t>We use identity with m=r=n to obtain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A67E9-5A75-416E-8C95-3DD00C4D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" y="1938335"/>
                <a:ext cx="11956869" cy="3844129"/>
              </a:xfrm>
              <a:prstGeom prst="rect">
                <a:avLst/>
              </a:prstGeom>
              <a:blipFill>
                <a:blip r:embed="rId2"/>
                <a:stretch>
                  <a:fillRect l="-356" t="-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A616D8-7AE2-43B5-9AD4-0832718760BD}"/>
              </a:ext>
            </a:extLst>
          </p:cNvPr>
          <p:cNvSpPr txBox="1"/>
          <p:nvPr/>
        </p:nvSpPr>
        <p:spPr>
          <a:xfrm>
            <a:off x="0" y="284198"/>
            <a:ext cx="1207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 dirty="0" err="1"/>
              <a:t>Vandermonde's</a:t>
            </a:r>
            <a:r>
              <a:rPr lang="en-GB" sz="4800" b="1" i="1" dirty="0"/>
              <a:t> identity : Corollary</a:t>
            </a:r>
            <a:r>
              <a:rPr lang="en-GB" sz="4800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80000" y="2071080"/>
              <a:ext cx="2937960" cy="2023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960" y="2068200"/>
                <a:ext cx="2966760" cy="20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1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87A67E9-5A75-416E-8C95-3DD00C4DCA52}"/>
                  </a:ext>
                </a:extLst>
              </p:cNvPr>
              <p:cNvSpPr txBox="1"/>
              <p:nvPr/>
            </p:nvSpPr>
            <p:spPr>
              <a:xfrm>
                <a:off x="380010" y="1583718"/>
                <a:ext cx="11811990" cy="44834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n and r be nonnegative integers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, then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Proof:</a:t>
                </a:r>
              </a:p>
              <a:p>
                <a:pPr algn="l"/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We use a combinatorial proof. The left-hand side,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counts the bit strings of length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containing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ones. </a:t>
                </a:r>
              </a:p>
              <a:p>
                <a:pPr algn="l"/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We show that the right-hand side counts the same objects by considering the cases corresponding to the possible locations of the final 1 in a string with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ones. This final one must occur at position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1,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, . . . ,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or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1. Furthermore, if the last one is the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 bit there must be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ones among the first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−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positions. Consequently</a:t>
                </a:r>
                <a:r>
                  <a:rPr lang="en-I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there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such bit strings. Summing over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with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≤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k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≤ </a:t>
                </a:r>
                <a:r>
                  <a:rPr lang="en-IN" sz="1800" b="0" i="1" u="none" strike="noStrike" baseline="0" dirty="0">
                    <a:solidFill>
                      <a:srgbClr val="000000"/>
                    </a:solidFill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1,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we find that there are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bit strings of length </a:t>
                </a:r>
                <a:r>
                  <a:rPr lang="en-IN" sz="1800" b="0" i="1" u="none" strike="noStrike" baseline="0" dirty="0">
                    <a:latin typeface="MTMI"/>
                  </a:rPr>
                  <a:t>n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containing exactly </a:t>
                </a:r>
                <a:r>
                  <a:rPr lang="en-IN" sz="1800" b="0" i="1" u="none" strike="noStrike" baseline="0" dirty="0">
                    <a:latin typeface="MTMI"/>
                  </a:rPr>
                  <a:t>r </a:t>
                </a:r>
                <a:r>
                  <a:rPr lang="en-IN" sz="1800" b="0" i="0" u="none" strike="noStrike" baseline="0" dirty="0">
                    <a:latin typeface="MTSYN"/>
                  </a:rPr>
                  <a:t>+ </a:t>
                </a:r>
                <a:r>
                  <a:rPr lang="en-IN" sz="1800" b="0" i="0" u="none" strike="noStrike" baseline="0" dirty="0">
                    <a:latin typeface="Times New Roman" panose="02020603050405020304" pitchFamily="18" charset="0"/>
                  </a:rPr>
                  <a:t>1 ones.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A67E9-5A75-416E-8C95-3DD00C4D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10" y="1583718"/>
                <a:ext cx="11811990" cy="4483407"/>
              </a:xfrm>
              <a:prstGeom prst="rect">
                <a:avLst/>
              </a:prstGeom>
              <a:blipFill>
                <a:blip r:embed="rId2"/>
                <a:stretch>
                  <a:fillRect l="-361" t="-678" r="-773" b="-1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A616D8-7AE2-43B5-9AD4-0832718760BD}"/>
              </a:ext>
            </a:extLst>
          </p:cNvPr>
          <p:cNvSpPr txBox="1"/>
          <p:nvPr/>
        </p:nvSpPr>
        <p:spPr>
          <a:xfrm>
            <a:off x="0" y="2841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 dirty="0"/>
              <a:t>Theorem 4</a:t>
            </a:r>
            <a:endParaRPr lang="en-GB" sz="4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407840" y="691200"/>
              <a:ext cx="2847600" cy="62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2720" y="677160"/>
                <a:ext cx="2876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050000" y="843840"/>
              <a:ext cx="4311720" cy="318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7400" y="831600"/>
                <a:ext cx="43405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885600" y="1827000"/>
              <a:ext cx="839520" cy="30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1560" y="1812600"/>
                <a:ext cx="868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4832148" y="2298854"/>
              <a:ext cx="1309680" cy="9205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1708" y="2287334"/>
                <a:ext cx="133236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8604000" y="997560"/>
              <a:ext cx="1225800" cy="291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0680" y="984240"/>
                <a:ext cx="1253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6609240" y="1116360"/>
              <a:ext cx="347400" cy="1335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6280" y="1103400"/>
                <a:ext cx="374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/>
              <p14:cNvContentPartPr/>
              <p14:nvPr/>
            </p14:nvContentPartPr>
            <p14:xfrm>
              <a:off x="3273348" y="4056374"/>
              <a:ext cx="8097120" cy="1184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64708" y="4045934"/>
                <a:ext cx="8118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/>
              <p14:cNvContentPartPr/>
              <p14:nvPr/>
            </p14:nvContentPartPr>
            <p14:xfrm>
              <a:off x="8047440" y="693720"/>
              <a:ext cx="393840" cy="11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32320" y="678600"/>
                <a:ext cx="424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/>
              <p14:cNvContentPartPr/>
              <p14:nvPr/>
            </p14:nvContentPartPr>
            <p14:xfrm>
              <a:off x="492708" y="2194094"/>
              <a:ext cx="3599280" cy="7970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908" y="2181854"/>
                <a:ext cx="362232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/>
              <p14:cNvContentPartPr/>
              <p14:nvPr/>
            </p14:nvContentPartPr>
            <p14:xfrm>
              <a:off x="555708" y="2368334"/>
              <a:ext cx="27720" cy="4676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5268" y="2358254"/>
                <a:ext cx="43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/>
              <p14:cNvContentPartPr/>
              <p14:nvPr/>
            </p14:nvContentPartPr>
            <p14:xfrm>
              <a:off x="889428" y="2353214"/>
              <a:ext cx="37080" cy="5050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6468" y="2340254"/>
                <a:ext cx="615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1547508" y="2322614"/>
              <a:ext cx="38520" cy="5518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36708" y="2312174"/>
                <a:ext cx="558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" name="Ink 70"/>
              <p14:cNvContentPartPr/>
              <p14:nvPr/>
            </p14:nvContentPartPr>
            <p14:xfrm>
              <a:off x="685308" y="2591174"/>
              <a:ext cx="9360" cy="14256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3428" y="2579654"/>
                <a:ext cx="32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2" name="Ink 71"/>
              <p14:cNvContentPartPr/>
              <p14:nvPr/>
            </p14:nvContentPartPr>
            <p14:xfrm>
              <a:off x="1239708" y="2322254"/>
              <a:ext cx="37440" cy="53388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27828" y="2310374"/>
                <a:ext cx="612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6" name="Ink 85"/>
              <p14:cNvContentPartPr/>
              <p14:nvPr/>
            </p14:nvContentPartPr>
            <p14:xfrm>
              <a:off x="7390440" y="742680"/>
              <a:ext cx="360" cy="3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76040" y="728280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7" name="Ink 86"/>
              <p14:cNvContentPartPr/>
              <p14:nvPr/>
            </p14:nvContentPartPr>
            <p14:xfrm>
              <a:off x="988428" y="2515214"/>
              <a:ext cx="123840" cy="12312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6548" y="2503334"/>
                <a:ext cx="140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8" name="Ink 87"/>
              <p14:cNvContentPartPr/>
              <p14:nvPr/>
            </p14:nvContentPartPr>
            <p14:xfrm>
              <a:off x="1388028" y="2526014"/>
              <a:ext cx="65880" cy="18864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85508" y="2514134"/>
                <a:ext cx="80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9" name="Ink 88"/>
              <p14:cNvContentPartPr/>
              <p14:nvPr/>
            </p14:nvContentPartPr>
            <p14:xfrm>
              <a:off x="690348" y="1989974"/>
              <a:ext cx="1558800" cy="2296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9908" y="1978454"/>
                <a:ext cx="1580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6" name="Ink 95"/>
              <p14:cNvContentPartPr/>
              <p14:nvPr/>
            </p14:nvContentPartPr>
            <p14:xfrm>
              <a:off x="2458308" y="1917614"/>
              <a:ext cx="1420920" cy="2307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48228" y="1906094"/>
                <a:ext cx="1442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8" name="Ink 97"/>
              <p14:cNvContentPartPr/>
              <p14:nvPr/>
            </p14:nvContentPartPr>
            <p14:xfrm>
              <a:off x="2600148" y="2251694"/>
              <a:ext cx="1037880" cy="42552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88988" y="2243414"/>
                <a:ext cx="10602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1" name="Ink 100"/>
              <p14:cNvContentPartPr/>
              <p14:nvPr/>
            </p14:nvContentPartPr>
            <p14:xfrm>
              <a:off x="1709508" y="2692694"/>
              <a:ext cx="360" cy="36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00508" y="2683694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2" name="Ink 101"/>
              <p14:cNvContentPartPr/>
              <p14:nvPr/>
            </p14:nvContentPartPr>
            <p14:xfrm>
              <a:off x="1709508" y="2690534"/>
              <a:ext cx="39240" cy="25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00868" y="2681534"/>
                <a:ext cx="568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4" name="Ink 103"/>
              <p14:cNvContentPartPr/>
              <p14:nvPr/>
            </p14:nvContentPartPr>
            <p14:xfrm>
              <a:off x="1845948" y="2677934"/>
              <a:ext cx="360" cy="3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36588" y="2668574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5" name="Ink 104"/>
              <p14:cNvContentPartPr/>
              <p14:nvPr/>
            </p14:nvContentPartPr>
            <p14:xfrm>
              <a:off x="2162028" y="2301014"/>
              <a:ext cx="29520" cy="43236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50508" y="2289854"/>
                <a:ext cx="50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" name="Ink 105"/>
              <p14:cNvContentPartPr/>
              <p14:nvPr/>
            </p14:nvContentPartPr>
            <p14:xfrm>
              <a:off x="1808868" y="2741654"/>
              <a:ext cx="360" cy="36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99868" y="2732654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7" name="Ink 106"/>
              <p14:cNvContentPartPr/>
              <p14:nvPr/>
            </p14:nvContentPartPr>
            <p14:xfrm>
              <a:off x="1738668" y="2762894"/>
              <a:ext cx="12240" cy="540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26788" y="2754254"/>
                <a:ext cx="28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2" name="Ink 111"/>
              <p14:cNvContentPartPr/>
              <p14:nvPr/>
            </p14:nvContentPartPr>
            <p14:xfrm>
              <a:off x="3913428" y="4780334"/>
              <a:ext cx="5792040" cy="5904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04788" y="4767374"/>
                <a:ext cx="58136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7" name="Ink 116"/>
              <p14:cNvContentPartPr/>
              <p14:nvPr/>
            </p14:nvContentPartPr>
            <p14:xfrm>
              <a:off x="4066920" y="720720"/>
              <a:ext cx="221400" cy="1332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51440" y="705240"/>
                <a:ext cx="242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8" name="Ink 117"/>
              <p14:cNvContentPartPr/>
              <p14:nvPr/>
            </p14:nvContentPartPr>
            <p14:xfrm>
              <a:off x="2264628" y="2513054"/>
              <a:ext cx="60840" cy="10872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53828" y="2500814"/>
                <a:ext cx="83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0" name="Ink 119"/>
              <p14:cNvContentPartPr/>
              <p14:nvPr/>
            </p14:nvContentPartPr>
            <p14:xfrm>
              <a:off x="3806148" y="2231894"/>
              <a:ext cx="27360" cy="43092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95348" y="2221454"/>
                <a:ext cx="475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1" name="Ink 120"/>
              <p14:cNvContentPartPr/>
              <p14:nvPr/>
            </p14:nvContentPartPr>
            <p14:xfrm>
              <a:off x="3914148" y="2481374"/>
              <a:ext cx="288000" cy="12240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03708" y="2470574"/>
                <a:ext cx="309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3" name="Ink 122"/>
              <p14:cNvContentPartPr/>
              <p14:nvPr/>
            </p14:nvContentPartPr>
            <p14:xfrm>
              <a:off x="498468" y="5136014"/>
              <a:ext cx="2016000" cy="20304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0908" y="5128454"/>
                <a:ext cx="2033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5" name="Ink 124"/>
              <p14:cNvContentPartPr/>
              <p14:nvPr/>
            </p14:nvContentPartPr>
            <p14:xfrm>
              <a:off x="3315108" y="5170574"/>
              <a:ext cx="3367440" cy="7668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05028" y="5159774"/>
                <a:ext cx="3389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7" name="Ink 126"/>
              <p14:cNvContentPartPr/>
              <p14:nvPr/>
            </p14:nvContentPartPr>
            <p14:xfrm>
              <a:off x="9400548" y="5291174"/>
              <a:ext cx="9360" cy="504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395508" y="5280374"/>
                <a:ext cx="24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9" name="Ink 128"/>
              <p14:cNvContentPartPr/>
              <p14:nvPr/>
            </p14:nvContentPartPr>
            <p14:xfrm>
              <a:off x="5400588" y="5170214"/>
              <a:ext cx="360" cy="36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98068" y="5167694"/>
                <a:ext cx="5400" cy="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1" name="Ink 130"/>
              <p14:cNvContentPartPr/>
              <p14:nvPr/>
            </p14:nvContentPartPr>
            <p14:xfrm>
              <a:off x="6196908" y="5760254"/>
              <a:ext cx="1967400" cy="4860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86468" y="5749814"/>
                <a:ext cx="1988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9" name="Ink 138"/>
              <p14:cNvContentPartPr/>
              <p14:nvPr/>
            </p14:nvContentPartPr>
            <p14:xfrm>
              <a:off x="8446188" y="5763494"/>
              <a:ext cx="1064520" cy="41364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434308" y="5753414"/>
                <a:ext cx="10897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4" name="Ink 143"/>
              <p14:cNvContentPartPr/>
              <p14:nvPr/>
            </p14:nvContentPartPr>
            <p14:xfrm>
              <a:off x="6683988" y="5836934"/>
              <a:ext cx="1359720" cy="35892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71748" y="5824694"/>
                <a:ext cx="1383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5" name="Ink 144"/>
              <p14:cNvContentPartPr/>
              <p14:nvPr/>
            </p14:nvContentPartPr>
            <p14:xfrm>
              <a:off x="6628188" y="5842694"/>
              <a:ext cx="115920" cy="18504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614868" y="5829374"/>
                <a:ext cx="14076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0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F7F4A92-708F-4C22-99E3-96C865B20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+mn-ea"/>
                <a:cs typeface="Arial" charset="0"/>
              </a:rPr>
              <a:t>DSECL  ZC416, MFDS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ea typeface="+mn-ea"/>
                <a:cs typeface="Arial" charset="0"/>
              </a:rPr>
              <a:t>Lecture No.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456" y="74762"/>
            <a:ext cx="7772400" cy="1143000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Recurrence Relations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" y="1524001"/>
            <a:ext cx="11678194" cy="5333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Definition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sz="3200" dirty="0"/>
              <a:t>A </a:t>
            </a:r>
            <a:r>
              <a:rPr lang="en-US" sz="3200" i="1" dirty="0">
                <a:highlight>
                  <a:srgbClr val="00FF00"/>
                </a:highlight>
              </a:rPr>
              <a:t>recurrence relation </a:t>
            </a:r>
            <a:r>
              <a:rPr lang="en-US" sz="3200" dirty="0"/>
              <a:t>for the sequence {</a:t>
            </a:r>
            <a:r>
              <a:rPr lang="en-US" sz="3200" i="1" dirty="0"/>
              <a:t>a</a:t>
            </a:r>
            <a:r>
              <a:rPr lang="en-US" sz="3200" i="1" baseline="-25000" dirty="0"/>
              <a:t>n</a:t>
            </a:r>
            <a:r>
              <a:rPr lang="en-US" sz="3200" dirty="0"/>
              <a:t>}</a:t>
            </a:r>
            <a:r>
              <a:rPr lang="en-US" sz="3200" i="1" dirty="0"/>
              <a:t> </a:t>
            </a:r>
            <a:r>
              <a:rPr lang="en-US" sz="3200" dirty="0">
                <a:highlight>
                  <a:srgbClr val="FF00FF"/>
                </a:highlight>
              </a:rPr>
              <a:t>is an equation</a:t>
            </a:r>
            <a:r>
              <a:rPr lang="en-US" sz="3200" dirty="0"/>
              <a:t> that expresses </a:t>
            </a:r>
            <a:r>
              <a:rPr lang="en-US" sz="3200" i="1" dirty="0"/>
              <a:t>a</a:t>
            </a:r>
            <a:r>
              <a:rPr lang="en-US" sz="3200" i="1" baseline="-25000" dirty="0"/>
              <a:t>n</a:t>
            </a:r>
            <a:r>
              <a:rPr lang="en-US" sz="3200" dirty="0"/>
              <a:t> in terms of one or more of the previous terms of the sequence, namely, </a:t>
            </a:r>
            <a:r>
              <a:rPr lang="en-US" sz="3200" i="1" dirty="0"/>
              <a:t>a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200" i="1" dirty="0"/>
              <a:t>, a</a:t>
            </a:r>
            <a:r>
              <a:rPr lang="en-US" sz="3200" i="1" baseline="-25000" dirty="0"/>
              <a:t>1</a:t>
            </a:r>
            <a:r>
              <a:rPr lang="en-US" sz="3200" i="1" dirty="0"/>
              <a:t>, …, a</a:t>
            </a:r>
            <a:r>
              <a:rPr lang="en-US" sz="3200" i="1" baseline="-25000" dirty="0"/>
              <a:t>n-1</a:t>
            </a:r>
            <a:r>
              <a:rPr lang="en-US" sz="3200" dirty="0"/>
              <a:t>, for all integers </a:t>
            </a:r>
            <a:r>
              <a:rPr lang="en-US" sz="3200" i="1" dirty="0"/>
              <a:t>n</a:t>
            </a:r>
            <a:r>
              <a:rPr lang="en-US" sz="3200" dirty="0"/>
              <a:t> with </a:t>
            </a:r>
            <a:r>
              <a:rPr lang="en-US" sz="3200" i="1" dirty="0"/>
              <a:t>n ≥ n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200" dirty="0"/>
              <a:t>, where </a:t>
            </a:r>
            <a:r>
              <a:rPr lang="en-US" sz="3200" i="1" dirty="0"/>
              <a:t>n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200" dirty="0"/>
              <a:t> is a nonnegative integer.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A sequence </a:t>
            </a:r>
            <a:r>
              <a:rPr lang="en-US" sz="3200" dirty="0"/>
              <a:t>is called a </a:t>
            </a:r>
            <a:r>
              <a:rPr lang="en-US" sz="3200" i="1" dirty="0">
                <a:highlight>
                  <a:srgbClr val="00FF00"/>
                </a:highlight>
              </a:rPr>
              <a:t>solution</a:t>
            </a:r>
            <a:r>
              <a:rPr lang="en-US" sz="3200" dirty="0"/>
              <a:t> of a recurrence relation if its terms satisfy the recurrence relation.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i="1" dirty="0">
                <a:highlight>
                  <a:srgbClr val="00FF00"/>
                </a:highlight>
              </a:rPr>
              <a:t>initial conditions </a:t>
            </a:r>
            <a:r>
              <a:rPr lang="en-US" sz="3200" dirty="0"/>
              <a:t>for a sequence specify the terms that precede the first term where the recurrence relation takes effect. </a:t>
            </a:r>
          </a:p>
          <a:p>
            <a:pPr>
              <a:buNone/>
            </a:pP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57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637" y="1417321"/>
            <a:ext cx="11896725" cy="5257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In the late nineteenth century, the French mathematician </a:t>
            </a:r>
            <a:r>
              <a:rPr lang="en-US" dirty="0">
                <a:latin typeface="Cambria Math"/>
                <a:ea typeface="Cambria Math"/>
              </a:rPr>
              <a:t>É</a:t>
            </a:r>
            <a:r>
              <a:rPr lang="en-US" dirty="0"/>
              <a:t>douard Lucas invented a puzzle consisting of three pegs on a board with disks of different sizes. Initially all of the disks are on the first peg in order of size, with the largest on the bottom.</a:t>
            </a:r>
          </a:p>
          <a:p>
            <a:r>
              <a:rPr lang="en-US" sz="2400" b="1" dirty="0"/>
              <a:t>Rules:</a:t>
            </a:r>
            <a:r>
              <a:rPr lang="en-US" sz="2400" dirty="0"/>
              <a:t> You are allowed to move the disks one at a time from one peg to another as long as a larger disk is never placed on a smaller.</a:t>
            </a:r>
          </a:p>
          <a:p>
            <a:r>
              <a:rPr lang="en-US" sz="2400" b="1" dirty="0"/>
              <a:t>Goal:</a:t>
            </a:r>
            <a:r>
              <a:rPr lang="en-US" sz="2400" dirty="0"/>
              <a:t> Using allowable moves, end up with all </a:t>
            </a:r>
            <a:r>
              <a:rPr lang="en-US" sz="2400" dirty="0">
                <a:highlight>
                  <a:srgbClr val="00FF00"/>
                </a:highlight>
              </a:rPr>
              <a:t>the disks on the second </a:t>
            </a:r>
            <a:r>
              <a:rPr lang="en-US" sz="2400" dirty="0"/>
              <a:t>peg in order of size with largest on the bottom.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 descr="0702.jpg">
            <a:extLst>
              <a:ext uri="{FF2B5EF4-FFF2-40B4-BE49-F238E27FC236}">
                <a16:creationId xmlns:a16="http://schemas.microsoft.com/office/drawing/2014/main" xmlns="" id="{1977C13A-8C1C-46E6-9307-2C07BEB1D7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173093"/>
            <a:ext cx="3533775" cy="1770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613AD-4D7B-44AA-B004-110D32CF3B4E}"/>
              </a:ext>
            </a:extLst>
          </p:cNvPr>
          <p:cNvSpPr txBox="1"/>
          <p:nvPr/>
        </p:nvSpPr>
        <p:spPr>
          <a:xfrm>
            <a:off x="3714750" y="60006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The Initial Position in the Tower of Hanoi Puzzle</a:t>
            </a:r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367640" y="3795120"/>
              <a:ext cx="7024680" cy="2279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4320" y="3780360"/>
                <a:ext cx="7052040" cy="230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6754" y="4245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Tower of Hanoi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6754" y="1447801"/>
            <a:ext cx="11791406" cy="479624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/>
              <a:t>    Solution</a:t>
            </a:r>
            <a:r>
              <a:rPr lang="en-US" sz="1800" dirty="0"/>
              <a:t>: Let {</a:t>
            </a:r>
            <a:r>
              <a:rPr lang="en-US" sz="1800" i="1" dirty="0" err="1"/>
              <a:t>H</a:t>
            </a:r>
            <a:r>
              <a:rPr lang="en-US" sz="1800" i="1" baseline="-25000" dirty="0" err="1"/>
              <a:t>n</a:t>
            </a:r>
            <a:r>
              <a:rPr lang="en-US" sz="1800" dirty="0"/>
              <a:t>} denote the </a:t>
            </a:r>
            <a:r>
              <a:rPr lang="en-US" sz="1800" dirty="0">
                <a:highlight>
                  <a:srgbClr val="00FF00"/>
                </a:highlight>
              </a:rPr>
              <a:t>number of moves </a:t>
            </a:r>
            <a:r>
              <a:rPr lang="en-US" sz="1800" dirty="0"/>
              <a:t>needed to solve the Tower of Hanoi Puzzle with </a:t>
            </a:r>
            <a:r>
              <a:rPr lang="en-US" sz="1800" i="1" dirty="0"/>
              <a:t>n</a:t>
            </a:r>
            <a:r>
              <a:rPr lang="en-US" sz="1800" dirty="0"/>
              <a:t> disks. Set up a recurrence   relation for the sequence {</a:t>
            </a:r>
            <a:r>
              <a:rPr lang="en-US" sz="1800" i="1" dirty="0" err="1"/>
              <a:t>H</a:t>
            </a:r>
            <a:r>
              <a:rPr lang="en-US" sz="1800" i="1" baseline="-25000" dirty="0" err="1"/>
              <a:t>n</a:t>
            </a:r>
            <a:r>
              <a:rPr lang="en-US" sz="1800" dirty="0"/>
              <a:t>}. Begin with </a:t>
            </a:r>
            <a:r>
              <a:rPr lang="en-US" sz="1800" i="1" dirty="0"/>
              <a:t>n</a:t>
            </a:r>
            <a:r>
              <a:rPr lang="en-US" sz="1800" dirty="0"/>
              <a:t> disks on peg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. We can transfer the top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>
                <a:latin typeface="Cambria Math"/>
                <a:ea typeface="Cambria Math"/>
              </a:rPr>
              <a:t>−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 disks, following the rules of the puzzle, to peg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800" dirty="0"/>
              <a:t> using H</a:t>
            </a:r>
            <a:r>
              <a:rPr lang="en-US" sz="1800" i="1" baseline="-25000" dirty="0"/>
              <a:t>n</a:t>
            </a:r>
            <a:r>
              <a:rPr lang="en-US" sz="1800" baseline="-25000" dirty="0">
                <a:latin typeface="Cambria Math"/>
                <a:ea typeface="Cambria Math"/>
              </a:rPr>
              <a:t>−</a:t>
            </a:r>
            <a:r>
              <a:rPr lang="en-US" sz="1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baseline="-25000" dirty="0"/>
              <a:t> </a:t>
            </a:r>
            <a:r>
              <a:rPr lang="en-US" sz="1800" dirty="0"/>
              <a:t>moves.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</a:t>
            </a:r>
            <a:r>
              <a:rPr lang="en-US" sz="2000" dirty="0"/>
              <a:t>First, we use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move to transfer the largest disk to the second peg. Then we  transfer the 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disks from peg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 </a:t>
            </a:r>
            <a:r>
              <a:rPr lang="en-US" sz="2000" dirty="0"/>
              <a:t>to peg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using H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-25000" dirty="0"/>
              <a:t>  </a:t>
            </a:r>
            <a:r>
              <a:rPr lang="en-US" sz="2000" dirty="0"/>
              <a:t>additional moves. This can not be done in fewer steps. Hence, </a:t>
            </a:r>
          </a:p>
          <a:p>
            <a:pPr>
              <a:buNone/>
            </a:pPr>
            <a:r>
              <a:rPr lang="en-US" sz="2000" dirty="0"/>
              <a:t>                           </a:t>
            </a:r>
            <a:r>
              <a:rPr lang="en-US" sz="2000" dirty="0">
                <a:highlight>
                  <a:srgbClr val="FF00FF"/>
                </a:highlight>
              </a:rPr>
              <a:t> </a:t>
            </a:r>
            <a:r>
              <a:rPr lang="en-US" sz="2000" dirty="0" err="1">
                <a:highlight>
                  <a:srgbClr val="FF00FF"/>
                </a:highlight>
              </a:rPr>
              <a:t>H</a:t>
            </a:r>
            <a:r>
              <a:rPr lang="en-US" sz="2000" i="1" baseline="-25000" dirty="0" err="1">
                <a:highlight>
                  <a:srgbClr val="FF00FF"/>
                </a:highlight>
              </a:rPr>
              <a:t>n</a:t>
            </a:r>
            <a:r>
              <a:rPr lang="en-US" sz="2000" baseline="-25000" dirty="0">
                <a:highlight>
                  <a:srgbClr val="FF00FF"/>
                </a:highlight>
              </a:rPr>
              <a:t> </a:t>
            </a:r>
            <a:r>
              <a:rPr lang="en-US" sz="2000" dirty="0">
                <a:highlight>
                  <a:srgbClr val="FF00FF"/>
                </a:highlight>
              </a:rPr>
              <a:t> = </a:t>
            </a:r>
            <a:r>
              <a:rPr lang="en-US" sz="2000" dirty="0">
                <a:highlight>
                  <a:srgbClr val="FF00FF"/>
                </a:highlight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highlight>
                  <a:srgbClr val="FF00FF"/>
                </a:highlight>
              </a:rPr>
              <a:t>H</a:t>
            </a:r>
            <a:r>
              <a:rPr lang="en-US" sz="2000" i="1" baseline="-25000" dirty="0">
                <a:highlight>
                  <a:srgbClr val="FF00FF"/>
                </a:highlight>
              </a:rPr>
              <a:t>n</a:t>
            </a:r>
            <a:r>
              <a:rPr lang="en-US" sz="2000" baseline="-25000" dirty="0">
                <a:highlight>
                  <a:srgbClr val="FF00FF"/>
                </a:highlight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highlight>
                  <a:srgbClr val="FF00FF"/>
                </a:highlight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-25000" dirty="0">
                <a:highlight>
                  <a:srgbClr val="FF00FF"/>
                </a:highlight>
              </a:rPr>
              <a:t> </a:t>
            </a:r>
            <a:r>
              <a:rPr lang="en-US" sz="2000" dirty="0">
                <a:highlight>
                  <a:srgbClr val="FF00FF"/>
                </a:highlight>
              </a:rPr>
              <a:t>  + </a:t>
            </a:r>
            <a:r>
              <a:rPr lang="en-US" sz="2000" dirty="0">
                <a:highlight>
                  <a:srgbClr val="FF00FF"/>
                </a:highlight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>    The initial condition is H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 since a single disk can be transferred from peg 1 to peg 2 in one move.</a:t>
            </a:r>
            <a:r>
              <a:rPr lang="en-US" sz="1600" dirty="0"/>
              <a:t>   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07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67000"/>
            <a:ext cx="3759708" cy="167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384508" y="5427614"/>
              <a:ext cx="7428960" cy="942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628" y="5417534"/>
                <a:ext cx="74455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96908" y="2541494"/>
              <a:ext cx="104400" cy="1301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828" y="2531414"/>
                <a:ext cx="12492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296508" y="3561734"/>
              <a:ext cx="1028520" cy="4359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268" y="3549494"/>
                <a:ext cx="10544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1937028" y="2580014"/>
              <a:ext cx="200160" cy="13705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7308" y="2570654"/>
                <a:ext cx="21528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2935308" y="2478134"/>
              <a:ext cx="224280" cy="14709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5588" y="2468414"/>
                <a:ext cx="245880" cy="14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/>
              <p14:cNvContentPartPr/>
              <p14:nvPr/>
            </p14:nvContentPartPr>
            <p14:xfrm>
              <a:off x="371028" y="2355734"/>
              <a:ext cx="2656080" cy="15865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9508" y="2344214"/>
                <a:ext cx="2680200" cy="16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5249" y="8482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Tower of Hanoi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1"/>
            <a:ext cx="11998235" cy="5222965"/>
          </a:xfrm>
        </p:spPr>
        <p:txBody>
          <a:bodyPr>
            <a:noAutofit/>
          </a:bodyPr>
          <a:lstStyle/>
          <a:p>
            <a:r>
              <a:rPr lang="en-US" dirty="0"/>
              <a:t>We can use an iterative approach to solve this recurrence relation by repeatedly expressing </a:t>
            </a:r>
            <a:r>
              <a:rPr lang="en-US" i="1" dirty="0" err="1"/>
              <a:t>H</a:t>
            </a:r>
            <a:r>
              <a:rPr lang="en-US" i="1" baseline="-25000" dirty="0" err="1"/>
              <a:t>n</a:t>
            </a:r>
            <a:r>
              <a:rPr lang="en-US" dirty="0"/>
              <a:t> in terms of the previous terms of the sequence.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i="1" dirty="0" err="1"/>
              <a:t>H</a:t>
            </a:r>
            <a:r>
              <a:rPr lang="en-US" i="1" baseline="-25000" dirty="0" err="1"/>
              <a:t>n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H</a:t>
            </a:r>
            <a:r>
              <a:rPr lang="en-US" i="1" baseline="-25000" dirty="0"/>
              <a:t>n</a:t>
            </a:r>
            <a:r>
              <a:rPr lang="en-US" baseline="-25000" dirty="0">
                <a:latin typeface="Cambria Math"/>
                <a:ea typeface="Cambria Math"/>
              </a:rPr>
              <a:t>−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2">
              <a:buNone/>
            </a:pPr>
            <a:r>
              <a:rPr lang="en-US" sz="2400" i="1" dirty="0"/>
              <a:t>     =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)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2">
              <a:buNone/>
            </a:pPr>
            <a:r>
              <a:rPr lang="en-US" sz="2400" i="1" dirty="0"/>
              <a:t>     =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)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 H</a:t>
            </a:r>
            <a:r>
              <a:rPr lang="en-US" sz="2400" i="1" baseline="-25000" dirty="0"/>
              <a:t>n</a:t>
            </a:r>
            <a:r>
              <a:rPr lang="en-US" sz="2400" baseline="-25000" dirty="0">
                <a:latin typeface="Cambria Math"/>
                <a:ea typeface="Cambria Math"/>
              </a:rPr>
              <a:t>−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 +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2">
              <a:buNone/>
            </a:pPr>
            <a:r>
              <a:rPr lang="en-US" sz="2400" i="1" dirty="0"/>
              <a:t>     </a:t>
            </a:r>
            <a:r>
              <a:rPr lang="en-US" sz="2400" dirty="0">
                <a:latin typeface="Cambria Math"/>
                <a:ea typeface="Cambria Math"/>
              </a:rPr>
              <a:t>⋮</a:t>
            </a:r>
            <a:endParaRPr lang="en-US" sz="2400" i="1" dirty="0"/>
          </a:p>
          <a:p>
            <a:pPr lvl="2">
              <a:buNone/>
            </a:pPr>
            <a:r>
              <a:rPr lang="en-US" sz="2400" i="1" dirty="0"/>
              <a:t>    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n-</a:t>
            </a:r>
            <a:r>
              <a:rPr lang="en-US" sz="2400" baseline="30000" dirty="0"/>
              <a:t>1</a:t>
            </a:r>
            <a:r>
              <a:rPr lang="en-US" sz="2400" i="1" dirty="0"/>
              <a:t>H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 + ….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2">
              <a:buNone/>
            </a:pPr>
            <a:r>
              <a:rPr lang="en-US" sz="2400" i="1" dirty="0"/>
              <a:t>    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 + ….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       </a:t>
            </a:r>
            <a:r>
              <a:rPr lang="en-US" sz="24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because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r>
              <a:rPr lang="en-US" sz="2400" i="1" dirty="0"/>
              <a:t>    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i="1" dirty="0"/>
              <a:t> </a:t>
            </a:r>
            <a:r>
              <a:rPr lang="en-US" sz="2400" i="1" dirty="0">
                <a:latin typeface="Cambria Math"/>
                <a:ea typeface="Cambria Math"/>
              </a:rPr>
              <a:t>−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       </a:t>
            </a:r>
            <a:r>
              <a:rPr lang="en-US" sz="24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using the formula for the sum of the terms of a  geometric series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marL="342900" lvl="1" indent="0"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82308" y="2341694"/>
              <a:ext cx="744120" cy="507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428" y="2329814"/>
                <a:ext cx="7693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3294228" y="2365814"/>
              <a:ext cx="589680" cy="2815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2708" y="2360414"/>
                <a:ext cx="606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31908" y="2726534"/>
              <a:ext cx="731520" cy="3636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388" y="2714654"/>
                <a:ext cx="754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3425628" y="3130814"/>
              <a:ext cx="164520" cy="190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4828" y="3118934"/>
                <a:ext cx="181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1985628" y="3184454"/>
              <a:ext cx="1032120" cy="550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4828" y="3173294"/>
                <a:ext cx="1056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2556948" y="4272014"/>
              <a:ext cx="2842560" cy="1166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8308" y="4260494"/>
                <a:ext cx="2864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3179748" y="5396654"/>
              <a:ext cx="4476240" cy="7423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6148" y="5384774"/>
                <a:ext cx="44838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/>
              <p14:cNvContentPartPr/>
              <p14:nvPr/>
            </p14:nvContentPartPr>
            <p14:xfrm>
              <a:off x="1542468" y="5176694"/>
              <a:ext cx="819360" cy="117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2028" y="5165534"/>
                <a:ext cx="842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4929348" y="5928014"/>
              <a:ext cx="1374840" cy="2966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16748" y="5925494"/>
                <a:ext cx="1389960" cy="3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1709" y="10287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97" y="1371601"/>
            <a:ext cx="11576648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      Example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/>
              <a:t>: Find a recurrence relation and give initial conditions for the number of bit strings of length </a:t>
            </a:r>
            <a:r>
              <a:rPr lang="en-US" sz="2000" i="1" dirty="0"/>
              <a:t>n</a:t>
            </a:r>
            <a:r>
              <a:rPr lang="en-US" sz="2000" dirty="0"/>
              <a:t> without two consecutive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s. How many such bit strings are there of length five?</a:t>
            </a:r>
          </a:p>
          <a:p>
            <a:pPr>
              <a:buNone/>
            </a:pPr>
            <a:r>
              <a:rPr lang="en-US" sz="2000" b="1" dirty="0"/>
              <a:t>      Solution</a:t>
            </a:r>
            <a:r>
              <a:rPr lang="en-US" sz="2000" dirty="0"/>
              <a:t>: Let </a:t>
            </a:r>
            <a:r>
              <a:rPr lang="en-US" sz="2000" i="1" dirty="0"/>
              <a:t>a</a:t>
            </a:r>
            <a:r>
              <a:rPr lang="en-US" sz="2000" i="1" baseline="-25000" dirty="0"/>
              <a:t>n </a:t>
            </a:r>
            <a:r>
              <a:rPr lang="en-US" sz="2000" dirty="0"/>
              <a:t> denote the number of bit strings of length  </a:t>
            </a:r>
            <a:r>
              <a:rPr lang="en-US" sz="2000" i="1" dirty="0"/>
              <a:t>n</a:t>
            </a:r>
            <a:r>
              <a:rPr lang="en-US" sz="2000" dirty="0"/>
              <a:t> without two consecutive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s.  To obtain a recurrence relation for {</a:t>
            </a:r>
            <a:r>
              <a:rPr lang="en-US" sz="2000" i="1" dirty="0"/>
              <a:t>a</a:t>
            </a:r>
            <a:r>
              <a:rPr lang="en-US" sz="2000" i="1" baseline="-25000" dirty="0"/>
              <a:t>n </a:t>
            </a:r>
            <a:r>
              <a:rPr lang="en-US" sz="2000" dirty="0"/>
              <a:t>} note that the number of bit strings of length </a:t>
            </a:r>
            <a:r>
              <a:rPr lang="en-US" sz="2000" i="1" dirty="0"/>
              <a:t>n</a:t>
            </a:r>
            <a:r>
              <a:rPr lang="en-US" sz="2000" dirty="0"/>
              <a:t> that do not have two consecutive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s is the number of bit strings ending with a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plus the number of such bit strings ending with a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. Now assume that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≥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3. </a:t>
            </a:r>
          </a:p>
          <a:p>
            <a:pPr lvl="1"/>
            <a:r>
              <a:rPr lang="en-US" sz="2000" dirty="0">
                <a:latin typeface="Cambria Math" pitchFamily="18" charset="0"/>
                <a:ea typeface="Cambria Math" pitchFamily="18" charset="0"/>
              </a:rPr>
              <a:t> The bit strings of length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ending with 1 without two consecutive 0s are the bit strings of length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 with no two consecutive 0s with a 1  at the end. Hence, there are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/>
                <a:ea typeface="Cambria Math"/>
              </a:rPr>
              <a:t>1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such bit strings.</a:t>
            </a:r>
          </a:p>
          <a:p>
            <a:pPr lvl="1"/>
            <a:r>
              <a:rPr lang="en-US" sz="2000" dirty="0">
                <a:latin typeface="Cambria Math" pitchFamily="18" charset="0"/>
                <a:ea typeface="Cambria Math" pitchFamily="18" charset="0"/>
              </a:rPr>
              <a:t>The bit strings of length n ending with 0 without two consecutive 0s are the bit strings of length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with no two consecutive 0s with 10  at the end. Hence, there are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such bit strings.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We conclude that </a:t>
            </a:r>
            <a:r>
              <a:rPr lang="en-US" sz="2000" i="1" dirty="0"/>
              <a:t>a</a:t>
            </a:r>
            <a:r>
              <a:rPr lang="en-US" sz="2000" i="1" baseline="-25000" dirty="0"/>
              <a:t>n </a:t>
            </a:r>
            <a:r>
              <a:rPr lang="en-US" sz="2000" dirty="0"/>
              <a:t> =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dirty="0"/>
              <a:t>  +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−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dirty="0"/>
              <a:t>  for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≥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/>
              <a:t>.</a:t>
            </a:r>
            <a:endParaRPr lang="en-US" sz="7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700" dirty="0"/>
          </a:p>
          <a:p>
            <a:pPr>
              <a:buNone/>
            </a:pPr>
            <a:r>
              <a:rPr lang="en-US" sz="700" dirty="0"/>
              <a:t>    </a:t>
            </a:r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r>
              <a:rPr lang="en-US" sz="700" dirty="0"/>
              <a:t>   </a:t>
            </a:r>
          </a:p>
        </p:txBody>
      </p:sp>
      <p:pic>
        <p:nvPicPr>
          <p:cNvPr id="4" name="Picture 3" descr="0704.jpg">
            <a:extLst>
              <a:ext uri="{FF2B5EF4-FFF2-40B4-BE49-F238E27FC236}">
                <a16:creationId xmlns:a16="http://schemas.microsoft.com/office/drawing/2014/main" xmlns="" id="{761A3B5C-AC6A-4FA0-BD58-09B0EA00F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556" y="4833019"/>
            <a:ext cx="3549491" cy="1306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35520" y="1843200"/>
              <a:ext cx="11417040" cy="4561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40" y="1829160"/>
                <a:ext cx="11442960" cy="458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Bit Strings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5" y="1371601"/>
            <a:ext cx="11852695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/>
              <a:t>   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The initial conditions are: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1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= 2, since both the bit strings 0 and 1 do not have consecutive 0s.</a:t>
            </a:r>
          </a:p>
          <a:p>
            <a:pPr lvl="1"/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2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= 3, since the bit strings 01, 10, and 11 do not have consecutive 0s, while 00 does.</a:t>
            </a:r>
          </a:p>
          <a:p>
            <a:pPr lvl="1"/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To obtain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/>
                <a:ea typeface="Cambria Math"/>
              </a:rPr>
              <a:t>5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 we use the recurrence relation three times to find that: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2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1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= 3 + 2 = 5</a:t>
            </a:r>
          </a:p>
          <a:p>
            <a:pPr lvl="1"/>
            <a:r>
              <a:rPr lang="en-US" sz="1600" i="1" dirty="0"/>
              <a:t> a</a:t>
            </a:r>
            <a:r>
              <a:rPr lang="en-US" sz="1600" baseline="-25000" dirty="0">
                <a:latin typeface="Cambria Math"/>
                <a:ea typeface="Cambria Math"/>
              </a:rPr>
              <a:t>4</a:t>
            </a:r>
            <a:r>
              <a:rPr lang="en-US" sz="1600" dirty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3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2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= 5+ 3 = 8</a:t>
            </a:r>
          </a:p>
          <a:p>
            <a:pPr lvl="1"/>
            <a:r>
              <a:rPr lang="en-US" sz="1600" i="1" dirty="0"/>
              <a:t> a</a:t>
            </a:r>
            <a:r>
              <a:rPr lang="en-US" sz="1600" baseline="-25000" dirty="0">
                <a:latin typeface="Cambria Math"/>
                <a:ea typeface="Cambria Math"/>
              </a:rPr>
              <a:t>5</a:t>
            </a:r>
            <a:r>
              <a:rPr lang="en-US" sz="1600" dirty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4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/>
                <a:ea typeface="Cambria Math"/>
              </a:rPr>
              <a:t>3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= 8+ 5 = 13  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 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6476" y="4563069"/>
            <a:ext cx="70866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{</a:t>
            </a:r>
            <a:r>
              <a:rPr lang="en-US" i="1" dirty="0"/>
              <a:t>a</a:t>
            </a:r>
            <a:r>
              <a:rPr lang="en-US" i="1" baseline="-25000" dirty="0"/>
              <a:t>n </a:t>
            </a:r>
            <a:r>
              <a:rPr lang="en-US" dirty="0"/>
              <a:t>} satisfies the same recurrence relation as the Fibonacci sequence. Since </a:t>
            </a:r>
            <a:r>
              <a:rPr lang="en-US" i="1" dirty="0"/>
              <a:t>a</a:t>
            </a:r>
            <a:r>
              <a:rPr lang="en-US" baseline="-25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/>
              <a:t> 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 and  </a:t>
            </a:r>
            <a:r>
              <a:rPr lang="en-US" i="1" dirty="0"/>
              <a:t>a</a:t>
            </a:r>
            <a:r>
              <a:rPr lang="en-US" baseline="-25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/>
              <a:t> 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, we conclude that </a:t>
            </a:r>
            <a:r>
              <a:rPr lang="en-US" i="1" dirty="0"/>
              <a:t>a</a:t>
            </a:r>
            <a:r>
              <a:rPr lang="en-US" i="1" baseline="-25000" dirty="0">
                <a:ea typeface="Cambria Math"/>
              </a:rPr>
              <a:t>n</a:t>
            </a:r>
            <a:r>
              <a:rPr lang="en-US" baseline="-25000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/>
              <a:t> f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+2 </a:t>
            </a:r>
            <a:r>
              <a:rPr lang="en-US" dirty="0"/>
              <a:t>.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2000" y="1454040"/>
              <a:ext cx="10398960" cy="3024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720" y="1440720"/>
                <a:ext cx="10422720" cy="304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011" y="122623"/>
            <a:ext cx="8991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Counting the Ways to Parenthesize a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011" y="1371601"/>
            <a:ext cx="12042476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b="1" dirty="0"/>
              <a:t>Example</a:t>
            </a:r>
            <a:endParaRPr lang="en-US" dirty="0"/>
          </a:p>
          <a:p>
            <a:pPr>
              <a:buNone/>
            </a:pPr>
            <a:r>
              <a:rPr lang="en-US" dirty="0"/>
              <a:t>Find a recurrence relation  for </a:t>
            </a:r>
            <a:r>
              <a:rPr lang="en-US" i="1" dirty="0"/>
              <a:t>C</a:t>
            </a:r>
            <a:r>
              <a:rPr lang="en-US" i="1" baseline="-25000" dirty="0"/>
              <a:t>n </a:t>
            </a:r>
            <a:r>
              <a:rPr lang="en-US" dirty="0"/>
              <a:t>, the number of ways to parenthesize the product of   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numbers,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⋯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 err="1"/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, to specify the order of multiplication.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For example,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5, since all the possible ways to parenthesize 4 numbers are </a:t>
            </a:r>
            <a:endParaRPr lang="en-US" sz="2300" dirty="0">
              <a:latin typeface="Cambria Math" pitchFamily="18" charset="0"/>
              <a:ea typeface="Cambria Math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600" b="1" dirty="0"/>
              <a:t>((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b="1" dirty="0"/>
              <a:t> </a:t>
            </a:r>
            <a:r>
              <a:rPr lang="en-US" sz="2600" b="1" dirty="0">
                <a:latin typeface="Cambria Math"/>
                <a:ea typeface="Cambria Math"/>
              </a:rPr>
              <a:t>∙</a:t>
            </a: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b="1" dirty="0">
                <a:latin typeface="Cambria Math"/>
                <a:ea typeface="Cambria Math"/>
              </a:rPr>
              <a:t> )∙</a:t>
            </a: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b="1" dirty="0">
                <a:latin typeface="Cambria Math"/>
                <a:ea typeface="Cambria Math"/>
              </a:rPr>
              <a:t> )∙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sz="2600" b="1" dirty="0"/>
              <a:t>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600" b="1" dirty="0"/>
              <a:t> (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b="1" dirty="0"/>
              <a:t> </a:t>
            </a:r>
            <a:r>
              <a:rPr lang="en-US" sz="2600" b="1" dirty="0">
                <a:latin typeface="Cambria Math"/>
                <a:ea typeface="Cambria Math"/>
              </a:rPr>
              <a:t>∙</a:t>
            </a:r>
            <a:r>
              <a:rPr lang="en-US" sz="2600" b="1" i="1" dirty="0"/>
              <a:t> </a:t>
            </a:r>
            <a:r>
              <a:rPr lang="en-US" sz="2600" b="1" dirty="0"/>
              <a:t>(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b="1" dirty="0">
                <a:latin typeface="Cambria Math"/>
                <a:ea typeface="Cambria Math"/>
              </a:rPr>
              <a:t> ∙</a:t>
            </a: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b="1" dirty="0">
                <a:latin typeface="Cambria Math"/>
                <a:ea typeface="Cambria Math"/>
              </a:rPr>
              <a:t> ))∙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b="1" dirty="0"/>
              <a:t> 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600" b="1" dirty="0"/>
              <a:t>  (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b="1" dirty="0"/>
              <a:t> </a:t>
            </a:r>
            <a:r>
              <a:rPr lang="en-US" sz="2600" b="1" dirty="0">
                <a:latin typeface="Cambria Math"/>
                <a:ea typeface="Cambria Math"/>
              </a:rPr>
              <a:t>∙</a:t>
            </a: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b="1" dirty="0">
                <a:latin typeface="Cambria Math"/>
                <a:ea typeface="Cambria Math"/>
              </a:rPr>
              <a:t> )∙</a:t>
            </a:r>
            <a:r>
              <a:rPr lang="en-US" sz="2600" b="1" i="1" dirty="0"/>
              <a:t> </a:t>
            </a:r>
            <a:r>
              <a:rPr lang="en-US" sz="2600" b="1" dirty="0"/>
              <a:t>(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b="1" dirty="0">
                <a:latin typeface="Cambria Math"/>
                <a:ea typeface="Cambria Math"/>
              </a:rPr>
              <a:t> ∙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b="1" dirty="0">
                <a:latin typeface="Cambria Math"/>
                <a:ea typeface="Cambria Math"/>
              </a:rPr>
              <a:t> 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600" b="1" dirty="0">
                <a:latin typeface="Cambria Math"/>
                <a:ea typeface="Cambria Math"/>
              </a:rPr>
              <a:t> 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b="1" dirty="0"/>
              <a:t> </a:t>
            </a:r>
            <a:r>
              <a:rPr lang="en-US" sz="2600" b="1" dirty="0">
                <a:latin typeface="Cambria Math"/>
                <a:ea typeface="Cambria Math"/>
              </a:rPr>
              <a:t>∙</a:t>
            </a:r>
            <a:r>
              <a:rPr lang="en-US" sz="2600" b="1" i="1" dirty="0"/>
              <a:t> </a:t>
            </a:r>
            <a:r>
              <a:rPr lang="en-US" sz="2600" b="1" dirty="0"/>
              <a:t>((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b="1" dirty="0">
                <a:latin typeface="Cambria Math"/>
                <a:ea typeface="Cambria Math"/>
              </a:rPr>
              <a:t> ∙</a:t>
            </a: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b="1" dirty="0">
                <a:latin typeface="Cambria Math"/>
                <a:ea typeface="Cambria Math"/>
              </a:rPr>
              <a:t> ) ∙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b="1" dirty="0">
                <a:latin typeface="Cambria Math"/>
                <a:ea typeface="Cambria Math"/>
              </a:rPr>
              <a:t> )</a:t>
            </a:r>
            <a:endParaRPr lang="en-US" sz="2600" b="1" i="1" dirty="0"/>
          </a:p>
          <a:p>
            <a:pPr marL="457200" indent="-457200" algn="ctr">
              <a:buFont typeface="+mj-lt"/>
              <a:buAutoNum type="arabicPeriod"/>
            </a:pPr>
            <a:r>
              <a:rPr lang="en-US" sz="2600" b="1" i="1" dirty="0"/>
              <a:t> 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b="1" dirty="0"/>
              <a:t> </a:t>
            </a:r>
            <a:r>
              <a:rPr lang="en-US" sz="2600" b="1" dirty="0">
                <a:latin typeface="Cambria Math"/>
                <a:ea typeface="Cambria Math"/>
              </a:rPr>
              <a:t>∙</a:t>
            </a:r>
            <a:r>
              <a:rPr lang="en-US" sz="2600" b="1" i="1" dirty="0"/>
              <a:t> </a:t>
            </a:r>
            <a:r>
              <a:rPr lang="en-US" sz="2600" b="1" dirty="0"/>
              <a:t>(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b="1" dirty="0">
                <a:latin typeface="Cambria Math"/>
                <a:ea typeface="Cambria Math"/>
              </a:rPr>
              <a:t> ∙</a:t>
            </a:r>
            <a:r>
              <a:rPr lang="en-US" sz="2600" b="1" i="1" dirty="0"/>
              <a:t> </a:t>
            </a:r>
            <a:r>
              <a:rPr lang="en-US" sz="2600" b="1" dirty="0"/>
              <a:t>(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b="1" dirty="0">
                <a:latin typeface="Cambria Math"/>
                <a:ea typeface="Cambria Math"/>
              </a:rPr>
              <a:t> ∙ </a:t>
            </a:r>
            <a:r>
              <a:rPr lang="en-US" sz="2600" b="1" i="1" dirty="0"/>
              <a:t>x</a:t>
            </a:r>
            <a:r>
              <a:rPr lang="en-US" sz="2600" b="1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b="1" dirty="0">
                <a:latin typeface="Cambria Math"/>
                <a:ea typeface="Cambria Math"/>
              </a:rPr>
              <a:t> ))</a:t>
            </a:r>
            <a:endParaRPr lang="en-US" sz="800" dirty="0"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r>
              <a:rPr lang="en-US" sz="800" dirty="0">
                <a:latin typeface="Cambria Math" pitchFamily="18" charset="0"/>
                <a:ea typeface="Cambria Math" pitchFamily="18" charset="0"/>
              </a:rPr>
              <a:t>      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/>
              <a:t>    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/>
              <a:t>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33840" y="3470040"/>
              <a:ext cx="7713360" cy="2800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080" y="3456360"/>
                <a:ext cx="7743600" cy="282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62" y="46355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Counting the Ways to Parenthesize a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114" y="1433423"/>
            <a:ext cx="11866482" cy="504501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300" b="1" dirty="0"/>
              <a:t> </a:t>
            </a:r>
            <a:r>
              <a:rPr lang="en-US" sz="9600" b="1" dirty="0"/>
              <a:t>Solution</a:t>
            </a:r>
            <a:r>
              <a:rPr lang="en-US" sz="9600" dirty="0"/>
              <a:t>:   </a:t>
            </a:r>
          </a:p>
          <a:p>
            <a:r>
              <a:rPr lang="en-US" sz="6200" dirty="0"/>
              <a:t> Note that however parentheses are inserted in </a:t>
            </a:r>
            <a:r>
              <a:rPr lang="en-US" sz="6200" i="1" dirty="0"/>
              <a:t>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6200" dirty="0"/>
              <a:t> </a:t>
            </a:r>
            <a:r>
              <a:rPr lang="en-US" sz="6200" dirty="0">
                <a:latin typeface="Cambria Math"/>
                <a:ea typeface="Cambria Math"/>
              </a:rPr>
              <a:t>∙</a:t>
            </a:r>
            <a:r>
              <a:rPr lang="en-US" sz="6200" i="1" dirty="0"/>
              <a:t> 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6200" dirty="0">
                <a:latin typeface="Cambria Math"/>
                <a:ea typeface="Cambria Math"/>
              </a:rPr>
              <a:t> ∙</a:t>
            </a:r>
            <a:r>
              <a:rPr lang="en-US" sz="6200" i="1" dirty="0"/>
              <a:t> 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6200" dirty="0">
                <a:latin typeface="Cambria Math"/>
                <a:ea typeface="Cambria Math"/>
              </a:rPr>
              <a:t> ∙ ⋯</a:t>
            </a:r>
            <a:r>
              <a:rPr lang="en-US" sz="6200" i="1" dirty="0"/>
              <a:t> </a:t>
            </a:r>
            <a:r>
              <a:rPr lang="en-US" sz="6200" dirty="0">
                <a:latin typeface="Cambria Math"/>
                <a:ea typeface="Cambria Math"/>
              </a:rPr>
              <a:t>∙ </a:t>
            </a:r>
            <a:r>
              <a:rPr lang="en-US" sz="6200" i="1" dirty="0" err="1"/>
              <a:t>x</a:t>
            </a:r>
            <a:r>
              <a:rPr lang="en-US" sz="6200" i="1" baseline="-25000" dirty="0" err="1">
                <a:ea typeface="Cambria Math" pitchFamily="18" charset="0"/>
              </a:rPr>
              <a:t>n</a:t>
            </a:r>
            <a:r>
              <a:rPr lang="en-US" sz="6200" dirty="0"/>
              <a:t>, one  “</a:t>
            </a:r>
            <a:r>
              <a:rPr lang="en-US" sz="6200" dirty="0">
                <a:latin typeface="Cambria Math"/>
                <a:ea typeface="Cambria Math"/>
              </a:rPr>
              <a:t>∙” operator remains  outside all parentheses. </a:t>
            </a:r>
          </a:p>
          <a:p>
            <a:r>
              <a:rPr lang="en-US" sz="6200" dirty="0">
                <a:latin typeface="Cambria Math"/>
                <a:ea typeface="Cambria Math"/>
              </a:rPr>
              <a:t>This final operator appears between two of the </a:t>
            </a:r>
            <a:r>
              <a:rPr lang="en-US" sz="6200" i="1" dirty="0">
                <a:latin typeface="Cambria Math"/>
                <a:ea typeface="Cambria Math"/>
              </a:rPr>
              <a:t>n</a:t>
            </a:r>
            <a:r>
              <a:rPr lang="en-US" sz="6200" dirty="0">
                <a:latin typeface="Cambria Math"/>
                <a:ea typeface="Cambria Math"/>
              </a:rPr>
              <a:t> + 1 numbers, say </a:t>
            </a:r>
            <a:r>
              <a:rPr lang="en-US" sz="6200" i="1" dirty="0" err="1"/>
              <a:t>x</a:t>
            </a:r>
            <a:r>
              <a:rPr lang="en-US" sz="6200" i="1" baseline="-25000" dirty="0" err="1">
                <a:ea typeface="Cambria Math" pitchFamily="18" charset="0"/>
              </a:rPr>
              <a:t>k</a:t>
            </a:r>
            <a:r>
              <a:rPr lang="en-US" sz="6200" dirty="0"/>
              <a:t> and </a:t>
            </a:r>
            <a:r>
              <a:rPr lang="en-US" sz="6200" i="1" dirty="0"/>
              <a:t>x</a:t>
            </a:r>
            <a:r>
              <a:rPr lang="en-US" sz="6200" i="1" baseline="-25000" dirty="0">
                <a:ea typeface="Cambria Math" pitchFamily="18" charset="0"/>
              </a:rPr>
              <a:t>k+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6200" dirty="0"/>
              <a:t>. </a:t>
            </a:r>
          </a:p>
          <a:p>
            <a:r>
              <a:rPr lang="en-US" sz="6200" dirty="0"/>
              <a:t>Since there are </a:t>
            </a:r>
            <a:r>
              <a:rPr lang="en-US" sz="6200" i="1" dirty="0"/>
              <a:t>C</a:t>
            </a:r>
            <a:r>
              <a:rPr lang="en-US" sz="6200" i="1" baseline="-25000" dirty="0"/>
              <a:t>k</a:t>
            </a:r>
            <a:r>
              <a:rPr lang="en-US" sz="6200" i="1" dirty="0"/>
              <a:t>  </a:t>
            </a:r>
            <a:r>
              <a:rPr lang="en-US" sz="6200" dirty="0"/>
              <a:t>ways  to insert parentheses in the product</a:t>
            </a:r>
            <a:r>
              <a:rPr lang="en-US" sz="6200" i="1" dirty="0"/>
              <a:t> 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6200" dirty="0"/>
              <a:t> </a:t>
            </a:r>
            <a:r>
              <a:rPr lang="en-US" sz="6200" dirty="0">
                <a:latin typeface="Cambria Math"/>
                <a:ea typeface="Cambria Math"/>
              </a:rPr>
              <a:t>∙</a:t>
            </a:r>
            <a:r>
              <a:rPr lang="en-US" sz="6200" i="1" dirty="0"/>
              <a:t> 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6200" dirty="0">
                <a:latin typeface="Cambria Math"/>
                <a:ea typeface="Cambria Math"/>
              </a:rPr>
              <a:t> ∙</a:t>
            </a:r>
            <a:r>
              <a:rPr lang="en-US" sz="6200" i="1" dirty="0"/>
              <a:t> x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6200" dirty="0">
                <a:latin typeface="Cambria Math"/>
                <a:ea typeface="Cambria Math"/>
              </a:rPr>
              <a:t> ∙ ⋯</a:t>
            </a:r>
            <a:r>
              <a:rPr lang="en-US" sz="6200" i="1" dirty="0"/>
              <a:t> </a:t>
            </a:r>
            <a:r>
              <a:rPr lang="en-US" sz="6200" dirty="0">
                <a:latin typeface="Cambria Math"/>
                <a:ea typeface="Cambria Math"/>
              </a:rPr>
              <a:t>∙ </a:t>
            </a:r>
            <a:r>
              <a:rPr lang="en-US" sz="6200" i="1" dirty="0" err="1"/>
              <a:t>x</a:t>
            </a:r>
            <a:r>
              <a:rPr lang="en-US" sz="6200" i="1" baseline="-25000" dirty="0" err="1">
                <a:ea typeface="Cambria Math" pitchFamily="18" charset="0"/>
              </a:rPr>
              <a:t>k</a:t>
            </a:r>
            <a:r>
              <a:rPr lang="en-US" sz="6200" dirty="0"/>
              <a:t>  and  </a:t>
            </a:r>
            <a:r>
              <a:rPr lang="en-US" sz="6200" i="1" dirty="0"/>
              <a:t>C</a:t>
            </a:r>
            <a:r>
              <a:rPr lang="en-US" sz="6200" i="1" baseline="-25000" dirty="0"/>
              <a:t>n</a:t>
            </a:r>
            <a:r>
              <a:rPr lang="en-US" sz="6200" i="1" baseline="-25000" dirty="0">
                <a:latin typeface="Cambria Math"/>
                <a:ea typeface="Cambria Math"/>
              </a:rPr>
              <a:t>−k−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6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6200" i="1" dirty="0"/>
              <a:t> </a:t>
            </a:r>
            <a:r>
              <a:rPr lang="en-US" sz="6200" dirty="0"/>
              <a:t>ways  to insert parentheses in the product</a:t>
            </a:r>
            <a:r>
              <a:rPr lang="en-US" sz="6200" i="1" dirty="0"/>
              <a:t> x</a:t>
            </a:r>
            <a:r>
              <a:rPr lang="en-US" sz="6200" i="1" baseline="-25000" dirty="0">
                <a:ea typeface="Cambria Math" pitchFamily="18" charset="0"/>
              </a:rPr>
              <a:t>k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6200" dirty="0"/>
              <a:t> </a:t>
            </a:r>
            <a:r>
              <a:rPr lang="en-US" sz="6200" dirty="0">
                <a:latin typeface="Cambria Math"/>
                <a:ea typeface="Cambria Math"/>
              </a:rPr>
              <a:t>∙</a:t>
            </a:r>
            <a:r>
              <a:rPr lang="en-US" sz="6200" i="1" dirty="0"/>
              <a:t> x</a:t>
            </a:r>
            <a:r>
              <a:rPr lang="en-US" sz="6200" i="1" baseline="-25000" dirty="0">
                <a:ea typeface="Cambria Math" pitchFamily="18" charset="0"/>
              </a:rPr>
              <a:t>k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6200" dirty="0"/>
              <a:t> </a:t>
            </a:r>
            <a:r>
              <a:rPr lang="en-US" sz="6200" dirty="0">
                <a:latin typeface="Cambria Math"/>
                <a:ea typeface="Cambria Math"/>
              </a:rPr>
              <a:t> ∙ ⋯</a:t>
            </a:r>
            <a:r>
              <a:rPr lang="en-US" sz="6200" i="1" dirty="0"/>
              <a:t> </a:t>
            </a:r>
            <a:r>
              <a:rPr lang="en-US" sz="6200" dirty="0">
                <a:latin typeface="Cambria Math"/>
                <a:ea typeface="Cambria Math"/>
              </a:rPr>
              <a:t>∙ </a:t>
            </a:r>
            <a:r>
              <a:rPr lang="en-US" sz="6200" i="1" dirty="0" err="1"/>
              <a:t>x</a:t>
            </a:r>
            <a:r>
              <a:rPr lang="en-US" sz="6200" i="1" baseline="-25000" dirty="0" err="1">
                <a:ea typeface="Cambria Math" pitchFamily="18" charset="0"/>
              </a:rPr>
              <a:t>n</a:t>
            </a:r>
            <a:r>
              <a:rPr lang="en-US" sz="6200" dirty="0"/>
              <a:t>, we have </a:t>
            </a:r>
            <a:endParaRPr lang="en-US" sz="37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56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6200" dirty="0">
                <a:latin typeface="Cambria Math" pitchFamily="18" charset="0"/>
                <a:ea typeface="Cambria Math" pitchFamily="18" charset="0"/>
              </a:rPr>
              <a:t>The initial conditions are </a:t>
            </a:r>
            <a:r>
              <a:rPr lang="en-US" sz="6200" i="1" dirty="0"/>
              <a:t>C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6200" dirty="0"/>
              <a:t> = </a:t>
            </a:r>
            <a:r>
              <a:rPr lang="en-US" sz="6200" dirty="0">
                <a:latin typeface="Cambria Math" pitchFamily="18" charset="0"/>
                <a:ea typeface="Cambria Math" pitchFamily="18" charset="0"/>
              </a:rPr>
              <a:t>1 and </a:t>
            </a:r>
            <a:r>
              <a:rPr lang="en-US" sz="6200" i="1" dirty="0"/>
              <a:t>C</a:t>
            </a:r>
            <a:r>
              <a:rPr lang="en-US" sz="6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6200" dirty="0"/>
              <a:t> = </a:t>
            </a:r>
            <a:r>
              <a:rPr lang="en-US" sz="6200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marL="0" indent="0">
              <a:buNone/>
            </a:pPr>
            <a:endParaRPr lang="en-US" sz="56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43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4300" dirty="0"/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xmlns="" id="{8253F37E-AE4B-4A36-9D25-779173B062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1" y="3831907"/>
            <a:ext cx="7785537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xmlns="" id="{C49161B2-A759-47BC-8BA7-F2FCB3A479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4290715"/>
            <a:ext cx="2129029" cy="879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CC0630-8FE6-4A47-8BE5-E7B86A0C3B1D}"/>
              </a:ext>
            </a:extLst>
          </p:cNvPr>
          <p:cNvSpPr txBox="1"/>
          <p:nvPr/>
        </p:nvSpPr>
        <p:spPr>
          <a:xfrm>
            <a:off x="2020608" y="5593027"/>
            <a:ext cx="5943600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sequence {</a:t>
            </a:r>
            <a:r>
              <a:rPr lang="en-US" sz="1400" i="1" dirty="0" err="1"/>
              <a:t>C</a:t>
            </a:r>
            <a:r>
              <a:rPr lang="en-US" sz="1400" i="1" baseline="-25000" dirty="0" err="1"/>
              <a:t>n</a:t>
            </a:r>
            <a:r>
              <a:rPr lang="en-US" sz="1400" i="1" baseline="-25000" dirty="0"/>
              <a:t> </a:t>
            </a:r>
            <a:r>
              <a:rPr lang="en-US" sz="1400" dirty="0"/>
              <a:t>} is the sequence of </a:t>
            </a:r>
            <a:r>
              <a:rPr lang="en-US" sz="1400" b="1" dirty="0"/>
              <a:t>Catalan Numbers</a:t>
            </a:r>
            <a:r>
              <a:rPr lang="en-US" sz="1400" dirty="0"/>
              <a:t>. This recurrence  relation can be solved using the method of generating functions; see Exercise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1400" dirty="0"/>
              <a:t> in Section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8.4</a:t>
            </a:r>
            <a:r>
              <a:rPr lang="en-US" sz="1400" dirty="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82320" y="2614680"/>
              <a:ext cx="11351880" cy="2510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80" y="2608920"/>
                <a:ext cx="11368080" cy="25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3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6"/>
            <a:ext cx="8229600" cy="1143000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289" y="1535502"/>
            <a:ext cx="11967422" cy="49084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Combinatorial Proofs</a:t>
            </a:r>
          </a:p>
          <a:p>
            <a:endParaRPr lang="en-US" sz="3600" dirty="0"/>
          </a:p>
          <a:p>
            <a:pPr algn="l"/>
            <a:r>
              <a:rPr lang="en-GB" sz="3600" dirty="0" smtClean="0"/>
              <a:t>Binomial </a:t>
            </a:r>
            <a:r>
              <a:rPr lang="en-GB" sz="3600" dirty="0"/>
              <a:t>Coefficients</a:t>
            </a:r>
          </a:p>
          <a:p>
            <a:pPr algn="l"/>
            <a:endParaRPr lang="en-GB" sz="3600" dirty="0"/>
          </a:p>
          <a:p>
            <a:pPr algn="l"/>
            <a:r>
              <a:rPr lang="en-GB" sz="3600" dirty="0" smtClean="0"/>
              <a:t>Binomial </a:t>
            </a:r>
            <a:r>
              <a:rPr lang="en-GB" sz="3600" dirty="0"/>
              <a:t>theorem</a:t>
            </a:r>
          </a:p>
          <a:p>
            <a:pPr algn="l"/>
            <a:endParaRPr lang="en-IN" sz="3600" dirty="0"/>
          </a:p>
          <a:p>
            <a:pPr algn="l"/>
            <a:r>
              <a:rPr lang="en-IN" sz="3600" dirty="0"/>
              <a:t>Recurrence Relations</a:t>
            </a:r>
          </a:p>
          <a:p>
            <a:pPr algn="l"/>
            <a:endParaRPr lang="en-IN" sz="3600" dirty="0"/>
          </a:p>
          <a:p>
            <a:pPr algn="l"/>
            <a:r>
              <a:rPr lang="en-IN" sz="3600" dirty="0"/>
              <a:t>Application of Recurrence Relations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2560" y="205560"/>
              <a:ext cx="8558640" cy="6163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60" y="196200"/>
                <a:ext cx="8575920" cy="618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Combinatorial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290156" cy="5173132"/>
          </a:xfrm>
        </p:spPr>
        <p:txBody>
          <a:bodyPr/>
          <a:lstStyle/>
          <a:p>
            <a:r>
              <a:rPr lang="en-US" sz="3600" b="1" dirty="0"/>
              <a:t>Definition </a:t>
            </a:r>
            <a:r>
              <a:rPr lang="en-US" sz="36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/>
              <a:t>: A </a:t>
            </a:r>
            <a:r>
              <a:rPr lang="en-US" sz="3600" i="1" dirty="0"/>
              <a:t>combinatorial proof </a:t>
            </a:r>
            <a:r>
              <a:rPr lang="en-US" sz="3600" dirty="0"/>
              <a:t>of an identity is a proof that  uses one of the following methods.</a:t>
            </a:r>
          </a:p>
          <a:p>
            <a:endParaRPr lang="en-US" sz="3200" dirty="0"/>
          </a:p>
          <a:p>
            <a:pPr lvl="1"/>
            <a:r>
              <a:rPr lang="en-US" sz="2800" dirty="0"/>
              <a:t>A </a:t>
            </a:r>
            <a:r>
              <a:rPr lang="en-US" sz="2800" b="1" i="1" dirty="0"/>
              <a:t>double counting proof </a:t>
            </a:r>
            <a:r>
              <a:rPr lang="en-US" sz="2800" dirty="0"/>
              <a:t>uses counting arguments to prove that both sides of an identity count the same objects, but in different ways.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b="1" i="1" dirty="0"/>
              <a:t>bijective proof  </a:t>
            </a:r>
            <a:r>
              <a:rPr lang="en-US" sz="2800" dirty="0"/>
              <a:t>shows  that there is a bijection between the sets of objects counted by the two sides of the identity.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7920" y="2217960"/>
              <a:ext cx="10081800" cy="4366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2203920"/>
                <a:ext cx="10100160" cy="439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434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i="1" dirty="0"/>
              <a:t>Double Counting Proof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018936" cy="5183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Combinatorial proofs that  </a:t>
            </a:r>
            <a:r>
              <a:rPr lang="en-US" b="1" i="1" dirty="0"/>
              <a:t>C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r</a:t>
            </a:r>
            <a:r>
              <a:rPr lang="en-US" b="1" dirty="0"/>
              <a:t>) = </a:t>
            </a:r>
            <a:r>
              <a:rPr lang="en-US" b="1" i="1" dirty="0"/>
              <a:t>C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latin typeface="Cambria Math"/>
                <a:ea typeface="Cambria Math"/>
              </a:rPr>
              <a:t>− </a:t>
            </a:r>
            <a:r>
              <a:rPr lang="en-US" b="1" i="1" dirty="0">
                <a:ea typeface="Cambria Math"/>
              </a:rPr>
              <a:t>r</a:t>
            </a:r>
            <a:r>
              <a:rPr lang="en-US" b="1" dirty="0">
                <a:latin typeface="Cambria Math"/>
                <a:ea typeface="Cambria Math"/>
              </a:rPr>
              <a:t>)     when r and n are nonnegative integers with </a:t>
            </a:r>
            <a:r>
              <a:rPr lang="en-US" b="1" i="1" dirty="0">
                <a:latin typeface="Cambria Math"/>
                <a:ea typeface="Cambria Math"/>
              </a:rPr>
              <a:t>r</a:t>
            </a:r>
            <a:r>
              <a:rPr lang="en-US" b="1" dirty="0">
                <a:latin typeface="Cambria Math"/>
                <a:ea typeface="Cambria Math"/>
              </a:rPr>
              <a:t> &lt;= </a:t>
            </a:r>
            <a:r>
              <a:rPr lang="en-US" b="1" i="1" dirty="0">
                <a:latin typeface="Cambria Math"/>
                <a:ea typeface="Cambria Math"/>
              </a:rPr>
              <a:t>n</a:t>
            </a:r>
            <a:endParaRPr lang="en-US" b="1" dirty="0"/>
          </a:p>
          <a:p>
            <a:pPr>
              <a:buNone/>
            </a:pPr>
            <a:endParaRPr lang="en-US" sz="3600" dirty="0"/>
          </a:p>
          <a:p>
            <a:pPr lvl="1"/>
            <a:r>
              <a:rPr lang="en-US" sz="3200" dirty="0"/>
              <a:t>: By definition the number of subsets of </a:t>
            </a:r>
            <a:r>
              <a:rPr lang="en-US" sz="3200" i="1" dirty="0"/>
              <a:t>S</a:t>
            </a:r>
            <a:r>
              <a:rPr lang="en-US" sz="3200" dirty="0"/>
              <a:t> with </a:t>
            </a:r>
            <a:r>
              <a:rPr lang="en-US" sz="3200" i="1" dirty="0"/>
              <a:t>r</a:t>
            </a:r>
            <a:r>
              <a:rPr lang="en-US" sz="3200" dirty="0"/>
              <a:t> elements is </a:t>
            </a:r>
            <a:r>
              <a:rPr lang="en-US" sz="3200" i="1" dirty="0"/>
              <a:t>C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, </a:t>
            </a:r>
            <a:r>
              <a:rPr lang="en-US" sz="3200" i="1" dirty="0"/>
              <a:t>r</a:t>
            </a:r>
            <a:r>
              <a:rPr lang="en-US" sz="3200" dirty="0"/>
              <a:t>). </a:t>
            </a:r>
          </a:p>
          <a:p>
            <a:pPr lvl="1"/>
            <a:r>
              <a:rPr lang="en-US" sz="3200" dirty="0"/>
              <a:t>Each subset A of S can also be described by specifying which elements are not in A, i.e., those which are  in     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 Since the complement of a subset of S with </a:t>
            </a:r>
            <a:r>
              <a:rPr lang="en-US" sz="3200" i="1" dirty="0"/>
              <a:t>r</a:t>
            </a:r>
            <a:r>
              <a:rPr lang="en-US" sz="3200" dirty="0"/>
              <a:t> elements has </a:t>
            </a:r>
            <a:r>
              <a:rPr lang="en-US" sz="3200" i="1" dirty="0"/>
              <a:t>n</a:t>
            </a:r>
            <a:r>
              <a:rPr lang="en-US" sz="3200" dirty="0"/>
              <a:t> </a:t>
            </a:r>
            <a:r>
              <a:rPr lang="en-US" sz="3200" dirty="0">
                <a:latin typeface="Cambria Math"/>
                <a:ea typeface="Cambria Math"/>
              </a:rPr>
              <a:t>− </a:t>
            </a:r>
            <a:r>
              <a:rPr lang="en-US" sz="3200" i="1" dirty="0">
                <a:latin typeface="Cambria Math"/>
                <a:ea typeface="Cambria Math"/>
              </a:rPr>
              <a:t>r</a:t>
            </a:r>
            <a:r>
              <a:rPr lang="en-US" sz="3200" dirty="0">
                <a:latin typeface="Cambria Math"/>
                <a:ea typeface="Cambria Math"/>
              </a:rPr>
              <a:t>  elements, there are also </a:t>
            </a:r>
            <a:r>
              <a:rPr lang="en-US" sz="3200" i="1" dirty="0"/>
              <a:t>C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, </a:t>
            </a:r>
            <a:r>
              <a:rPr lang="en-US" sz="3200" i="1" dirty="0"/>
              <a:t>n</a:t>
            </a:r>
            <a:r>
              <a:rPr lang="en-US" sz="3200" dirty="0"/>
              <a:t> </a:t>
            </a:r>
            <a:r>
              <a:rPr lang="en-US" sz="3200" dirty="0">
                <a:latin typeface="Cambria Math"/>
                <a:ea typeface="Cambria Math"/>
              </a:rPr>
              <a:t>− </a:t>
            </a:r>
            <a:r>
              <a:rPr lang="en-US" sz="3200" i="1" dirty="0">
                <a:ea typeface="Cambria Math"/>
              </a:rPr>
              <a:t>r</a:t>
            </a:r>
            <a:r>
              <a:rPr lang="en-US" sz="3200" dirty="0">
                <a:latin typeface="Cambria Math"/>
                <a:ea typeface="Cambria Math"/>
              </a:rPr>
              <a:t>) subsets of </a:t>
            </a:r>
            <a:r>
              <a:rPr lang="en-US" sz="3200" i="1" dirty="0">
                <a:latin typeface="Cambria Math"/>
                <a:ea typeface="Cambria Math"/>
              </a:rPr>
              <a:t>S </a:t>
            </a:r>
            <a:r>
              <a:rPr lang="en-US" sz="3200" dirty="0">
                <a:latin typeface="Cambria Math"/>
                <a:ea typeface="Cambria Math"/>
              </a:rPr>
              <a:t>with </a:t>
            </a:r>
            <a:r>
              <a:rPr lang="en-US" sz="3200" i="1" dirty="0">
                <a:latin typeface="Cambria Math"/>
                <a:ea typeface="Cambria Math"/>
              </a:rPr>
              <a:t>r</a:t>
            </a:r>
            <a:r>
              <a:rPr lang="en-US" sz="3200" dirty="0">
                <a:latin typeface="Cambria Math"/>
                <a:ea typeface="Cambria Math"/>
              </a:rPr>
              <a:t> elements.</a:t>
            </a:r>
            <a:endParaRPr lang="en-US" sz="3200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476768" y="4084297"/>
            <a:ext cx="228600" cy="21526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11866536" y="631173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60560" y="687600"/>
              <a:ext cx="5313600" cy="2875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00" y="678240"/>
                <a:ext cx="5332320" cy="289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434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i="1" dirty="0"/>
              <a:t>Bijective Proof</a:t>
            </a:r>
            <a:r>
              <a:rPr lang="en-US" sz="5400" dirty="0"/>
              <a:t>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018936" cy="5183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Combinatorial proofs that   </a:t>
            </a:r>
            <a:r>
              <a:rPr lang="en-US" b="1" i="1" dirty="0"/>
              <a:t>C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r</a:t>
            </a:r>
            <a:r>
              <a:rPr lang="en-US" b="1" dirty="0"/>
              <a:t>) = </a:t>
            </a:r>
            <a:r>
              <a:rPr lang="en-US" b="1" i="1" dirty="0"/>
              <a:t>C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latin typeface="Cambria Math"/>
                <a:ea typeface="Cambria Math"/>
              </a:rPr>
              <a:t>− </a:t>
            </a:r>
            <a:r>
              <a:rPr lang="en-US" b="1" i="1" dirty="0">
                <a:ea typeface="Cambria Math"/>
              </a:rPr>
              <a:t>r</a:t>
            </a:r>
            <a:r>
              <a:rPr lang="en-US" b="1" dirty="0">
                <a:latin typeface="Cambria Math"/>
                <a:ea typeface="Cambria Math"/>
              </a:rPr>
              <a:t>)     when r and n are nonnegative integers with  </a:t>
            </a:r>
            <a:r>
              <a:rPr lang="en-US" b="1" i="1" dirty="0">
                <a:latin typeface="Cambria Math"/>
                <a:ea typeface="Cambria Math"/>
              </a:rPr>
              <a:t>r</a:t>
            </a:r>
            <a:r>
              <a:rPr lang="en-US" b="1" dirty="0">
                <a:latin typeface="Cambria Math"/>
                <a:ea typeface="Cambria Math"/>
              </a:rPr>
              <a:t> &lt; =</a:t>
            </a:r>
            <a:r>
              <a:rPr lang="en-US" b="1" i="1" dirty="0">
                <a:latin typeface="Cambria Math"/>
                <a:ea typeface="Cambria Math"/>
              </a:rPr>
              <a:t>n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 lvl="1"/>
            <a:r>
              <a:rPr lang="en-US" sz="3200" dirty="0"/>
              <a:t>Suppose that </a:t>
            </a:r>
            <a:r>
              <a:rPr lang="en-US" sz="3200" i="1" dirty="0"/>
              <a:t>S</a:t>
            </a:r>
            <a:r>
              <a:rPr lang="en-US" sz="3200" dirty="0"/>
              <a:t> is a set with </a:t>
            </a:r>
            <a:r>
              <a:rPr lang="en-US" sz="3200" i="1" dirty="0"/>
              <a:t>n</a:t>
            </a:r>
            <a:r>
              <a:rPr lang="en-US" sz="3200" dirty="0"/>
              <a:t> elements. </a:t>
            </a:r>
          </a:p>
          <a:p>
            <a:pPr lvl="1"/>
            <a:r>
              <a:rPr lang="en-US" sz="3200" dirty="0"/>
              <a:t>The function that maps a </a:t>
            </a:r>
            <a:r>
              <a:rPr lang="en-US" sz="3200" dirty="0">
                <a:highlight>
                  <a:srgbClr val="FFFF00"/>
                </a:highlight>
              </a:rPr>
              <a:t>subset </a:t>
            </a:r>
            <a:r>
              <a:rPr lang="en-US" sz="3200" i="1" dirty="0">
                <a:highlight>
                  <a:srgbClr val="FFFF00"/>
                </a:highlight>
              </a:rPr>
              <a:t>A</a:t>
            </a:r>
            <a:r>
              <a:rPr lang="en-US" sz="3200" dirty="0">
                <a:highlight>
                  <a:srgbClr val="FFFF00"/>
                </a:highlight>
              </a:rPr>
              <a:t> of </a:t>
            </a:r>
            <a:r>
              <a:rPr lang="en-US" sz="3200" i="1" dirty="0">
                <a:highlight>
                  <a:srgbClr val="FFFF00"/>
                </a:highlight>
              </a:rPr>
              <a:t>S </a:t>
            </a:r>
            <a:r>
              <a:rPr lang="en-US" sz="3200" dirty="0">
                <a:highlight>
                  <a:srgbClr val="FFFF00"/>
                </a:highlight>
              </a:rPr>
              <a:t>to      is a bijection </a:t>
            </a:r>
            <a:r>
              <a:rPr lang="en-US" sz="3200" dirty="0"/>
              <a:t>between the subsets of </a:t>
            </a:r>
            <a:r>
              <a:rPr lang="en-US" sz="3200" i="1" dirty="0"/>
              <a:t>S</a:t>
            </a:r>
            <a:r>
              <a:rPr lang="en-US" sz="3200" dirty="0"/>
              <a:t> with </a:t>
            </a:r>
            <a:r>
              <a:rPr lang="en-US" sz="3200" i="1" dirty="0"/>
              <a:t>r</a:t>
            </a:r>
            <a:r>
              <a:rPr lang="en-US" sz="3200" dirty="0"/>
              <a:t> elements and the subsets with </a:t>
            </a:r>
            <a:r>
              <a:rPr lang="en-US" sz="3200" i="1" dirty="0"/>
              <a:t>n</a:t>
            </a:r>
            <a:r>
              <a:rPr lang="en-US" sz="3200" dirty="0"/>
              <a:t> </a:t>
            </a:r>
            <a:r>
              <a:rPr lang="en-US" sz="3200" dirty="0">
                <a:latin typeface="Cambria Math"/>
                <a:ea typeface="Cambria Math"/>
              </a:rPr>
              <a:t>− </a:t>
            </a:r>
            <a:r>
              <a:rPr lang="en-US" sz="3200" i="1" dirty="0">
                <a:latin typeface="Cambria Math"/>
                <a:ea typeface="Cambria Math"/>
              </a:rPr>
              <a:t>r</a:t>
            </a:r>
            <a:r>
              <a:rPr lang="en-US" sz="3200" dirty="0">
                <a:latin typeface="Cambria Math"/>
                <a:ea typeface="Cambria Math"/>
              </a:rPr>
              <a:t> elements.</a:t>
            </a:r>
          </a:p>
          <a:p>
            <a:pPr lvl="1"/>
            <a:r>
              <a:rPr lang="en-US" sz="3200" dirty="0">
                <a:latin typeface="Cambria Math"/>
                <a:ea typeface="Cambria Math"/>
              </a:rPr>
              <a:t> Since there is a bijection between the two sets, they must have the same number of elements. </a:t>
            </a:r>
            <a:r>
              <a:rPr lang="en-US" sz="3200" dirty="0"/>
              <a:t>  </a:t>
            </a:r>
            <a:r>
              <a:rPr lang="en-US" sz="3200" i="1" dirty="0">
                <a:ea typeface="Cambria Math" pitchFamily="18" charset="0"/>
              </a:rPr>
              <a:t> </a:t>
            </a:r>
            <a:endParaRPr lang="en-US" sz="3200" b="1" i="1" dirty="0">
              <a:ea typeface="Cambria Math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38341" y="3524003"/>
            <a:ext cx="325053" cy="3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683"/>
            <a:ext cx="8229600" cy="1143000"/>
          </a:xfrm>
        </p:spPr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combinations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2640" y="3863182"/>
            <a:ext cx="4736960" cy="6395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58400" y="1953360"/>
              <a:ext cx="6284520" cy="2153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160" y="1938960"/>
                <a:ext cx="6311520" cy="218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683"/>
            <a:ext cx="8229600" cy="1143000"/>
          </a:xfrm>
        </p:spPr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possible crews is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3566" y="4721005"/>
            <a:ext cx="7168067" cy="4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507"/>
            <a:ext cx="10515600" cy="1325563"/>
          </a:xfrm>
        </p:spPr>
        <p:txBody>
          <a:bodyPr/>
          <a:lstStyle/>
          <a:p>
            <a:r>
              <a:rPr lang="en-US" dirty="0"/>
              <a:t>Powers of Binomial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64070"/>
            <a:ext cx="12192000" cy="54939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Definition</a:t>
            </a:r>
            <a:r>
              <a:rPr lang="en-US" dirty="0"/>
              <a:t>: A </a:t>
            </a:r>
            <a:r>
              <a:rPr lang="en-US" i="1" dirty="0"/>
              <a:t>binomial</a:t>
            </a:r>
            <a:r>
              <a:rPr lang="en-US" dirty="0"/>
              <a:t> expression is the sum of two terms, such as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(More generally, these terms can be products of constants and variables.)</a:t>
            </a:r>
          </a:p>
          <a:p>
            <a:endParaRPr lang="en-US" dirty="0"/>
          </a:p>
          <a:p>
            <a:r>
              <a:rPr lang="en-US" dirty="0"/>
              <a:t>We  can use counting principles to find the coefficients in the expansion of 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i="1" dirty="0">
                <a:highlight>
                  <a:srgbClr val="00FFFF"/>
                </a:highlight>
              </a:rPr>
              <a:t>x </a:t>
            </a:r>
            <a:r>
              <a:rPr lang="en-US" dirty="0">
                <a:highlight>
                  <a:srgbClr val="00FFFF"/>
                </a:highlight>
              </a:rPr>
              <a:t>+ </a:t>
            </a:r>
            <a:r>
              <a:rPr lang="en-US" i="1" dirty="0">
                <a:highlight>
                  <a:srgbClr val="00FFFF"/>
                </a:highlight>
              </a:rPr>
              <a:t>y</a:t>
            </a:r>
            <a:r>
              <a:rPr lang="en-US" dirty="0">
                <a:highlight>
                  <a:srgbClr val="00FFFF"/>
                </a:highlight>
              </a:rPr>
              <a:t>)</a:t>
            </a:r>
            <a:r>
              <a:rPr lang="en-US" i="1" baseline="30000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highlight>
                  <a:srgbClr val="00FFFF"/>
                </a:highlight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/>
              <a:t>where n is a positive integer. 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To illustrate this idea, we first look at the process of expanding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 expands  into a sum of terms that are the product of a term from each of the three sums.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47200" y="348264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7840" y="3473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0\end{array}\right)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1\end{array}\right)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.&#10;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\end{array}\right)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2\end{array}\right)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+ 1\\k\end{array}\right)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C_n = C_0C_{n -1} + C_1C_{n-2} + \cdots + C_{n-2}C_1 + C_{n-1}C_{0}$$&#10;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= \sum_{k = 0}^{n-1} C_k C_{n-k -1}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2\end{array}\right)}$&#10;&#10;&#10;\end{document}"/>
  <p:tag name="IGUANATEXSIZE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1\end{array}\right)}$&#10;&#10;&#10;\end{document}"/>
  <p:tag name="IGUANATEXSIZE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2227</Words>
  <Application>Microsoft Office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MTEX</vt:lpstr>
      <vt:lpstr>MTMI</vt:lpstr>
      <vt:lpstr>MTSYN</vt:lpstr>
      <vt:lpstr>Palatino-BoldItalic</vt:lpstr>
      <vt:lpstr>Times New Roman</vt:lpstr>
      <vt:lpstr>Office Theme</vt:lpstr>
      <vt:lpstr>Mathematical Foundations for Data Science</vt:lpstr>
      <vt:lpstr>PowerPoint Presentation</vt:lpstr>
      <vt:lpstr>Agenda</vt:lpstr>
      <vt:lpstr>Combinatorial Proofs</vt:lpstr>
      <vt:lpstr>Double Counting Proof</vt:lpstr>
      <vt:lpstr>Bijective Proof </vt:lpstr>
      <vt:lpstr>Combinations</vt:lpstr>
      <vt:lpstr>Combinations</vt:lpstr>
      <vt:lpstr>Powers of Binomial Expressions</vt:lpstr>
      <vt:lpstr>Powers of Binomial Expressions</vt:lpstr>
      <vt:lpstr>Binomial Theorem </vt:lpstr>
      <vt:lpstr>Using the Binomial Theorem</vt:lpstr>
      <vt:lpstr> A Useful Identity</vt:lpstr>
      <vt:lpstr>Pascal’s Identity </vt:lpstr>
      <vt:lpstr>Pascal’s Identity </vt:lpstr>
      <vt:lpstr>Pascal’s Triangle</vt:lpstr>
      <vt:lpstr>PowerPoint Presentation</vt:lpstr>
      <vt:lpstr>PowerPoint Presentation</vt:lpstr>
      <vt:lpstr>PowerPoint Presentation</vt:lpstr>
      <vt:lpstr>Recurrence Relations  </vt:lpstr>
      <vt:lpstr>The Tower of Hanoi</vt:lpstr>
      <vt:lpstr>The Tower of Hanoi (continued)</vt:lpstr>
      <vt:lpstr>The Tower of Hanoi (continued)</vt:lpstr>
      <vt:lpstr>Counting Bit Strings</vt:lpstr>
      <vt:lpstr>Bit Strings (continued)</vt:lpstr>
      <vt:lpstr>Counting the Ways to Parenthesize a Product</vt:lpstr>
      <vt:lpstr>Counting the Ways to Parenthesize a Product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Venkiteswaran Gopalakrishnan</cp:lastModifiedBy>
  <cp:revision>56</cp:revision>
  <dcterms:created xsi:type="dcterms:W3CDTF">2021-05-29T15:53:12Z</dcterms:created>
  <dcterms:modified xsi:type="dcterms:W3CDTF">2022-03-05T07:30:30Z</dcterms:modified>
</cp:coreProperties>
</file>