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6.xml.rels" ContentType="application/vnd.openxmlformats-package.relationships+xml"/>
  <Override PartName="/ppt/notesSlides/notesSlide31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.jpeg" ContentType="image/jpeg"/>
  <Override PartName="/ppt/media/image3.jpeg" ContentType="image/jpeg"/>
  <Override PartName="/ppt/media/image5.jpeg" ContentType="image/jpeg"/>
  <Override PartName="/ppt/media/image17.png" ContentType="image/png"/>
  <Override PartName="/ppt/media/image18.png" ContentType="image/png"/>
  <Override PartName="/ppt/media/image23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4.png" ContentType="image/png"/>
  <Override PartName="/ppt/media/image24.png" ContentType="image/png"/>
  <Override PartName="/ppt/media/image19.wmf" ContentType="image/x-wmf"/>
  <Override PartName="/ppt/media/image20.wmf" ContentType="image/x-wmf"/>
  <Override PartName="/ppt/media/image21.wmf" ContentType="image/x-wmf"/>
  <Override PartName="/ppt/media/image22.wmf" ContentType="image/x-wmf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9.xml.rels" ContentType="application/vnd.openxmlformats-package.relationships+xml"/>
  <Override PartName="/ppt/slideLayouts/slideLayout10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6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notesMaster" Target="notesMasters/notesMaster1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slide" Target="slides/slide20.xml"/><Relationship Id="rId37" Type="http://schemas.openxmlformats.org/officeDocument/2006/relationships/slide" Target="slides/slide21.xml"/><Relationship Id="rId38" Type="http://schemas.openxmlformats.org/officeDocument/2006/relationships/slide" Target="slides/slide22.xml"/><Relationship Id="rId39" Type="http://schemas.openxmlformats.org/officeDocument/2006/relationships/slide" Target="slides/slide23.xml"/><Relationship Id="rId40" Type="http://schemas.openxmlformats.org/officeDocument/2006/relationships/slide" Target="slides/slide24.xml"/><Relationship Id="rId41" Type="http://schemas.openxmlformats.org/officeDocument/2006/relationships/slide" Target="slides/slide25.xml"/><Relationship Id="rId42" Type="http://schemas.openxmlformats.org/officeDocument/2006/relationships/slide" Target="slides/slide26.xml"/><Relationship Id="rId43" Type="http://schemas.openxmlformats.org/officeDocument/2006/relationships/slide" Target="slides/slide27.xml"/><Relationship Id="rId44" Type="http://schemas.openxmlformats.org/officeDocument/2006/relationships/slide" Target="slides/slide28.xml"/><Relationship Id="rId45" Type="http://schemas.openxmlformats.org/officeDocument/2006/relationships/slide" Target="slides/slide29.xml"/><Relationship Id="rId46" Type="http://schemas.openxmlformats.org/officeDocument/2006/relationships/slide" Target="slides/slide30.xml"/><Relationship Id="rId47" Type="http://schemas.openxmlformats.org/officeDocument/2006/relationships/slide" Target="slides/slide31.xml"/><Relationship Id="rId48" Type="http://schemas.openxmlformats.org/officeDocument/2006/relationships/slide" Target="slides/slide32.xml"/><Relationship Id="rId49" Type="http://schemas.openxmlformats.org/officeDocument/2006/relationships/slide" Target="slides/slide33.xml"/><Relationship Id="rId50" Type="http://schemas.openxmlformats.org/officeDocument/2006/relationships/slide" Target="slides/slide34.xml"/><Relationship Id="rId51" Type="http://schemas.openxmlformats.org/officeDocument/2006/relationships/slide" Target="slides/slide35.xml"/><Relationship Id="rId52" Type="http://schemas.openxmlformats.org/officeDocument/2006/relationships/slide" Target="slides/slide36.xml"/><Relationship Id="rId53" Type="http://schemas.openxmlformats.org/officeDocument/2006/relationships/slide" Target="slides/slide37.xml"/><Relationship Id="rId54" Type="http://schemas.openxmlformats.org/officeDocument/2006/relationships/slide" Target="slides/slide38.xml"/><Relationship Id="rId55" Type="http://schemas.openxmlformats.org/officeDocument/2006/relationships/slide" Target="slides/slide39.xml"/><Relationship Id="rId56" Type="http://schemas.openxmlformats.org/officeDocument/2006/relationships/slide" Target="slides/slide40.xml"/><Relationship Id="rId57" Type="http://schemas.openxmlformats.org/officeDocument/2006/relationships/slide" Target="slides/slide41.xml"/><Relationship Id="rId58" Type="http://schemas.openxmlformats.org/officeDocument/2006/relationships/slide" Target="slides/slide42.xml"/><Relationship Id="rId59" Type="http://schemas.openxmlformats.org/officeDocument/2006/relationships/slide" Target="slides/slide43.xml"/><Relationship Id="rId60" Type="http://schemas.openxmlformats.org/officeDocument/2006/relationships/slide" Target="slides/slide44.xml"/><Relationship Id="rId61" Type="http://schemas.openxmlformats.org/officeDocument/2006/relationships/slide" Target="slides/slide45.xml"/><Relationship Id="rId62" Type="http://schemas.openxmlformats.org/officeDocument/2006/relationships/slide" Target="slides/slide46.xml"/><Relationship Id="rId63" Type="http://schemas.openxmlformats.org/officeDocument/2006/relationships/slide" Target="slides/slide47.xml"/><Relationship Id="rId64" Type="http://schemas.openxmlformats.org/officeDocument/2006/relationships/slide" Target="slides/slide48.xml"/><Relationship Id="rId65" Type="http://schemas.openxmlformats.org/officeDocument/2006/relationships/slide" Target="slides/slide49.xml"/><Relationship Id="rId66" Type="http://schemas.openxmlformats.org/officeDocument/2006/relationships/slide" Target="slides/slide50.xml"/><Relationship Id="rId67" Type="http://schemas.openxmlformats.org/officeDocument/2006/relationships/slide" Target="slides/slide51.xml"/><Relationship Id="rId68" Type="http://schemas.openxmlformats.org/officeDocument/2006/relationships/slide" Target="slides/slide52.xml"/><Relationship Id="rId69" Type="http://schemas.openxmlformats.org/officeDocument/2006/relationships/slide" Target="slides/slide53.xml"/><Relationship Id="rId70" Type="http://schemas.openxmlformats.org/officeDocument/2006/relationships/slide" Target="slides/slide54.xml"/><Relationship Id="rId71" Type="http://schemas.openxmlformats.org/officeDocument/2006/relationships/slide" Target="slides/slide55.xml"/><Relationship Id="rId72" Type="http://schemas.openxmlformats.org/officeDocument/2006/relationships/slide" Target="slides/slide56.xml"/><Relationship Id="rId73" Type="http://schemas.openxmlformats.org/officeDocument/2006/relationships/slide" Target="slides/slide57.xml"/><Relationship Id="rId74" Type="http://schemas.openxmlformats.org/officeDocument/2006/relationships/slide" Target="slides/slide58.xml"/><Relationship Id="rId75" Type="http://schemas.openxmlformats.org/officeDocument/2006/relationships/slide" Target="slides/slide59.xml"/><Relationship Id="rId76" Type="http://schemas.openxmlformats.org/officeDocument/2006/relationships/slide" Target="slides/slide60.xml"/><Relationship Id="rId77" Type="http://schemas.openxmlformats.org/officeDocument/2006/relationships/slide" Target="slides/slide6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F57F4AC-E5E2-4121-925E-3362B51AA4C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9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384A2AE-2DB1-4257-A096-9A0E983C919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9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log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+mn-lt"/>
                <a:ea typeface="+mn-ea"/>
              </a:rPr>
              <a:t>2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(1) = 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7210F8-1BE2-4C0D-B222-9881BFC0DAC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CustomShape 1"/>
          <p:cNvSpPr/>
          <p:nvPr/>
        </p:nvSpPr>
        <p:spPr>
          <a:xfrm>
            <a:off x="2143080" y="695160"/>
            <a:ext cx="2571480" cy="3428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71626B-5A68-48ED-9750-4C9EE251AAE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0253F90-1168-41DC-859F-0E50DE5B12A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5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6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 type="body"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6"/>
          <p:cNvSpPr>
            <a:spLocks noGrp="1"/>
          </p:cNvSpPr>
          <p:nvPr>
            <p:ph type="body"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7"/>
          <p:cNvSpPr>
            <a:spLocks noGrp="1"/>
          </p:cNvSpPr>
          <p:nvPr>
            <p:ph type="body"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 type="body"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 type="body"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 type="body"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5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5"/>
          <p:cNvSpPr>
            <a:spLocks noGrp="1"/>
          </p:cNvSpPr>
          <p:nvPr>
            <p:ph type="body"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6"/>
          <p:cNvSpPr>
            <a:spLocks noGrp="1"/>
          </p:cNvSpPr>
          <p:nvPr>
            <p:ph type="body"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7"/>
          <p:cNvSpPr>
            <a:spLocks noGrp="1"/>
          </p:cNvSpPr>
          <p:nvPr>
            <p:ph type="body"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5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5"/>
          <p:cNvSpPr>
            <a:spLocks noGrp="1"/>
          </p:cNvSpPr>
          <p:nvPr>
            <p:ph type="body"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6"/>
          <p:cNvSpPr>
            <a:spLocks noGrp="1"/>
          </p:cNvSpPr>
          <p:nvPr>
            <p:ph type="body"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7"/>
          <p:cNvSpPr>
            <a:spLocks noGrp="1"/>
          </p:cNvSpPr>
          <p:nvPr>
            <p:ph type="body"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5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5"/>
          <p:cNvSpPr>
            <a:spLocks noGrp="1"/>
          </p:cNvSpPr>
          <p:nvPr>
            <p:ph type="body"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6"/>
          <p:cNvSpPr>
            <a:spLocks noGrp="1"/>
          </p:cNvSpPr>
          <p:nvPr>
            <p:ph type="body"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7"/>
          <p:cNvSpPr>
            <a:spLocks noGrp="1"/>
          </p:cNvSpPr>
          <p:nvPr>
            <p:ph type="body"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5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5"/>
          <p:cNvSpPr>
            <a:spLocks noGrp="1"/>
          </p:cNvSpPr>
          <p:nvPr>
            <p:ph type="body"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6"/>
          <p:cNvSpPr>
            <a:spLocks noGrp="1"/>
          </p:cNvSpPr>
          <p:nvPr>
            <p:ph type="body"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7"/>
          <p:cNvSpPr>
            <a:spLocks noGrp="1"/>
          </p:cNvSpPr>
          <p:nvPr>
            <p:ph type="body"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body"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body"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body"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 type="body"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 type="body"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6"/>
          <p:cNvSpPr>
            <a:spLocks noGrp="1"/>
          </p:cNvSpPr>
          <p:nvPr>
            <p:ph type="body"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7"/>
          <p:cNvSpPr>
            <a:spLocks noGrp="1"/>
          </p:cNvSpPr>
          <p:nvPr>
            <p:ph type="body"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body"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6"/>
          <p:cNvSpPr>
            <a:spLocks noGrp="1"/>
          </p:cNvSpPr>
          <p:nvPr>
            <p:ph type="body"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7"/>
          <p:cNvSpPr>
            <a:spLocks noGrp="1"/>
          </p:cNvSpPr>
          <p:nvPr>
            <p:ph type="body"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" name="Picture 8" descr=""/>
          <p:cNvPicPr/>
          <p:nvPr/>
        </p:nvPicPr>
        <p:blipFill>
          <a:blip r:embed="rId3"/>
          <a:srcRect l="0" t="0" r="0" b="28589"/>
          <a:stretch/>
        </p:blipFill>
        <p:spPr>
          <a:xfrm>
            <a:off x="76320" y="3352680"/>
            <a:ext cx="2057040" cy="1979640"/>
          </a:xfrm>
          <a:prstGeom prst="rect">
            <a:avLst/>
          </a:prstGeom>
          <a:ln>
            <a:noFill/>
          </a:ln>
        </p:spPr>
      </p:pic>
      <p:grpSp>
        <p:nvGrpSpPr>
          <p:cNvPr id="5" name="Group 5"/>
          <p:cNvGrpSpPr/>
          <p:nvPr/>
        </p:nvGrpSpPr>
        <p:grpSpPr>
          <a:xfrm>
            <a:off x="-76320" y="5257800"/>
            <a:ext cx="2209320" cy="682560"/>
            <a:chOff x="-76320" y="5257800"/>
            <a:chExt cx="2209320" cy="682560"/>
          </a:xfrm>
        </p:grpSpPr>
        <p:sp>
          <p:nvSpPr>
            <p:cNvPr id="6" name="CustomShape 6"/>
            <p:cNvSpPr/>
            <p:nvPr/>
          </p:nvSpPr>
          <p:spPr>
            <a:xfrm>
              <a:off x="-76320" y="5257800"/>
              <a:ext cx="2209320" cy="532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2900" spc="-148" strike="noStrike">
                  <a:solidFill>
                    <a:srgbClr val="ffffff"/>
                  </a:solidFill>
                  <a:latin typeface="Arial"/>
                </a:rPr>
                <a:t>BITS</a:t>
              </a:r>
              <a:r>
                <a:rPr b="0" lang="en-US" sz="2900" spc="-148" strike="noStrike">
                  <a:solidFill>
                    <a:srgbClr val="ffffff"/>
                  </a:solidFill>
                  <a:latin typeface="Arial"/>
                </a:rPr>
                <a:t> Pilani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7" name="CustomShape 7"/>
            <p:cNvSpPr/>
            <p:nvPr/>
          </p:nvSpPr>
          <p:spPr>
            <a:xfrm>
              <a:off x="76320" y="5712840"/>
              <a:ext cx="190476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900" spc="-148" strike="noStrike">
                  <a:solidFill>
                    <a:srgbClr val="ffffff"/>
                  </a:solidFill>
                  <a:latin typeface="Arial"/>
                </a:rPr>
                <a:t>Pilani | Dubai | Goa | Hyderabad</a:t>
              </a:r>
              <a:endParaRPr b="0" lang="en-US" sz="900" spc="-1" strike="noStrike">
                <a:latin typeface="Arial"/>
              </a:endParaRPr>
            </a:p>
          </p:txBody>
        </p:sp>
      </p:grp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</p:spPr>
        <p:txBody>
          <a:bodyPr anchor="b"/>
          <a:p>
            <a:pPr algn="r">
              <a:lnSpc>
                <a:spcPts val="18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Presenter details comes here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ts val="18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Date and other details can come here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</p:spPr>
        <p:txBody>
          <a:bodyPr anchor="ctr"/>
          <a:p>
            <a:pPr>
              <a:lnSpc>
                <a:spcPts val="4000"/>
              </a:lnSpc>
            </a:pPr>
            <a:r>
              <a:rPr b="1" lang="en-US" sz="4400" spc="-148" strike="noStrike">
                <a:solidFill>
                  <a:srgbClr val="ffffff"/>
                </a:solidFill>
                <a:latin typeface="Arial"/>
              </a:rPr>
              <a:t>Please </a:t>
            </a:r>
            <a:r>
              <a:rPr b="1" lang="en-US" sz="4400" spc="-148" strike="noStrike">
                <a:solidFill>
                  <a:srgbClr val="ffffff"/>
                </a:solidFill>
                <a:latin typeface="Arial"/>
              </a:rPr>
              <a:t>enter </a:t>
            </a:r>
            <a:r>
              <a:rPr b="1" lang="en-US" sz="4400" spc="-148" strike="noStrike">
                <a:solidFill>
                  <a:srgbClr val="ffffff"/>
                </a:solidFill>
                <a:latin typeface="Arial"/>
              </a:rPr>
              <a:t>the </a:t>
            </a:r>
            <a:r>
              <a:rPr b="1" lang="en-US" sz="4400" spc="-148" strike="noStrike">
                <a:solidFill>
                  <a:srgbClr val="ffffff"/>
                </a:solidFill>
                <a:latin typeface="Arial"/>
              </a:rPr>
              <a:t>present</a:t>
            </a:r>
            <a:r>
              <a:rPr b="1" lang="en-US" sz="4400" spc="-148" strike="noStrike">
                <a:solidFill>
                  <a:srgbClr val="ffffff"/>
                </a:solidFill>
                <a:latin typeface="Arial"/>
              </a:rPr>
              <a:t>ation </a:t>
            </a:r>
            <a:r>
              <a:rPr b="1" lang="en-US" sz="4400" spc="-148" strike="noStrike">
                <a:solidFill>
                  <a:srgbClr val="ffffff"/>
                </a:solidFill>
                <a:latin typeface="Arial"/>
              </a:rPr>
              <a:t>title </a:t>
            </a:r>
            <a:r>
              <a:rPr b="1" lang="en-US" sz="4400" spc="-148" strike="noStrike">
                <a:solidFill>
                  <a:srgbClr val="ffffff"/>
                </a:solidFill>
                <a:latin typeface="Arial"/>
              </a:rPr>
              <a:t>here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" name="PlaceHolder 11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" name="PlaceHolder 12"/>
          <p:cNvSpPr>
            <a:spLocks noGrp="1"/>
          </p:cNvSpPr>
          <p:nvPr>
            <p:ph type="sldNum"/>
          </p:nvPr>
        </p:nvSpPr>
        <p:spPr>
          <a:xfrm>
            <a:off x="7315200" y="6340680"/>
            <a:ext cx="18284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D19E7DE-DAEF-4744-8E00-4B6F1E55F4F3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body"/>
          </p:nvPr>
        </p:nvSpPr>
        <p:spPr>
          <a:xfrm>
            <a:off x="304920" y="152280"/>
            <a:ext cx="6324120" cy="11426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Slide heading here and it can run in two lines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9" name="Group 2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500" name="CustomShape 3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1" name="CustomShape 4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2" name="CustomShape 5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03" name="Group 6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504" name="CustomShape 7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5" name="CustomShape 8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6" name="CustomShape 9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507" name="Picture 14" descr=""/>
          <p:cNvPicPr/>
          <p:nvPr/>
        </p:nvPicPr>
        <p:blipFill>
          <a:blip r:embed="rId2"/>
          <a:srcRect l="1916" t="0" r="0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sp>
        <p:nvSpPr>
          <p:cNvPr id="508" name="CustomShape 10"/>
          <p:cNvSpPr/>
          <p:nvPr/>
        </p:nvSpPr>
        <p:spPr>
          <a:xfrm>
            <a:off x="3276720" y="6596280"/>
            <a:ext cx="58669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101141"/>
                </a:solidFill>
                <a:latin typeface="Arial"/>
              </a:rPr>
              <a:t>BITS </a:t>
            </a:r>
            <a:r>
              <a:rPr b="0" lang="en-US" sz="1100" spc="-1" strike="noStrike">
                <a:solidFill>
                  <a:srgbClr val="101141"/>
                </a:solidFill>
                <a:latin typeface="Arial"/>
              </a:rPr>
              <a:t>Pilani, Deemed to be University under Section 3 of UGC Act, 1956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09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body"/>
          </p:nvPr>
        </p:nvSpPr>
        <p:spPr>
          <a:xfrm>
            <a:off x="840600" y="1215360"/>
            <a:ext cx="7830360" cy="369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01141"/>
                </a:solidFill>
                <a:latin typeface="Arial"/>
              </a:rPr>
              <a:t>Lorem ipsum dolor sit amet dolor ipsum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01141"/>
                </a:solidFill>
                <a:latin typeface="Arial"/>
              </a:rPr>
              <a:t>Lorem ipsum dolor sit amet dolor ipsum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01141"/>
                </a:solidFill>
                <a:latin typeface="Arial"/>
              </a:rPr>
              <a:t>Lorem ipsum dolor sit amet dolor ipsum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01141"/>
                </a:solidFill>
                <a:latin typeface="Arial"/>
              </a:rPr>
              <a:t>Lorem ipsum dolor sit amet dolor ipsum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CustomShape 2"/>
          <p:cNvSpPr/>
          <p:nvPr/>
        </p:nvSpPr>
        <p:spPr>
          <a:xfrm>
            <a:off x="3276720" y="6596280"/>
            <a:ext cx="5866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101141"/>
                </a:solidFill>
                <a:latin typeface="Arial"/>
              </a:rPr>
              <a:t>BITS </a:t>
            </a:r>
            <a:r>
              <a:rPr b="0" lang="en-US" sz="1100" spc="-1" strike="noStrike">
                <a:solidFill>
                  <a:srgbClr val="101141"/>
                </a:solidFill>
                <a:latin typeface="Arial"/>
              </a:rPr>
              <a:t>Pilani, Deemed to be University under Section 3 of UGC Act, 1956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86" name="Group 3"/>
          <p:cNvGrpSpPr/>
          <p:nvPr/>
        </p:nvGrpSpPr>
        <p:grpSpPr>
          <a:xfrm>
            <a:off x="2084040" y="6550560"/>
            <a:ext cx="7059600" cy="48240"/>
            <a:chOff x="2084040" y="6550560"/>
            <a:chExt cx="7059600" cy="48240"/>
          </a:xfrm>
        </p:grpSpPr>
        <p:sp>
          <p:nvSpPr>
            <p:cNvPr id="587" name="CustomShape 4"/>
            <p:cNvSpPr/>
            <p:nvPr/>
          </p:nvSpPr>
          <p:spPr>
            <a:xfrm>
              <a:off x="4630320" y="6550560"/>
              <a:ext cx="2328120" cy="482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8" name="CustomShape 5"/>
            <p:cNvSpPr/>
            <p:nvPr/>
          </p:nvSpPr>
          <p:spPr>
            <a:xfrm>
              <a:off x="6908040" y="6550560"/>
              <a:ext cx="2235600" cy="4536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9" name="CustomShape 6"/>
            <p:cNvSpPr/>
            <p:nvPr/>
          </p:nvSpPr>
          <p:spPr>
            <a:xfrm>
              <a:off x="2084040" y="6550560"/>
              <a:ext cx="2580480" cy="482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590" name="Picture 15" descr=""/>
          <p:cNvPicPr/>
          <p:nvPr/>
        </p:nvPicPr>
        <p:blipFill>
          <a:blip r:embed="rId2"/>
          <a:srcRect l="1916" t="0" r="0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grpSp>
        <p:nvGrpSpPr>
          <p:cNvPr id="591" name="Group 7"/>
          <p:cNvGrpSpPr/>
          <p:nvPr/>
        </p:nvGrpSpPr>
        <p:grpSpPr>
          <a:xfrm>
            <a:off x="2133720" y="6558120"/>
            <a:ext cx="7009920" cy="45360"/>
            <a:chOff x="2133720" y="6558120"/>
            <a:chExt cx="7009920" cy="45360"/>
          </a:xfrm>
        </p:grpSpPr>
        <p:sp>
          <p:nvSpPr>
            <p:cNvPr id="592" name="CustomShape 8"/>
            <p:cNvSpPr/>
            <p:nvPr/>
          </p:nvSpPr>
          <p:spPr>
            <a:xfrm>
              <a:off x="4495680" y="655812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3" name="CustomShape 9"/>
            <p:cNvSpPr/>
            <p:nvPr/>
          </p:nvSpPr>
          <p:spPr>
            <a:xfrm>
              <a:off x="2133720" y="655812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4" name="CustomShape 10"/>
            <p:cNvSpPr/>
            <p:nvPr/>
          </p:nvSpPr>
          <p:spPr>
            <a:xfrm>
              <a:off x="6815520" y="655812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95" name="Group 11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596" name="CustomShape 12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7" name="CustomShape 13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8" name="CustomShape 14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99" name="PlaceHolder 15"/>
          <p:cNvSpPr>
            <a:spLocks noGrp="1"/>
          </p:cNvSpPr>
          <p:nvPr>
            <p:ph type="body"/>
          </p:nvPr>
        </p:nvSpPr>
        <p:spPr>
          <a:xfrm>
            <a:off x="304920" y="152280"/>
            <a:ext cx="6324120" cy="11426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Slide heading here and it can run in two lines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16"/>
          <p:cNvSpPr>
            <a:spLocks noGrp="1"/>
          </p:cNvSpPr>
          <p:nvPr>
            <p:ph type="body"/>
          </p:nvPr>
        </p:nvSpPr>
        <p:spPr>
          <a:xfrm>
            <a:off x="4495680" y="6363720"/>
            <a:ext cx="914040" cy="9140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1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02" name="PlaceHolder 18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03" name="PlaceHolder 19"/>
          <p:cNvSpPr>
            <a:spLocks noGrp="1"/>
          </p:cNvSpPr>
          <p:nvPr>
            <p:ph type="sldNum"/>
          </p:nvPr>
        </p:nvSpPr>
        <p:spPr>
          <a:xfrm>
            <a:off x="7010280" y="610164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98A760-E02F-4F66-990B-26B3EA41A07F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04" name="PlaceHolder 2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0" y="4282200"/>
            <a:ext cx="9143640" cy="2575440"/>
          </a:xfrm>
          <a:prstGeom prst="rect">
            <a:avLst/>
          </a:prstGeom>
          <a:solidFill>
            <a:schemeClr val="bg1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1" name="Picture 14" descr=""/>
          <p:cNvPicPr/>
          <p:nvPr/>
        </p:nvPicPr>
        <p:blipFill>
          <a:blip r:embed="rId3"/>
          <a:srcRect l="1916" t="0" r="0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04920" y="4648320"/>
            <a:ext cx="8457840" cy="1599840"/>
          </a:xfrm>
          <a:prstGeom prst="rect">
            <a:avLst/>
          </a:prstGeom>
        </p:spPr>
        <p:txBody>
          <a:bodyPr/>
          <a:p>
            <a:pPr>
              <a:lnSpc>
                <a:spcPts val="4201"/>
              </a:lnSpc>
            </a:pPr>
            <a:r>
              <a:rPr b="1" lang="en-US" sz="4000" spc="-148" strike="noStrike">
                <a:solidFill>
                  <a:srgbClr val="000000"/>
                </a:solidFill>
                <a:latin typeface="Arial"/>
              </a:rPr>
              <a:t>Topic headings here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4201"/>
              </a:lnSpc>
            </a:pPr>
            <a:r>
              <a:rPr b="1" lang="en-US" sz="4000" spc="-148" strike="noStrike">
                <a:solidFill>
                  <a:srgbClr val="000000"/>
                </a:solidFill>
                <a:latin typeface="Arial"/>
              </a:rPr>
              <a:t>(separator - can run in two lines)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2882880" y="677556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-12600" y="677556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" name="CustomShape 5"/>
          <p:cNvSpPr/>
          <p:nvPr/>
        </p:nvSpPr>
        <p:spPr>
          <a:xfrm>
            <a:off x="5778360" y="677556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56" name="Group 6"/>
          <p:cNvGrpSpPr/>
          <p:nvPr/>
        </p:nvGrpSpPr>
        <p:grpSpPr>
          <a:xfrm>
            <a:off x="6858000" y="762120"/>
            <a:ext cx="2209320" cy="682200"/>
            <a:chOff x="6858000" y="762120"/>
            <a:chExt cx="2209320" cy="682200"/>
          </a:xfrm>
        </p:grpSpPr>
        <p:sp>
          <p:nvSpPr>
            <p:cNvPr id="57" name="CustomShape 7"/>
            <p:cNvSpPr/>
            <p:nvPr/>
          </p:nvSpPr>
          <p:spPr>
            <a:xfrm>
              <a:off x="6858000" y="762120"/>
              <a:ext cx="2209320" cy="532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2900" spc="-148" strike="noStrike">
                  <a:solidFill>
                    <a:srgbClr val="ffffff"/>
                  </a:solidFill>
                  <a:latin typeface="Arial"/>
                </a:rPr>
                <a:t>BITS</a:t>
              </a:r>
              <a:r>
                <a:rPr b="0" lang="en-US" sz="2900" spc="-148" strike="noStrike">
                  <a:solidFill>
                    <a:srgbClr val="ffffff"/>
                  </a:solidFill>
                  <a:latin typeface="Arial"/>
                </a:rPr>
                <a:t> Pilani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58" name="CustomShape 8"/>
            <p:cNvSpPr/>
            <p:nvPr/>
          </p:nvSpPr>
          <p:spPr>
            <a:xfrm>
              <a:off x="7010280" y="1216800"/>
              <a:ext cx="190476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900" spc="-148" strike="noStrike">
                  <a:solidFill>
                    <a:srgbClr val="ffffff"/>
                  </a:solidFill>
                  <a:latin typeface="Arial"/>
                </a:rPr>
                <a:t>Pilani | Dubai | Goa | Hyderabad</a:t>
              </a:r>
              <a:endParaRPr b="0" lang="en-US" sz="900" spc="-1" strike="noStrike">
                <a:latin typeface="Arial"/>
              </a:endParaRPr>
            </a:p>
          </p:txBody>
        </p:sp>
      </p:grpSp>
      <p:sp>
        <p:nvSpPr>
          <p:cNvPr id="59" name="PlaceHolder 9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0" name="PlaceHolder 10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1" name="PlaceHolder 11"/>
          <p:cNvSpPr>
            <a:spLocks noGrp="1"/>
          </p:cNvSpPr>
          <p:nvPr>
            <p:ph type="sldNum"/>
          </p:nvPr>
        </p:nvSpPr>
        <p:spPr>
          <a:xfrm>
            <a:off x="7010280" y="631368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519DDF-6736-4830-A16B-E1B2E35068EE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2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titl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630680" y="6574680"/>
            <a:ext cx="2328840" cy="360"/>
          </a:xfrm>
          <a:custGeom>
            <a:avLst/>
            <a:gdLst/>
            <a:ahLst/>
            <a:rect l="l" t="t" r="r" b="b"/>
            <a:pathLst>
              <a:path w="2329179" h="0">
                <a:moveTo>
                  <a:pt x="0" y="0"/>
                </a:moveTo>
                <a:lnTo>
                  <a:pt x="2328799" y="0"/>
                </a:lnTo>
              </a:path>
            </a:pathLst>
          </a:custGeom>
          <a:noFill/>
          <a:ln w="49320">
            <a:solidFill>
              <a:srgbClr val="76c2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6908760" y="6572880"/>
            <a:ext cx="2234880" cy="360"/>
          </a:xfrm>
          <a:custGeom>
            <a:avLst/>
            <a:gdLst/>
            <a:ahLst/>
            <a:rect l="l" t="t" r="r" b="b"/>
            <a:pathLst>
              <a:path w="2235200" h="0">
                <a:moveTo>
                  <a:pt x="0" y="0"/>
                </a:moveTo>
                <a:lnTo>
                  <a:pt x="2235200" y="0"/>
                </a:lnTo>
              </a:path>
            </a:pathLst>
          </a:custGeom>
          <a:noFill/>
          <a:ln w="46080">
            <a:solidFill>
              <a:srgbClr val="e21c2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2084400" y="6574680"/>
            <a:ext cx="2580840" cy="360"/>
          </a:xfrm>
          <a:custGeom>
            <a:avLst/>
            <a:gdLst/>
            <a:ahLst/>
            <a:rect l="l" t="t" r="r" b="b"/>
            <a:pathLst>
              <a:path w="2581275" h="0">
                <a:moveTo>
                  <a:pt x="0" y="0"/>
                </a:moveTo>
                <a:lnTo>
                  <a:pt x="2581275" y="0"/>
                </a:lnTo>
              </a:path>
            </a:pathLst>
          </a:custGeom>
          <a:noFill/>
          <a:ln w="49320">
            <a:solidFill>
              <a:srgbClr val="fbaf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6629400" y="0"/>
            <a:ext cx="2193480" cy="6919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4495680" y="6576120"/>
            <a:ext cx="2328840" cy="360"/>
          </a:xfrm>
          <a:custGeom>
            <a:avLst/>
            <a:gdLst/>
            <a:ahLst/>
            <a:rect l="l" t="t" r="r" b="b"/>
            <a:pathLst>
              <a:path w="2329179" h="0">
                <a:moveTo>
                  <a:pt x="0" y="0"/>
                </a:moveTo>
                <a:lnTo>
                  <a:pt x="2328926" y="0"/>
                </a:lnTo>
              </a:path>
            </a:pathLst>
          </a:custGeom>
          <a:noFill/>
          <a:ln w="46080">
            <a:solidFill>
              <a:srgbClr val="76c2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"/>
          <p:cNvSpPr/>
          <p:nvPr/>
        </p:nvSpPr>
        <p:spPr>
          <a:xfrm>
            <a:off x="2133720" y="6576120"/>
            <a:ext cx="2361960" cy="360"/>
          </a:xfrm>
          <a:custGeom>
            <a:avLst/>
            <a:gdLst/>
            <a:ah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noFill/>
          <a:ln w="46080">
            <a:solidFill>
              <a:srgbClr val="fbaf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7"/>
          <p:cNvSpPr/>
          <p:nvPr/>
        </p:nvSpPr>
        <p:spPr>
          <a:xfrm>
            <a:off x="6815160" y="6576120"/>
            <a:ext cx="2328840" cy="360"/>
          </a:xfrm>
          <a:custGeom>
            <a:avLst/>
            <a:gdLst/>
            <a:ahLst/>
            <a:rect l="l" t="t" r="r" b="b"/>
            <a:pathLst>
              <a:path w="2329179" h="0">
                <a:moveTo>
                  <a:pt x="0" y="0"/>
                </a:moveTo>
                <a:lnTo>
                  <a:pt x="2328799" y="0"/>
                </a:lnTo>
              </a:path>
            </a:pathLst>
          </a:custGeom>
          <a:noFill/>
          <a:ln w="46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8"/>
          <p:cNvSpPr/>
          <p:nvPr/>
        </p:nvSpPr>
        <p:spPr>
          <a:xfrm>
            <a:off x="2362320" y="1318320"/>
            <a:ext cx="2328840" cy="360"/>
          </a:xfrm>
          <a:custGeom>
            <a:avLst/>
            <a:gdLst/>
            <a:ahLst/>
            <a:rect l="l" t="t" r="r" b="b"/>
            <a:pathLst>
              <a:path w="2329179" h="0">
                <a:moveTo>
                  <a:pt x="0" y="0"/>
                </a:moveTo>
                <a:lnTo>
                  <a:pt x="2328926" y="0"/>
                </a:lnTo>
              </a:path>
            </a:pathLst>
          </a:custGeom>
          <a:noFill/>
          <a:ln w="46080">
            <a:solidFill>
              <a:srgbClr val="76c2e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9"/>
          <p:cNvSpPr/>
          <p:nvPr/>
        </p:nvSpPr>
        <p:spPr>
          <a:xfrm>
            <a:off x="0" y="1318320"/>
            <a:ext cx="2361960" cy="360"/>
          </a:xfrm>
          <a:custGeom>
            <a:avLst/>
            <a:gdLst/>
            <a:ah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noFill/>
          <a:ln w="46080">
            <a:solidFill>
              <a:srgbClr val="fbaf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0"/>
          <p:cNvSpPr/>
          <p:nvPr/>
        </p:nvSpPr>
        <p:spPr>
          <a:xfrm>
            <a:off x="4681440" y="1318320"/>
            <a:ext cx="2328840" cy="360"/>
          </a:xfrm>
          <a:custGeom>
            <a:avLst/>
            <a:gdLst/>
            <a:ahLst/>
            <a:rect l="l" t="t" r="r" b="b"/>
            <a:pathLst>
              <a:path w="2329179" h="0">
                <a:moveTo>
                  <a:pt x="0" y="0"/>
                </a:moveTo>
                <a:lnTo>
                  <a:pt x="2328799" y="0"/>
                </a:lnTo>
              </a:path>
            </a:pathLst>
          </a:custGeom>
          <a:noFill/>
          <a:ln w="46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PlaceHolder 11"/>
          <p:cNvSpPr>
            <a:spLocks noGrp="1"/>
          </p:cNvSpPr>
          <p:nvPr>
            <p:ph type="title"/>
          </p:nvPr>
        </p:nvSpPr>
        <p:spPr>
          <a:xfrm>
            <a:off x="1831680" y="2738880"/>
            <a:ext cx="5480280" cy="5536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edit the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title text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12"/>
          <p:cNvSpPr>
            <a:spLocks noGrp="1"/>
          </p:cNvSpPr>
          <p:nvPr>
            <p:ph type="body"/>
          </p:nvPr>
        </p:nvSpPr>
        <p:spPr>
          <a:xfrm>
            <a:off x="231120" y="1528560"/>
            <a:ext cx="7899120" cy="369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13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276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2" name="PlaceHolder 1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2764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A3DF2CAF-72F2-4965-A05E-F24F17E20FDE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1/8/22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13" name="PlaceHolder 15"/>
          <p:cNvSpPr>
            <a:spLocks noGrp="1"/>
          </p:cNvSpPr>
          <p:nvPr>
            <p:ph type="sldNum"/>
          </p:nvPr>
        </p:nvSpPr>
        <p:spPr>
          <a:xfrm>
            <a:off x="8471520" y="6620760"/>
            <a:ext cx="606600" cy="17928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ts val="1429"/>
              </a:lnSpc>
            </a:pPr>
            <a:r>
              <a:rPr b="0" lang="en-US" sz="1200" spc="-4" strike="noStrike">
                <a:solidFill>
                  <a:srgbClr val="888888"/>
                </a:solidFill>
                <a:latin typeface="Arial"/>
              </a:rPr>
              <a:t>Page</a:t>
            </a:r>
            <a:r>
              <a:rPr b="0" lang="en-US" sz="1200" spc="-58" strike="noStrike">
                <a:solidFill>
                  <a:srgbClr val="888888"/>
                </a:solidFill>
                <a:latin typeface="Arial"/>
              </a:rPr>
              <a:t> </a:t>
            </a:r>
            <a:fld id="{9FF1A43D-F246-4CCA-8627-F01EA713A07C}" type="slidenum">
              <a:rPr b="0" lang="en-US" sz="1200" spc="-1" strike="noStrike">
                <a:solidFill>
                  <a:srgbClr val="888888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01141"/>
                </a:solidFill>
                <a:latin typeface="Arial"/>
              </a:rPr>
              <a:t>Lorem ipsum dolor sit amet dolor ipsum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01141"/>
                </a:solidFill>
                <a:latin typeface="Arial"/>
              </a:rPr>
              <a:t>Lorem ipsum dolor sit amet dolor ipsum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01141"/>
                </a:solidFill>
                <a:latin typeface="Arial"/>
              </a:rPr>
              <a:t>Lorem ipsum dolor sit amet dolor ipsum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01141"/>
                </a:solidFill>
                <a:latin typeface="Arial"/>
              </a:rPr>
              <a:t>Lorem ipsum dolor sit amet dolor ipsum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276720" y="6596280"/>
            <a:ext cx="5866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101141"/>
                </a:solidFill>
                <a:latin typeface="Arial"/>
              </a:rPr>
              <a:t>BITS </a:t>
            </a:r>
            <a:r>
              <a:rPr b="0" lang="en-US" sz="1100" spc="-1" strike="noStrike">
                <a:solidFill>
                  <a:srgbClr val="101141"/>
                </a:solidFill>
                <a:latin typeface="Arial"/>
              </a:rPr>
              <a:t>Pilani, Deemed to be University under Section 3 of UGC Act, 1956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52" name="Group 3"/>
          <p:cNvGrpSpPr/>
          <p:nvPr/>
        </p:nvGrpSpPr>
        <p:grpSpPr>
          <a:xfrm>
            <a:off x="2084040" y="6550560"/>
            <a:ext cx="7059600" cy="48240"/>
            <a:chOff x="2084040" y="6550560"/>
            <a:chExt cx="7059600" cy="48240"/>
          </a:xfrm>
        </p:grpSpPr>
        <p:sp>
          <p:nvSpPr>
            <p:cNvPr id="153" name="CustomShape 4"/>
            <p:cNvSpPr/>
            <p:nvPr/>
          </p:nvSpPr>
          <p:spPr>
            <a:xfrm>
              <a:off x="4630320" y="6550560"/>
              <a:ext cx="2328120" cy="482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4" name="CustomShape 5"/>
            <p:cNvSpPr/>
            <p:nvPr/>
          </p:nvSpPr>
          <p:spPr>
            <a:xfrm>
              <a:off x="6908040" y="6550560"/>
              <a:ext cx="2235600" cy="4536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5" name="CustomShape 6"/>
            <p:cNvSpPr/>
            <p:nvPr/>
          </p:nvSpPr>
          <p:spPr>
            <a:xfrm>
              <a:off x="2084040" y="6550560"/>
              <a:ext cx="2580480" cy="482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156" name="Picture 15" descr=""/>
          <p:cNvPicPr/>
          <p:nvPr/>
        </p:nvPicPr>
        <p:blipFill>
          <a:blip r:embed="rId2"/>
          <a:srcRect l="1916" t="0" r="0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grpSp>
        <p:nvGrpSpPr>
          <p:cNvPr id="157" name="Group 7"/>
          <p:cNvGrpSpPr/>
          <p:nvPr/>
        </p:nvGrpSpPr>
        <p:grpSpPr>
          <a:xfrm>
            <a:off x="2133720" y="6558120"/>
            <a:ext cx="7009920" cy="45360"/>
            <a:chOff x="2133720" y="6558120"/>
            <a:chExt cx="7009920" cy="45360"/>
          </a:xfrm>
        </p:grpSpPr>
        <p:sp>
          <p:nvSpPr>
            <p:cNvPr id="158" name="CustomShape 8"/>
            <p:cNvSpPr/>
            <p:nvPr/>
          </p:nvSpPr>
          <p:spPr>
            <a:xfrm>
              <a:off x="4495680" y="655812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9" name="CustomShape 9"/>
            <p:cNvSpPr/>
            <p:nvPr/>
          </p:nvSpPr>
          <p:spPr>
            <a:xfrm>
              <a:off x="2133720" y="655812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0" name="CustomShape 10"/>
            <p:cNvSpPr/>
            <p:nvPr/>
          </p:nvSpPr>
          <p:spPr>
            <a:xfrm>
              <a:off x="6815520" y="655812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61" name="Group 11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162" name="CustomShape 12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CustomShape 13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CustomShape 14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65" name="PlaceHolder 15"/>
          <p:cNvSpPr>
            <a:spLocks noGrp="1"/>
          </p:cNvSpPr>
          <p:nvPr>
            <p:ph type="body"/>
          </p:nvPr>
        </p:nvSpPr>
        <p:spPr>
          <a:xfrm>
            <a:off x="304920" y="152280"/>
            <a:ext cx="6324120" cy="11426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Slide heading here and it can run in two lines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16"/>
          <p:cNvSpPr>
            <a:spLocks noGrp="1"/>
          </p:cNvSpPr>
          <p:nvPr>
            <p:ph type="body"/>
          </p:nvPr>
        </p:nvSpPr>
        <p:spPr>
          <a:xfrm>
            <a:off x="4495680" y="6363720"/>
            <a:ext cx="914040" cy="9140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1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8" name="PlaceHolder 18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9" name="PlaceHolder 19"/>
          <p:cNvSpPr>
            <a:spLocks noGrp="1"/>
          </p:cNvSpPr>
          <p:nvPr>
            <p:ph type="sldNum"/>
          </p:nvPr>
        </p:nvSpPr>
        <p:spPr>
          <a:xfrm>
            <a:off x="7010280" y="610164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E82D43-5F2F-4629-B78E-C5068E8ACF27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PlaceHolder 2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 spc="-148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264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59948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668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Splay Trees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sldNum"/>
          </p:nvPr>
        </p:nvSpPr>
        <p:spPr>
          <a:xfrm>
            <a:off x="380880" y="632448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C2202E7-9098-4BE8-A35E-29BCFCEB171E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304920" y="152280"/>
            <a:ext cx="6324120" cy="11426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Slide heading here and it can run in two lines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9" name="Group 2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250" name="CustomShape 3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1" name="CustomShape 4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2" name="CustomShape 5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3" name="Group 6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254" name="CustomShape 7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8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9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257" name="Picture 14" descr=""/>
          <p:cNvPicPr/>
          <p:nvPr/>
        </p:nvPicPr>
        <p:blipFill>
          <a:blip r:embed="rId2"/>
          <a:srcRect l="1916" t="0" r="0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sp>
        <p:nvSpPr>
          <p:cNvPr id="258" name="CustomShape 10"/>
          <p:cNvSpPr/>
          <p:nvPr/>
        </p:nvSpPr>
        <p:spPr>
          <a:xfrm>
            <a:off x="3276720" y="6596280"/>
            <a:ext cx="5866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101141"/>
                </a:solidFill>
                <a:latin typeface="Arial"/>
              </a:rPr>
              <a:t>BITS </a:t>
            </a:r>
            <a:r>
              <a:rPr b="0" lang="en-US" sz="1100" spc="-1" strike="noStrike">
                <a:solidFill>
                  <a:srgbClr val="101141"/>
                </a:solidFill>
                <a:latin typeface="Arial"/>
              </a:rPr>
              <a:t>Pilani, Deemed to be University under Section 3 of UGC Act, 1956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9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60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61" name="PlaceHolder 13"/>
          <p:cNvSpPr>
            <a:spLocks noGrp="1"/>
          </p:cNvSpPr>
          <p:nvPr>
            <p:ph type="sldNum"/>
          </p:nvPr>
        </p:nvSpPr>
        <p:spPr>
          <a:xfrm>
            <a:off x="7010280" y="621720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2E4286-7DB5-491D-BEF5-7D772E4B705A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2" name="PlaceHolder 1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799DF09C-4F1D-443B-9F8F-AA8087D57E87}" type="datetime">
              <a:rPr b="0" lang="en-US" sz="1200" spc="-1" strike="noStrike">
                <a:solidFill>
                  <a:srgbClr val="b2b2b2"/>
                </a:solidFill>
                <a:latin typeface="Arial"/>
              </a:rPr>
              <a:t>1/8/22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0" rIns="0" tIns="0" bIns="0" anchor="ctr"/>
          <a:p>
            <a:pPr marL="12600" algn="r">
              <a:lnSpc>
                <a:spcPts val="1429"/>
              </a:lnSpc>
            </a:pPr>
            <a:r>
              <a:rPr b="0" lang="en-US" sz="1200" spc="-4" strike="noStrike">
                <a:solidFill>
                  <a:srgbClr val="b0b0b0"/>
                </a:solidFill>
                <a:latin typeface="Arial"/>
              </a:rPr>
              <a:t>Page</a:t>
            </a:r>
            <a:r>
              <a:rPr b="0" lang="en-US" sz="1200" spc="-58" strike="noStrike">
                <a:solidFill>
                  <a:srgbClr val="b0b0b0"/>
                </a:solidFill>
                <a:latin typeface="Arial"/>
              </a:rPr>
              <a:t> </a:t>
            </a:r>
            <a:fld id="{E50D448B-9A81-420E-A87B-296D5DA86A53}" type="slidenum">
              <a:rPr b="0" lang="en-US" sz="1200" spc="-1" strike="noStrike">
                <a:solidFill>
                  <a:srgbClr val="b0b0b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Splay Trees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F44DF4-9DCD-483F-A0D4-7EAB033D1EB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261A532A-CE92-4C0E-B589-9EA9C9B1C651}" type="datetime">
              <a:rPr b="0" lang="en-US" sz="1200" spc="-1" strike="noStrike">
                <a:solidFill>
                  <a:srgbClr val="b2b2b2"/>
                </a:solidFill>
                <a:latin typeface="Arial"/>
              </a:rPr>
              <a:t>1/8/22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0" rIns="0" tIns="0" bIns="0" anchor="ctr"/>
          <a:p>
            <a:pPr marL="12600" algn="r">
              <a:lnSpc>
                <a:spcPts val="1429"/>
              </a:lnSpc>
            </a:pPr>
            <a:r>
              <a:rPr b="0" lang="en-US" sz="1200" spc="-4" strike="noStrike">
                <a:solidFill>
                  <a:srgbClr val="b0b0b0"/>
                </a:solidFill>
                <a:latin typeface="Arial"/>
              </a:rPr>
              <a:t>Page</a:t>
            </a:r>
            <a:r>
              <a:rPr b="0" lang="en-US" sz="1200" spc="-58" strike="noStrike">
                <a:solidFill>
                  <a:srgbClr val="b0b0b0"/>
                </a:solidFill>
                <a:latin typeface="Arial"/>
              </a:rPr>
              <a:t> </a:t>
            </a:r>
            <a:fld id="{DC627838-BA06-4FEA-9192-7E9CF522431D}" type="slidenum">
              <a:rPr b="0" lang="en-US" sz="1200" spc="-1" strike="noStrike">
                <a:solidFill>
                  <a:srgbClr val="b0b0b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8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8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9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0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0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0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2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2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2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0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09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09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2514600" y="3809880"/>
            <a:ext cx="601956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ts val="4000"/>
              </a:lnSpc>
            </a:pPr>
            <a:r>
              <a:rPr b="1" lang="en-US" sz="2800" spc="-148" strike="noStrike">
                <a:solidFill>
                  <a:srgbClr val="ffffff"/>
                </a:solidFill>
                <a:latin typeface="Arial"/>
              </a:rPr>
              <a:t>Data Structures Algorithm and Design</a:t>
            </a:r>
            <a:br/>
            <a:r>
              <a:rPr b="1" lang="en-US" sz="2800" spc="-148" strike="noStrike">
                <a:solidFill>
                  <a:srgbClr val="ffffff"/>
                </a:solidFill>
                <a:latin typeface="Arial"/>
              </a:rPr>
              <a:t>DSELZG519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8" name="TextShape 2"/>
          <p:cNvSpPr txBox="1"/>
          <p:nvPr/>
        </p:nvSpPr>
        <p:spPr>
          <a:xfrm>
            <a:off x="7315200" y="6340680"/>
            <a:ext cx="1828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2CB7545-70F2-434F-BCB5-878095FC9562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49" name="TextShape 3"/>
          <p:cNvSpPr txBox="1"/>
          <p:nvPr/>
        </p:nvSpPr>
        <p:spPr>
          <a:xfrm>
            <a:off x="2514600" y="5410080"/>
            <a:ext cx="6019560" cy="533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Tree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2167B49-20A0-4830-8D78-E4C5167C9768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142920" y="1357200"/>
            <a:ext cx="3714480" cy="55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tree is a finite nonempty set of elements.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 is an abstract model of a hierarchical structure.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consists of nodes with a parent-child relation.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Applications: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Organization data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File systems /storing naturally 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Trie -dictionary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Network routing algorithm.</a:t>
            </a:r>
            <a:endParaRPr b="0" lang="en-US" sz="1600" spc="-1" strike="noStrike">
              <a:latin typeface="Arial"/>
            </a:endParaRPr>
          </a:p>
          <a:p>
            <a:pPr lvl="1" marL="756360" indent="-28656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4" strike="noStrike">
                <a:solidFill>
                  <a:srgbClr val="000000"/>
                </a:solidFill>
                <a:latin typeface="Times New Roman"/>
              </a:rPr>
              <a:t>Programming</a:t>
            </a:r>
            <a:r>
              <a:rPr b="0" lang="en-US" sz="16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600" spc="-4" strike="noStrike">
                <a:solidFill>
                  <a:srgbClr val="000000"/>
                </a:solidFill>
                <a:latin typeface="Times New Roman"/>
              </a:rPr>
              <a:t>environments</a:t>
            </a:r>
            <a:endParaRPr b="0" lang="en-US" sz="1600" spc="-1" strike="noStrike">
              <a:latin typeface="Arial"/>
            </a:endParaRPr>
          </a:p>
          <a:p>
            <a:pPr lvl="1" marL="756360" indent="-28656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4" strike="noStrike">
                <a:solidFill>
                  <a:srgbClr val="000000"/>
                </a:solidFill>
                <a:latin typeface="Times New Roman"/>
              </a:rPr>
              <a:t>Compiler </a:t>
            </a:r>
            <a:r>
              <a:rPr b="0" lang="en-US" sz="1600" spc="-18" strike="noStrike">
                <a:solidFill>
                  <a:srgbClr val="000000"/>
                </a:solidFill>
                <a:latin typeface="Times New Roman"/>
              </a:rPr>
              <a:t>Design/Text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processing </a:t>
            </a:r>
            <a:r>
              <a:rPr b="0" lang="en-US" sz="1600" spc="-4" strike="noStrike">
                <a:solidFill>
                  <a:srgbClr val="000000"/>
                </a:solidFill>
                <a:latin typeface="Times New Roman"/>
              </a:rPr>
              <a:t>(syntax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analysis &amp;</a:t>
            </a:r>
            <a:r>
              <a:rPr b="0" lang="en-US" sz="1600" spc="-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to  display the structure of a sentence in a</a:t>
            </a:r>
            <a:r>
              <a:rPr b="0" lang="en-US" sz="1600" spc="-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language)</a:t>
            </a:r>
            <a:endParaRPr b="0" lang="en-US" sz="1600" spc="-1" strike="noStrike">
              <a:latin typeface="Arial"/>
            </a:endParaRPr>
          </a:p>
          <a:p>
            <a:pPr lvl="1" marL="756360" indent="-28656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Searching </a:t>
            </a:r>
            <a:r>
              <a:rPr b="0" lang="en-US" sz="1600" spc="-4" strike="noStrike">
                <a:solidFill>
                  <a:srgbClr val="000000"/>
                </a:solidFill>
                <a:latin typeface="Times New Roman"/>
              </a:rPr>
              <a:t>Algorithms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1600" spc="-16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sorting</a:t>
            </a:r>
            <a:endParaRPr b="0" lang="en-US" sz="1600" spc="-1" strike="noStrike">
              <a:latin typeface="Arial"/>
            </a:endParaRPr>
          </a:p>
          <a:p>
            <a:pPr lvl="1" marL="756360" indent="-28656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Evaluating a </a:t>
            </a:r>
            <a:r>
              <a:rPr b="0" lang="en-US" sz="1600" spc="-4" strike="noStrike">
                <a:solidFill>
                  <a:srgbClr val="000000"/>
                </a:solidFill>
                <a:latin typeface="Times New Roman"/>
              </a:rPr>
              <a:t>mathematical</a:t>
            </a:r>
            <a:r>
              <a:rPr b="0" lang="en-US" sz="1600" spc="-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expression.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</p:txBody>
      </p:sp>
      <p:grpSp>
        <p:nvGrpSpPr>
          <p:cNvPr id="696" name="Group 4"/>
          <p:cNvGrpSpPr/>
          <p:nvPr/>
        </p:nvGrpSpPr>
        <p:grpSpPr>
          <a:xfrm>
            <a:off x="3864240" y="2002320"/>
            <a:ext cx="5299200" cy="3117600"/>
            <a:chOff x="3864240" y="2002320"/>
            <a:chExt cx="5299200" cy="3117600"/>
          </a:xfrm>
        </p:grpSpPr>
        <p:sp>
          <p:nvSpPr>
            <p:cNvPr id="697" name="CustomShape 5"/>
            <p:cNvSpPr/>
            <p:nvPr/>
          </p:nvSpPr>
          <p:spPr>
            <a:xfrm>
              <a:off x="5623920" y="2002320"/>
              <a:ext cx="1924920" cy="369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Computers”R”Us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98" name="CustomShape 6"/>
            <p:cNvSpPr/>
            <p:nvPr/>
          </p:nvSpPr>
          <p:spPr>
            <a:xfrm>
              <a:off x="4537800" y="2916720"/>
              <a:ext cx="759960" cy="369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Sales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99" name="CustomShape 7"/>
            <p:cNvSpPr/>
            <p:nvPr/>
          </p:nvSpPr>
          <p:spPr>
            <a:xfrm>
              <a:off x="8489520" y="2916720"/>
              <a:ext cx="673920" cy="369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R&amp;D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00" name="CustomShape 8"/>
            <p:cNvSpPr/>
            <p:nvPr/>
          </p:nvSpPr>
          <p:spPr>
            <a:xfrm>
              <a:off x="6663600" y="2916720"/>
              <a:ext cx="1688760" cy="369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Manufacturing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01" name="CustomShape 9"/>
            <p:cNvSpPr/>
            <p:nvPr/>
          </p:nvSpPr>
          <p:spPr>
            <a:xfrm>
              <a:off x="6408000" y="3831120"/>
              <a:ext cx="1022040" cy="369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Laptops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02" name="CustomShape 10"/>
            <p:cNvSpPr/>
            <p:nvPr/>
          </p:nvSpPr>
          <p:spPr>
            <a:xfrm>
              <a:off x="7546680" y="3831120"/>
              <a:ext cx="1159200" cy="369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Desktops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03" name="CustomShape 11"/>
            <p:cNvSpPr/>
            <p:nvPr/>
          </p:nvSpPr>
          <p:spPr>
            <a:xfrm>
              <a:off x="4161240" y="3829680"/>
              <a:ext cx="494640" cy="369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US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04" name="CustomShape 12"/>
            <p:cNvSpPr/>
            <p:nvPr/>
          </p:nvSpPr>
          <p:spPr>
            <a:xfrm>
              <a:off x="4788000" y="3831120"/>
              <a:ext cx="1512720" cy="369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International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05" name="CustomShape 13"/>
            <p:cNvSpPr/>
            <p:nvPr/>
          </p:nvSpPr>
          <p:spPr>
            <a:xfrm rot="5400000">
              <a:off x="5482080" y="1811160"/>
              <a:ext cx="539280" cy="1668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14"/>
            <p:cNvSpPr/>
            <p:nvPr/>
          </p:nvSpPr>
          <p:spPr>
            <a:xfrm flipH="1" rot="16200000">
              <a:off x="6776640" y="2184120"/>
              <a:ext cx="539280" cy="921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15"/>
            <p:cNvSpPr/>
            <p:nvPr/>
          </p:nvSpPr>
          <p:spPr>
            <a:xfrm flipH="1" rot="16200000">
              <a:off x="7435440" y="1523880"/>
              <a:ext cx="539280" cy="223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16"/>
            <p:cNvSpPr/>
            <p:nvPr/>
          </p:nvSpPr>
          <p:spPr>
            <a:xfrm flipH="1" rot="16200000">
              <a:off x="7546320" y="3249360"/>
              <a:ext cx="539280" cy="618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17"/>
            <p:cNvSpPr/>
            <p:nvPr/>
          </p:nvSpPr>
          <p:spPr>
            <a:xfrm rot="5400000">
              <a:off x="6944040" y="3265200"/>
              <a:ext cx="539280" cy="588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18"/>
            <p:cNvSpPr/>
            <p:nvPr/>
          </p:nvSpPr>
          <p:spPr>
            <a:xfrm flipH="1" rot="16200000">
              <a:off x="4960440" y="3246120"/>
              <a:ext cx="539280" cy="626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19"/>
            <p:cNvSpPr/>
            <p:nvPr/>
          </p:nvSpPr>
          <p:spPr>
            <a:xfrm rot="5400000">
              <a:off x="4394160" y="3303360"/>
              <a:ext cx="537840" cy="509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20"/>
            <p:cNvSpPr/>
            <p:nvPr/>
          </p:nvSpPr>
          <p:spPr>
            <a:xfrm>
              <a:off x="3864240" y="4750200"/>
              <a:ext cx="931320" cy="369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Europe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13" name="CustomShape 21"/>
            <p:cNvSpPr/>
            <p:nvPr/>
          </p:nvSpPr>
          <p:spPr>
            <a:xfrm>
              <a:off x="5212080" y="4750200"/>
              <a:ext cx="645480" cy="369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Asia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14" name="CustomShape 22"/>
            <p:cNvSpPr/>
            <p:nvPr/>
          </p:nvSpPr>
          <p:spPr>
            <a:xfrm rot="5400000">
              <a:off x="5267520" y="4470480"/>
              <a:ext cx="544320" cy="9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23"/>
            <p:cNvSpPr/>
            <p:nvPr/>
          </p:nvSpPr>
          <p:spPr>
            <a:xfrm rot="5400000">
              <a:off x="4664520" y="3868920"/>
              <a:ext cx="544320" cy="1213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24"/>
            <p:cNvSpPr/>
            <p:nvPr/>
          </p:nvSpPr>
          <p:spPr>
            <a:xfrm>
              <a:off x="6262560" y="4750200"/>
              <a:ext cx="992880" cy="369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Canada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17" name="CustomShape 25"/>
            <p:cNvSpPr/>
            <p:nvPr/>
          </p:nvSpPr>
          <p:spPr>
            <a:xfrm flipH="1" rot="16200000">
              <a:off x="5880600" y="3868920"/>
              <a:ext cx="544320" cy="1213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8891280" cy="619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7438320" cy="662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8974080" cy="639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6783840" cy="633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Picture 2" descr=""/>
          <p:cNvPicPr/>
          <p:nvPr/>
        </p:nvPicPr>
        <p:blipFill>
          <a:blip r:embed="rId1"/>
          <a:stretch/>
        </p:blipFill>
        <p:spPr>
          <a:xfrm>
            <a:off x="0" y="348480"/>
            <a:ext cx="7602480" cy="642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6739560" cy="680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Shape 1"/>
          <p:cNvSpPr txBox="1"/>
          <p:nvPr/>
        </p:nvSpPr>
        <p:spPr>
          <a:xfrm>
            <a:off x="402120" y="0"/>
            <a:ext cx="8112960" cy="1339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Tree Applications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Can represent an outline as a tree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25" name="" descr=""/>
          <p:cNvPicPr/>
          <p:nvPr/>
        </p:nvPicPr>
        <p:blipFill>
          <a:blip r:embed="rId1"/>
          <a:stretch/>
        </p:blipFill>
        <p:spPr>
          <a:xfrm>
            <a:off x="114480" y="1206360"/>
            <a:ext cx="8928000" cy="549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Tree Applications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7" name="TextShape 2"/>
          <p:cNvSpPr txBox="1"/>
          <p:nvPr/>
        </p:nvSpPr>
        <p:spPr>
          <a:xfrm>
            <a:off x="532080" y="1371600"/>
            <a:ext cx="7983000" cy="4804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organizational chart is a tree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28" name="" descr=""/>
          <p:cNvPicPr/>
          <p:nvPr/>
        </p:nvPicPr>
        <p:blipFill>
          <a:blip r:embed="rId1"/>
          <a:stretch/>
        </p:blipFill>
        <p:spPr>
          <a:xfrm>
            <a:off x="457200" y="1905120"/>
            <a:ext cx="8153280" cy="448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Tree Applications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0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represent an arithmetic expression as a tree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1" name="CustomShape 3"/>
          <p:cNvSpPr/>
          <p:nvPr/>
        </p:nvSpPr>
        <p:spPr>
          <a:xfrm>
            <a:off x="1086480" y="3734280"/>
            <a:ext cx="410400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((12 / 3) * 2) + (5 - 1)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32" name="" descr=""/>
          <p:cNvPicPr/>
          <p:nvPr/>
        </p:nvPicPr>
        <p:blipFill>
          <a:blip r:embed="rId1"/>
          <a:stretch/>
        </p:blipFill>
        <p:spPr>
          <a:xfrm>
            <a:off x="4267080" y="2209680"/>
            <a:ext cx="4343400" cy="383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extShape 1"/>
          <p:cNvSpPr txBox="1"/>
          <p:nvPr/>
        </p:nvSpPr>
        <p:spPr>
          <a:xfrm>
            <a:off x="304920" y="4648320"/>
            <a:ext cx="8457840" cy="1599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ts val="4201"/>
              </a:lnSpc>
            </a:pPr>
            <a:r>
              <a:rPr b="1" lang="en-US" sz="4000" spc="-148" strike="noStrike">
                <a:solidFill>
                  <a:srgbClr val="000000"/>
                </a:solidFill>
                <a:latin typeface="Arial"/>
              </a:rPr>
              <a:t>Introduction to tree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TextShape 2"/>
          <p:cNvSpPr txBox="1"/>
          <p:nvPr/>
        </p:nvSpPr>
        <p:spPr>
          <a:xfrm>
            <a:off x="7010280" y="631368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F303CC3-DFE4-440B-BFE6-4F547943EA31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Tree Applications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474840" y="141588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Many compilers represent programs as trees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5" name="CustomShape 3"/>
          <p:cNvSpPr/>
          <p:nvPr/>
        </p:nvSpPr>
        <p:spPr>
          <a:xfrm>
            <a:off x="-66600" y="2894400"/>
            <a:ext cx="2648520" cy="19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marL="4572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entSchbook Mono BT"/>
              </a:rPr>
              <a:t>if (x == y)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entSchbook Mono BT"/>
              </a:rPr>
              <a:t>{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entSchbook Mono BT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entSchbook Mono BT"/>
              </a:rPr>
              <a:t>return;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entSchbook Mono BT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736" name="" descr=""/>
          <p:cNvPicPr/>
          <p:nvPr/>
        </p:nvPicPr>
        <p:blipFill>
          <a:blip r:embed="rId1"/>
          <a:stretch/>
        </p:blipFill>
        <p:spPr>
          <a:xfrm>
            <a:off x="2743200" y="1981080"/>
            <a:ext cx="6299280" cy="403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Shape 1"/>
          <p:cNvSpPr txBox="1"/>
          <p:nvPr/>
        </p:nvSpPr>
        <p:spPr>
          <a:xfrm>
            <a:off x="383400" y="84240"/>
            <a:ext cx="20635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ctr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23" strike="noStrike">
                <a:solidFill>
                  <a:srgbClr val="c00000"/>
                </a:solidFill>
                <a:latin typeface="Times New Roman"/>
              </a:rPr>
              <a:t>TREE</a:t>
            </a:r>
            <a:r>
              <a:rPr b="0" lang="en-US" sz="3600" spc="-534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3600" spc="-103" strike="noStrike">
                <a:solidFill>
                  <a:srgbClr val="c00000"/>
                </a:solidFill>
                <a:latin typeface="Times New Roman"/>
              </a:rPr>
              <a:t>ADT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8" name="TextShape 2"/>
          <p:cNvSpPr txBox="1"/>
          <p:nvPr/>
        </p:nvSpPr>
        <p:spPr>
          <a:xfrm>
            <a:off x="6553080" y="4457520"/>
            <a:ext cx="21333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12600" algn="r">
              <a:lnSpc>
                <a:spcPts val="1429"/>
              </a:lnSpc>
            </a:pPr>
            <a:r>
              <a:rPr b="0" lang="en-US" sz="1200" spc="-4" strike="noStrike">
                <a:solidFill>
                  <a:srgbClr val="b0b0b0"/>
                </a:solidFill>
                <a:latin typeface="Arial"/>
              </a:rPr>
              <a:t>Page</a:t>
            </a:r>
            <a:r>
              <a:rPr b="0" lang="en-US" sz="1200" spc="-58" strike="noStrike">
                <a:solidFill>
                  <a:srgbClr val="b0b0b0"/>
                </a:solidFill>
                <a:latin typeface="Arial"/>
              </a:rPr>
              <a:t> </a:t>
            </a:r>
            <a:fld id="{CAE534C8-6139-4262-89C7-305E5881F52E}" type="slidenum">
              <a:rPr b="0" lang="en-US" sz="1200" spc="-1" strike="noStrike">
                <a:solidFill>
                  <a:srgbClr val="b0b0b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39" name="CustomShape 3"/>
          <p:cNvSpPr/>
          <p:nvPr/>
        </p:nvSpPr>
        <p:spPr>
          <a:xfrm>
            <a:off x="383400" y="1204920"/>
            <a:ext cx="8355600" cy="58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9680" bIns="0"/>
          <a:p>
            <a:pPr marL="355680" indent="-342720">
              <a:lnSpc>
                <a:spcPct val="100000"/>
              </a:lnSpc>
              <a:spcBef>
                <a:spcPts val="391"/>
              </a:spcBef>
              <a:buClr>
                <a:srgbClr val="000000"/>
              </a:buClr>
              <a:buSzPct val="110000"/>
              <a:buFont typeface="Arial"/>
              <a:buChar char="•"/>
            </a:pP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We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use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positions to abstract</a:t>
            </a:r>
            <a:r>
              <a:rPr b="0" lang="en-US" sz="2400" spc="-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nodes</a:t>
            </a:r>
            <a:endParaRPr b="0" lang="en-US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55"/>
              </a:spcBef>
              <a:buClr>
                <a:srgbClr val="000000"/>
              </a:buClr>
              <a:buSzPct val="108000"/>
              <a:buFont typeface="Arial"/>
              <a:buChar char="•"/>
            </a:pPr>
            <a:r>
              <a:rPr b="0" lang="en-US" sz="2800" spc="-4" strike="noStrike">
                <a:solidFill>
                  <a:srgbClr val="000000"/>
                </a:solidFill>
                <a:latin typeface="Times New Roman"/>
              </a:rPr>
              <a:t>Generic</a:t>
            </a:r>
            <a:r>
              <a:rPr b="0" lang="en-US" sz="28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4" strike="noStrike">
                <a:solidFill>
                  <a:srgbClr val="000000"/>
                </a:solidFill>
                <a:latin typeface="Times New Roman"/>
              </a:rPr>
              <a:t>methods:</a:t>
            </a:r>
            <a:endParaRPr b="0" lang="en-US" sz="2800" spc="-1" strike="noStrike">
              <a:latin typeface="Arial"/>
            </a:endParaRPr>
          </a:p>
          <a:p>
            <a:pPr marL="469800">
              <a:lnSpc>
                <a:spcPct val="120000"/>
              </a:lnSpc>
              <a:spcBef>
                <a:spcPts val="20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integer size():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Retum the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number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nodes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the</a:t>
            </a:r>
            <a:r>
              <a:rPr b="0" lang="en-US" sz="2400" spc="-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tree.  boolean</a:t>
            </a:r>
            <a:r>
              <a:rPr b="0" lang="en-US" sz="2400" spc="-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isEmpty()</a:t>
            </a:r>
            <a:endParaRPr b="0" lang="en-US" sz="2400" spc="-1" strike="noStrike">
              <a:latin typeface="Arial"/>
            </a:endParaRPr>
          </a:p>
          <a:p>
            <a:pPr marL="393840">
              <a:lnSpc>
                <a:spcPct val="100000"/>
              </a:lnSpc>
              <a:spcBef>
                <a:spcPts val="575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ObjectIterator elements():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Return an iterator of all the</a:t>
            </a:r>
            <a:r>
              <a:rPr b="0" lang="en-US" sz="2400" spc="-16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elements</a:t>
            </a:r>
            <a:endParaRPr b="0" lang="en-US" sz="2400" spc="-1" strike="noStrike">
              <a:latin typeface="Arial"/>
            </a:endParaRPr>
          </a:p>
          <a:p>
            <a:pPr marL="45468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stored at nodes of the</a:t>
            </a:r>
            <a:r>
              <a:rPr b="0" lang="en-US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tree.</a:t>
            </a:r>
            <a:endParaRPr b="0" lang="en-US" sz="2400" spc="-1" strike="noStrike">
              <a:latin typeface="Arial"/>
            </a:endParaRPr>
          </a:p>
          <a:p>
            <a:pPr marL="378360">
              <a:lnSpc>
                <a:spcPct val="100000"/>
              </a:lnSpc>
              <a:spcBef>
                <a:spcPts val="575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positionIterator </a:t>
            </a:r>
            <a:r>
              <a:rPr b="1" i="1" lang="en-US" sz="2400" spc="-4" strike="noStrike">
                <a:solidFill>
                  <a:srgbClr val="000000"/>
                </a:solidFill>
                <a:latin typeface="Times New Roman"/>
              </a:rPr>
              <a:t>positions():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Return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 iterator of all the nodes</a:t>
            </a:r>
            <a:r>
              <a:rPr b="0" lang="en-US" sz="2400" spc="-12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of  the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tree</a:t>
            </a:r>
            <a:endParaRPr b="0" lang="en-US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SzPct val="108000"/>
              <a:buFont typeface="Arial"/>
              <a:buChar char="•"/>
            </a:pPr>
            <a:r>
              <a:rPr b="0" lang="en-US" sz="2800" spc="-4" strike="noStrike">
                <a:solidFill>
                  <a:srgbClr val="000000"/>
                </a:solidFill>
                <a:latin typeface="Times New Roman"/>
              </a:rPr>
              <a:t>Accessor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4" strike="noStrike">
                <a:solidFill>
                  <a:srgbClr val="000000"/>
                </a:solidFill>
                <a:latin typeface="Times New Roman"/>
              </a:rPr>
              <a:t>methods:</a:t>
            </a:r>
            <a:endParaRPr b="0" lang="en-US" sz="2800" spc="-1" strike="noStrike">
              <a:latin typeface="Arial"/>
            </a:endParaRPr>
          </a:p>
          <a:p>
            <a:pPr marL="469800" algn="just">
              <a:lnSpc>
                <a:spcPct val="100000"/>
              </a:lnSpc>
              <a:spcBef>
                <a:spcPts val="595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position root():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Return the root of the</a:t>
            </a:r>
            <a:r>
              <a:rPr b="0" lang="en-US" sz="2400" spc="-10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tree</a:t>
            </a:r>
            <a:endParaRPr b="0" lang="en-US" sz="2400" spc="-1" strike="noStrike">
              <a:latin typeface="Arial"/>
            </a:endParaRPr>
          </a:p>
          <a:p>
            <a:pPr marL="469800" algn="just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position parent(p):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Return the parent of node v; error if v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root.  </a:t>
            </a: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positionIterator children(p):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Return an iterator of the children</a:t>
            </a:r>
            <a:r>
              <a:rPr b="0" lang="en-US" sz="2400" spc="-21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of  node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extShape 1"/>
          <p:cNvSpPr txBox="1"/>
          <p:nvPr/>
        </p:nvSpPr>
        <p:spPr>
          <a:xfrm>
            <a:off x="383400" y="84240"/>
            <a:ext cx="20635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ctr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23" strike="noStrike">
                <a:solidFill>
                  <a:srgbClr val="c00000"/>
                </a:solidFill>
                <a:latin typeface="Times New Roman"/>
              </a:rPr>
              <a:t>TREE</a:t>
            </a:r>
            <a:r>
              <a:rPr b="0" lang="en-US" sz="3600" spc="-534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3600" spc="-103" strike="noStrike">
                <a:solidFill>
                  <a:srgbClr val="c00000"/>
                </a:solidFill>
                <a:latin typeface="Times New Roman"/>
              </a:rPr>
              <a:t>ADT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1" name="TextShape 2"/>
          <p:cNvSpPr txBox="1"/>
          <p:nvPr/>
        </p:nvSpPr>
        <p:spPr>
          <a:xfrm>
            <a:off x="6553080" y="4457520"/>
            <a:ext cx="21333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12600" algn="r">
              <a:lnSpc>
                <a:spcPts val="1429"/>
              </a:lnSpc>
            </a:pPr>
            <a:r>
              <a:rPr b="0" lang="en-US" sz="1200" spc="-4" strike="noStrike">
                <a:solidFill>
                  <a:srgbClr val="b0b0b0"/>
                </a:solidFill>
                <a:latin typeface="Arial"/>
              </a:rPr>
              <a:t>Page</a:t>
            </a:r>
            <a:r>
              <a:rPr b="0" lang="en-US" sz="1200" spc="-58" strike="noStrike">
                <a:solidFill>
                  <a:srgbClr val="b0b0b0"/>
                </a:solidFill>
                <a:latin typeface="Arial"/>
              </a:rPr>
              <a:t> </a:t>
            </a:r>
            <a:fld id="{4CA0B589-EF89-4A51-B7B8-149C40155CA6}" type="slidenum">
              <a:rPr b="0" lang="en-US" sz="1200" spc="-1" strike="noStrike">
                <a:solidFill>
                  <a:srgbClr val="b0b0b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42" name="CustomShape 3"/>
          <p:cNvSpPr/>
          <p:nvPr/>
        </p:nvSpPr>
        <p:spPr>
          <a:xfrm>
            <a:off x="383400" y="1427040"/>
            <a:ext cx="7669800" cy="33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440" bIns="0"/>
          <a:p>
            <a:pPr marL="355680" indent="-342720">
              <a:lnSpc>
                <a:spcPct val="100000"/>
              </a:lnSpc>
              <a:spcBef>
                <a:spcPts val="791"/>
              </a:spcBef>
              <a:buClr>
                <a:srgbClr val="6e88f7"/>
              </a:buClr>
              <a:buFont typeface="Arial"/>
              <a:buChar char="•"/>
            </a:pPr>
            <a:r>
              <a:rPr b="0" lang="en-US" sz="2800" spc="-4" strike="noStrike">
                <a:solidFill>
                  <a:srgbClr val="000000"/>
                </a:solidFill>
                <a:latin typeface="Times New Roman"/>
              </a:rPr>
              <a:t>Query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4" strike="noStrike">
                <a:solidFill>
                  <a:srgbClr val="000000"/>
                </a:solidFill>
                <a:latin typeface="Times New Roman"/>
              </a:rPr>
              <a:t>methods:</a:t>
            </a:r>
            <a:endParaRPr b="0" lang="en-US" sz="2800" spc="-1" strike="noStrike">
              <a:latin typeface="Arial"/>
            </a:endParaRPr>
          </a:p>
          <a:p>
            <a:pPr lvl="1" marL="756360" indent="-286560">
              <a:lnSpc>
                <a:spcPct val="100000"/>
              </a:lnSpc>
              <a:spcBef>
                <a:spcPts val="590"/>
              </a:spcBef>
              <a:buClr>
                <a:srgbClr val="40458b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boolean </a:t>
            </a:r>
            <a:r>
              <a:rPr b="0" lang="en-US" sz="2400" spc="-9" strike="noStrike">
                <a:solidFill>
                  <a:srgbClr val="000000"/>
                </a:solidFill>
                <a:latin typeface="Times New Roman"/>
              </a:rPr>
              <a:t>isInternal(p):Test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whether node v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US" sz="2400" spc="-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internal.</a:t>
            </a:r>
            <a:endParaRPr b="0" lang="en-US" sz="2400" spc="-1" strike="noStrike">
              <a:latin typeface="Arial"/>
            </a:endParaRPr>
          </a:p>
          <a:p>
            <a:pPr lvl="1" marL="756360" indent="-286560">
              <a:lnSpc>
                <a:spcPct val="100000"/>
              </a:lnSpc>
              <a:spcBef>
                <a:spcPts val="575"/>
              </a:spcBef>
              <a:buClr>
                <a:srgbClr val="40458b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boolean </a:t>
            </a:r>
            <a:r>
              <a:rPr b="0" lang="en-US" sz="2400" spc="-9" strike="noStrike">
                <a:solidFill>
                  <a:srgbClr val="000000"/>
                </a:solidFill>
                <a:latin typeface="Times New Roman"/>
              </a:rPr>
              <a:t>isExternal(p):Test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whether node v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US" sz="2400" spc="-12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external</a:t>
            </a:r>
            <a:endParaRPr b="0" lang="en-US" sz="2400" spc="-1" strike="noStrike">
              <a:latin typeface="Arial"/>
            </a:endParaRPr>
          </a:p>
          <a:p>
            <a:pPr lvl="1" marL="756360" indent="-286560">
              <a:lnSpc>
                <a:spcPct val="100000"/>
              </a:lnSpc>
              <a:spcBef>
                <a:spcPts val="581"/>
              </a:spcBef>
              <a:buClr>
                <a:srgbClr val="40458b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boolean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isRoot(p):Test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whether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node v is the</a:t>
            </a:r>
            <a:r>
              <a:rPr b="0" lang="en-US" sz="2400" spc="-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root.</a:t>
            </a:r>
            <a:endParaRPr b="0" lang="en-US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55"/>
              </a:spcBef>
              <a:buClr>
                <a:srgbClr val="6e88f7"/>
              </a:buClr>
              <a:buFont typeface="Arial"/>
              <a:buChar char="•"/>
            </a:pPr>
            <a:r>
              <a:rPr b="0" lang="en-US" sz="2800" spc="-4" strike="noStrike">
                <a:solidFill>
                  <a:srgbClr val="000000"/>
                </a:solidFill>
                <a:latin typeface="Times New Roman"/>
              </a:rPr>
              <a:t>Update</a:t>
            </a:r>
            <a:r>
              <a:rPr b="0" lang="en-US" sz="280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4" strike="noStrike">
                <a:solidFill>
                  <a:srgbClr val="000000"/>
                </a:solidFill>
                <a:latin typeface="Times New Roman"/>
              </a:rPr>
              <a:t>methods:</a:t>
            </a:r>
            <a:endParaRPr b="0" lang="en-US" sz="2800" spc="-1" strike="noStrike">
              <a:latin typeface="Arial"/>
            </a:endParaRPr>
          </a:p>
          <a:p>
            <a:pPr lvl="1" marL="756360" indent="-286560">
              <a:lnSpc>
                <a:spcPct val="100000"/>
              </a:lnSpc>
              <a:spcBef>
                <a:spcPts val="516"/>
              </a:spcBef>
              <a:buClr>
                <a:srgbClr val="40458b"/>
              </a:buClr>
              <a:buFont typeface="Arial"/>
              <a:buChar char="–"/>
            </a:pPr>
            <a:r>
              <a:rPr b="0" lang="en-US" sz="2000" spc="-9" strike="noStrike">
                <a:solidFill>
                  <a:srgbClr val="000000"/>
                </a:solidFill>
                <a:latin typeface="Times New Roman"/>
              </a:rPr>
              <a:t>swapElements(v,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w):Swap the </a:t>
            </a:r>
            <a:r>
              <a:rPr b="0" lang="en-US" sz="2000" spc="-4" strike="noStrike">
                <a:solidFill>
                  <a:srgbClr val="000000"/>
                </a:solidFill>
                <a:latin typeface="Times New Roman"/>
              </a:rPr>
              <a:t>elements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stored at the nodes v and</a:t>
            </a:r>
            <a:r>
              <a:rPr b="0" lang="en-US" sz="2000" spc="-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63" strike="noStrike">
                <a:solidFill>
                  <a:srgbClr val="000000"/>
                </a:solidFill>
                <a:latin typeface="Times New Roman"/>
              </a:rPr>
              <a:t>w.</a:t>
            </a:r>
            <a:endParaRPr b="0" lang="en-US" sz="2000" spc="-1" strike="noStrike">
              <a:latin typeface="Arial"/>
            </a:endParaRPr>
          </a:p>
          <a:p>
            <a:pPr lvl="1" marL="756360" indent="-286560">
              <a:lnSpc>
                <a:spcPct val="100000"/>
              </a:lnSpc>
              <a:spcBef>
                <a:spcPts val="479"/>
              </a:spcBef>
              <a:buClr>
                <a:srgbClr val="40458b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object </a:t>
            </a:r>
            <a:r>
              <a:rPr b="0" lang="en-US" sz="2000" spc="-9" strike="noStrike">
                <a:solidFill>
                  <a:srgbClr val="000000"/>
                </a:solidFill>
                <a:latin typeface="Times New Roman"/>
              </a:rPr>
              <a:t>replaceElement(v,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e):Replace with e and return the</a:t>
            </a:r>
            <a:r>
              <a:rPr b="0" lang="en-US" sz="2000" spc="-1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4" strike="noStrike">
                <a:solidFill>
                  <a:srgbClr val="000000"/>
                </a:solidFill>
                <a:latin typeface="Times New Roman"/>
              </a:rPr>
              <a:t>element</a:t>
            </a:r>
            <a:endParaRPr b="0" lang="en-US" sz="2000" spc="-1" strike="noStrike">
              <a:latin typeface="Arial"/>
            </a:endParaRPr>
          </a:p>
          <a:p>
            <a:pPr marL="7563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stored at node</a:t>
            </a:r>
            <a:r>
              <a:rPr b="0" lang="en-US" sz="2000" spc="-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TextShape 1"/>
          <p:cNvSpPr txBox="1"/>
          <p:nvPr/>
        </p:nvSpPr>
        <p:spPr>
          <a:xfrm>
            <a:off x="383400" y="84240"/>
            <a:ext cx="51933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ctr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23" strike="noStrike">
                <a:solidFill>
                  <a:srgbClr val="c00000"/>
                </a:solidFill>
                <a:latin typeface="Times New Roman"/>
              </a:rPr>
              <a:t>TREE</a:t>
            </a:r>
            <a:r>
              <a:rPr b="0" lang="en-US" sz="3600" spc="-483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3600" spc="-180" strike="noStrike">
                <a:solidFill>
                  <a:srgbClr val="c00000"/>
                </a:solidFill>
                <a:latin typeface="Times New Roman"/>
              </a:rPr>
              <a:t>ADT-Dept</a:t>
            </a:r>
            <a:r>
              <a:rPr b="0" lang="en-US" sz="3600" spc="-148" strike="noStrike">
                <a:solidFill>
                  <a:srgbClr val="c00000"/>
                </a:solidFill>
                <a:latin typeface="Times New Roman"/>
              </a:rPr>
              <a:t>h</a:t>
            </a:r>
            <a:r>
              <a:rPr b="0" lang="en-US" sz="3600" spc="-313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3600" spc="-109" strike="noStrike">
                <a:solidFill>
                  <a:srgbClr val="c00000"/>
                </a:solidFill>
                <a:latin typeface="Times New Roman"/>
              </a:rPr>
              <a:t>and</a:t>
            </a:r>
            <a:r>
              <a:rPr b="0" lang="en-US" sz="3600" spc="-299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3600" spc="-134" strike="noStrike">
                <a:solidFill>
                  <a:srgbClr val="c00000"/>
                </a:solidFill>
                <a:latin typeface="Times New Roman"/>
              </a:rPr>
              <a:t>Height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4" name="TextShape 2"/>
          <p:cNvSpPr txBox="1"/>
          <p:nvPr/>
        </p:nvSpPr>
        <p:spPr>
          <a:xfrm>
            <a:off x="6553080" y="4457520"/>
            <a:ext cx="21333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12600" algn="r">
              <a:lnSpc>
                <a:spcPts val="1429"/>
              </a:lnSpc>
            </a:pPr>
            <a:r>
              <a:rPr b="0" lang="en-US" sz="1200" spc="-4" strike="noStrike">
                <a:solidFill>
                  <a:srgbClr val="b0b0b0"/>
                </a:solidFill>
                <a:latin typeface="Arial"/>
              </a:rPr>
              <a:t>Page</a:t>
            </a:r>
            <a:r>
              <a:rPr b="0" lang="en-US" sz="1200" spc="-58" strike="noStrike">
                <a:solidFill>
                  <a:srgbClr val="b0b0b0"/>
                </a:solidFill>
                <a:latin typeface="Arial"/>
              </a:rPr>
              <a:t> </a:t>
            </a:r>
            <a:fld id="{EB98186E-8F59-4EF8-8BAD-ADF2623182A5}" type="slidenum">
              <a:rPr b="0" lang="en-US" sz="1200" spc="-1" strike="noStrike">
                <a:solidFill>
                  <a:srgbClr val="b0b0b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45" name="CustomShape 3"/>
          <p:cNvSpPr/>
          <p:nvPr/>
        </p:nvSpPr>
        <p:spPr>
          <a:xfrm>
            <a:off x="332640" y="1485000"/>
            <a:ext cx="7408080" cy="67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440" bIns="0"/>
          <a:p>
            <a:pPr marL="406440" indent="-342720">
              <a:lnSpc>
                <a:spcPct val="100000"/>
              </a:lnSpc>
              <a:spcBef>
                <a:spcPts val="366"/>
              </a:spcBef>
              <a:buClr>
                <a:srgbClr val="000000"/>
              </a:buClr>
              <a:buSzPct val="11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Let v be a node of a </a:t>
            </a:r>
            <a:r>
              <a:rPr b="0" lang="en-US" sz="2000" spc="-4" strike="noStrike">
                <a:solidFill>
                  <a:srgbClr val="000000"/>
                </a:solidFill>
                <a:latin typeface="Times New Roman"/>
              </a:rPr>
              <a:t>tree</a:t>
            </a:r>
            <a:r>
              <a:rPr b="0" lang="en-US" sz="2000" spc="-13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72" strike="noStrike">
                <a:solidFill>
                  <a:srgbClr val="000000"/>
                </a:solidFill>
                <a:latin typeface="Times New Roman"/>
              </a:rPr>
              <a:t>T.</a:t>
            </a:r>
            <a:endParaRPr b="0" lang="en-US" sz="2000" spc="-1" strike="noStrike">
              <a:latin typeface="Arial"/>
            </a:endParaRPr>
          </a:p>
          <a:p>
            <a:pPr marL="40644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1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depth of v </a:t>
            </a:r>
            <a:r>
              <a:rPr b="0" lang="en-US" sz="2000" spc="-4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000" spc="-4" strike="noStrike">
                <a:solidFill>
                  <a:srgbClr val="000000"/>
                </a:solidFill>
                <a:latin typeface="Times New Roman"/>
              </a:rPr>
              <a:t>number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of ancestors of </a:t>
            </a:r>
            <a:r>
              <a:rPr b="0" lang="en-US" sz="2000" spc="-63" strike="noStrike">
                <a:solidFill>
                  <a:srgbClr val="000000"/>
                </a:solidFill>
                <a:latin typeface="Times New Roman"/>
              </a:rPr>
              <a:t>v,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excluding v</a:t>
            </a:r>
            <a:r>
              <a:rPr b="0" lang="en-US" sz="20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4" strike="noStrike">
                <a:solidFill>
                  <a:srgbClr val="000000"/>
                </a:solidFill>
                <a:latin typeface="Times New Roman"/>
              </a:rPr>
              <a:t>itself</a:t>
            </a:r>
            <a:endParaRPr b="0" lang="en-US" sz="2000" spc="-1" strike="noStrike">
              <a:latin typeface="Arial"/>
            </a:endParaRPr>
          </a:p>
          <a:p>
            <a:pPr marL="40644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1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If v </a:t>
            </a:r>
            <a:r>
              <a:rPr b="0" lang="en-US" sz="2000" spc="-4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root, then the depth of v </a:t>
            </a:r>
            <a:r>
              <a:rPr b="0" lang="en-US" sz="2000" spc="-4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US" sz="2000" spc="-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0.</a:t>
            </a:r>
            <a:endParaRPr b="0" lang="en-US" sz="2000" spc="-1" strike="noStrike">
              <a:latin typeface="Arial"/>
            </a:endParaRPr>
          </a:p>
          <a:p>
            <a:pPr marL="40644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1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Otherwise, the depth of v </a:t>
            </a:r>
            <a:r>
              <a:rPr b="0" lang="en-US" sz="2000" spc="-4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US" sz="2000" spc="4" strike="noStrike">
                <a:solidFill>
                  <a:srgbClr val="000000"/>
                </a:solidFill>
                <a:latin typeface="Times New Roman"/>
              </a:rPr>
              <a:t>one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plus the depth of the parent of</a:t>
            </a:r>
            <a:r>
              <a:rPr b="0" lang="en-US" sz="2000" spc="-25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63" strike="noStrike">
                <a:solidFill>
                  <a:srgbClr val="000000"/>
                </a:solidFill>
                <a:latin typeface="Times New Roman"/>
              </a:rPr>
              <a:t>v.</a:t>
            </a:r>
            <a:endParaRPr b="0" lang="en-US" sz="2000" spc="-1" strike="noStrike">
              <a:latin typeface="Arial"/>
            </a:endParaRPr>
          </a:p>
          <a:p>
            <a:pPr marL="464040">
              <a:lnSpc>
                <a:spcPct val="100000"/>
              </a:lnSpc>
              <a:spcBef>
                <a:spcPts val="479"/>
              </a:spcBef>
            </a:pPr>
            <a:r>
              <a:rPr b="1" i="1" lang="en-US" sz="2000" spc="-1" strike="noStrike">
                <a:solidFill>
                  <a:srgbClr val="000000"/>
                </a:solidFill>
                <a:latin typeface="Times New Roman"/>
              </a:rPr>
              <a:t>Algorithm </a:t>
            </a:r>
            <a:r>
              <a:rPr b="1" i="1" lang="en-US" sz="2000" spc="-24" strike="noStrike">
                <a:solidFill>
                  <a:srgbClr val="000000"/>
                </a:solidFill>
                <a:latin typeface="Times New Roman"/>
              </a:rPr>
              <a:t>depth(T,</a:t>
            </a:r>
            <a:r>
              <a:rPr b="1" i="1" lang="en-US" sz="2000" spc="-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</a:rPr>
              <a:t>v):</a:t>
            </a:r>
            <a:endParaRPr b="0" lang="en-US" sz="2000" spc="-1" strike="noStrike">
              <a:latin typeface="Arial"/>
            </a:endParaRPr>
          </a:p>
          <a:p>
            <a:pPr marL="464040"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if </a:t>
            </a:r>
            <a:r>
              <a:rPr b="0" lang="en-US" sz="2000" spc="-72" strike="noStrike">
                <a:solidFill>
                  <a:srgbClr val="000000"/>
                </a:solidFill>
                <a:latin typeface="Times New Roman"/>
              </a:rPr>
              <a:t>T.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isRoot(v)</a:t>
            </a:r>
            <a:r>
              <a:rPr b="0" lang="en-US" sz="2000" spc="-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then  return</a:t>
            </a:r>
            <a:r>
              <a:rPr b="0" lang="en-US" sz="20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2000" spc="-1" strike="noStrike">
              <a:latin typeface="Arial"/>
            </a:endParaRPr>
          </a:p>
          <a:p>
            <a:pPr marL="464040">
              <a:lnSpc>
                <a:spcPct val="100000"/>
              </a:lnSpc>
              <a:spcBef>
                <a:spcPts val="485"/>
              </a:spcBef>
            </a:pPr>
            <a:r>
              <a:rPr b="0" lang="en-US" sz="2000" spc="-4" strike="noStrike">
                <a:solidFill>
                  <a:srgbClr val="000000"/>
                </a:solidFill>
                <a:latin typeface="Times New Roman"/>
              </a:rPr>
              <a:t>else</a:t>
            </a:r>
            <a:endParaRPr b="0" lang="en-US" sz="2000" spc="-1" strike="noStrike">
              <a:latin typeface="Arial"/>
            </a:endParaRPr>
          </a:p>
          <a:p>
            <a:pPr marL="464040"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return 1 + depth </a:t>
            </a:r>
            <a:r>
              <a:rPr b="0" lang="en-US" sz="2000" spc="-49" strike="noStrike">
                <a:solidFill>
                  <a:srgbClr val="000000"/>
                </a:solidFill>
                <a:latin typeface="Times New Roman"/>
              </a:rPr>
              <a:t>(T, </a:t>
            </a:r>
            <a:r>
              <a:rPr b="0" lang="en-US" sz="2000" spc="-72" strike="noStrike">
                <a:solidFill>
                  <a:srgbClr val="000000"/>
                </a:solidFill>
                <a:latin typeface="Times New Roman"/>
              </a:rPr>
              <a:t>T.</a:t>
            </a:r>
            <a:r>
              <a:rPr b="0" lang="en-US" sz="2000" spc="-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parent(v))</a:t>
            </a:r>
            <a:endParaRPr b="0" lang="en-US" sz="2000" spc="-1" strike="noStrike">
              <a:latin typeface="Arial"/>
            </a:endParaRPr>
          </a:p>
          <a:p>
            <a:pPr marL="406440" indent="-342720">
              <a:lnSpc>
                <a:spcPct val="100000"/>
              </a:lnSpc>
              <a:spcBef>
                <a:spcPts val="561"/>
              </a:spcBef>
              <a:buClr>
                <a:srgbClr val="0f114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running </a:t>
            </a:r>
            <a:r>
              <a:rPr b="0" lang="en-US" sz="2000" spc="-9" strike="noStrike">
                <a:solidFill>
                  <a:srgbClr val="000000"/>
                </a:solidFill>
                <a:latin typeface="Times New Roman"/>
              </a:rPr>
              <a:t>time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of algorithm depth ( </a:t>
            </a:r>
            <a:r>
              <a:rPr b="0" lang="en-US" sz="2000" spc="-72" strike="noStrike">
                <a:solidFill>
                  <a:srgbClr val="000000"/>
                </a:solidFill>
                <a:latin typeface="Times New Roman"/>
              </a:rPr>
              <a:t>T,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v) is O( 1 + </a:t>
            </a:r>
            <a:r>
              <a:rPr b="0" lang="en-US" sz="2000" spc="9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1950" spc="12" strike="noStrike" baseline="-21000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9" strike="noStrike">
                <a:solidFill>
                  <a:srgbClr val="000000"/>
                </a:solidFill>
                <a:latin typeface="Times New Roman"/>
              </a:rPr>
              <a:t>),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where</a:t>
            </a:r>
            <a:r>
              <a:rPr b="0" lang="en-US" sz="2400" spc="-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2400" spc="-4" strike="noStrike" baseline="-20000">
                <a:solidFill>
                  <a:srgbClr val="000000"/>
                </a:solidFill>
                <a:latin typeface="Times New Roman"/>
              </a:rPr>
              <a:t>v</a:t>
            </a:r>
            <a:endParaRPr b="0" lang="en-US" sz="2400" spc="-1" strike="noStrike">
              <a:latin typeface="Arial"/>
            </a:endParaRPr>
          </a:p>
          <a:p>
            <a:pPr marL="406440">
              <a:lnSpc>
                <a:spcPct val="100000"/>
              </a:lnSpc>
              <a:spcBef>
                <a:spcPts val="14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denotes the depth of the node v </a:t>
            </a:r>
            <a:r>
              <a:rPr b="0" lang="en-US" sz="2000" spc="-4" strike="noStrike">
                <a:solidFill>
                  <a:srgbClr val="000000"/>
                </a:solidFill>
                <a:latin typeface="Times New Roman"/>
              </a:rPr>
              <a:t>in the tree</a:t>
            </a:r>
            <a:r>
              <a:rPr b="0" lang="en-US" sz="2000" spc="-16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72" strike="noStrike">
                <a:solidFill>
                  <a:srgbClr val="000000"/>
                </a:solidFill>
                <a:latin typeface="Times New Roman"/>
              </a:rPr>
              <a:t>T.</a:t>
            </a:r>
            <a:endParaRPr b="0" lang="en-US" sz="2000" spc="-1" strike="noStrike">
              <a:latin typeface="Arial"/>
            </a:endParaRPr>
          </a:p>
          <a:p>
            <a:pPr marL="406440" indent="-342720">
              <a:lnSpc>
                <a:spcPct val="100000"/>
              </a:lnSpc>
              <a:spcBef>
                <a:spcPts val="561"/>
              </a:spcBef>
              <a:buClr>
                <a:srgbClr val="0f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the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worst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case, the depth algorithm runs in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O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(n)</a:t>
            </a:r>
            <a:r>
              <a:rPr b="0" lang="en-US" sz="2400" spc="-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time,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where n is the total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number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nodes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the tree</a:t>
            </a:r>
            <a:r>
              <a:rPr b="0" lang="en-US" sz="2400" spc="-13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TextShape 1"/>
          <p:cNvSpPr txBox="1"/>
          <p:nvPr/>
        </p:nvSpPr>
        <p:spPr>
          <a:xfrm>
            <a:off x="459720" y="84240"/>
            <a:ext cx="51933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ctr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23" strike="noStrike">
                <a:solidFill>
                  <a:srgbClr val="c00000"/>
                </a:solidFill>
                <a:latin typeface="Times New Roman"/>
              </a:rPr>
              <a:t>TREE</a:t>
            </a:r>
            <a:r>
              <a:rPr b="0" lang="en-US" sz="3600" spc="-483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3600" spc="-180" strike="noStrike">
                <a:solidFill>
                  <a:srgbClr val="c00000"/>
                </a:solidFill>
                <a:latin typeface="Times New Roman"/>
              </a:rPr>
              <a:t>ADT-Dept</a:t>
            </a:r>
            <a:r>
              <a:rPr b="0" lang="en-US" sz="3600" spc="-148" strike="noStrike">
                <a:solidFill>
                  <a:srgbClr val="c00000"/>
                </a:solidFill>
                <a:latin typeface="Times New Roman"/>
              </a:rPr>
              <a:t>h</a:t>
            </a:r>
            <a:r>
              <a:rPr b="0" lang="en-US" sz="3600" spc="-313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3600" spc="-109" strike="noStrike">
                <a:solidFill>
                  <a:srgbClr val="c00000"/>
                </a:solidFill>
                <a:latin typeface="Times New Roman"/>
              </a:rPr>
              <a:t>and</a:t>
            </a:r>
            <a:r>
              <a:rPr b="0" lang="en-US" sz="3600" spc="-299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3600" spc="-134" strike="noStrike">
                <a:solidFill>
                  <a:srgbClr val="c00000"/>
                </a:solidFill>
                <a:latin typeface="Times New Roman"/>
              </a:rPr>
              <a:t>Height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7" name="TextShape 2"/>
          <p:cNvSpPr txBox="1"/>
          <p:nvPr/>
        </p:nvSpPr>
        <p:spPr>
          <a:xfrm>
            <a:off x="6553080" y="4457520"/>
            <a:ext cx="21333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12600" algn="r">
              <a:lnSpc>
                <a:spcPts val="1429"/>
              </a:lnSpc>
            </a:pPr>
            <a:r>
              <a:rPr b="0" lang="en-US" sz="1200" spc="-4" strike="noStrike">
                <a:solidFill>
                  <a:srgbClr val="b0b0b0"/>
                </a:solidFill>
                <a:latin typeface="Arial"/>
              </a:rPr>
              <a:t>Page</a:t>
            </a:r>
            <a:r>
              <a:rPr b="0" lang="en-US" sz="1200" spc="-58" strike="noStrike">
                <a:solidFill>
                  <a:srgbClr val="b0b0b0"/>
                </a:solidFill>
                <a:latin typeface="Arial"/>
              </a:rPr>
              <a:t> </a:t>
            </a:r>
            <a:fld id="{12135DCD-AD31-4089-AD87-DBCFC33938B2}" type="slidenum">
              <a:rPr b="0" lang="en-US" sz="1200" spc="-1" strike="noStrike">
                <a:solidFill>
                  <a:srgbClr val="b0b0b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748" name="Picture 2" descr=""/>
          <p:cNvPicPr/>
          <p:nvPr/>
        </p:nvPicPr>
        <p:blipFill>
          <a:blip r:embed="rId1"/>
          <a:stretch/>
        </p:blipFill>
        <p:spPr>
          <a:xfrm>
            <a:off x="0" y="1447920"/>
            <a:ext cx="8991360" cy="495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TextShape 1"/>
          <p:cNvSpPr txBox="1"/>
          <p:nvPr/>
        </p:nvSpPr>
        <p:spPr>
          <a:xfrm>
            <a:off x="383400" y="84240"/>
            <a:ext cx="51933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ctr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23" strike="noStrike">
                <a:solidFill>
                  <a:srgbClr val="c00000"/>
                </a:solidFill>
                <a:latin typeface="Times New Roman"/>
              </a:rPr>
              <a:t>TREE</a:t>
            </a:r>
            <a:r>
              <a:rPr b="0" lang="en-US" sz="3600" spc="-483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3600" spc="-180" strike="noStrike">
                <a:solidFill>
                  <a:srgbClr val="c00000"/>
                </a:solidFill>
                <a:latin typeface="Times New Roman"/>
              </a:rPr>
              <a:t>ADT-Dept</a:t>
            </a:r>
            <a:r>
              <a:rPr b="0" lang="en-US" sz="3600" spc="-148" strike="noStrike">
                <a:solidFill>
                  <a:srgbClr val="c00000"/>
                </a:solidFill>
                <a:latin typeface="Times New Roman"/>
              </a:rPr>
              <a:t>h</a:t>
            </a:r>
            <a:r>
              <a:rPr b="0" lang="en-US" sz="3600" spc="-313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3600" spc="-109" strike="noStrike">
                <a:solidFill>
                  <a:srgbClr val="c00000"/>
                </a:solidFill>
                <a:latin typeface="Times New Roman"/>
              </a:rPr>
              <a:t>and</a:t>
            </a:r>
            <a:r>
              <a:rPr b="0" lang="en-US" sz="3600" spc="-299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3600" spc="-134" strike="noStrike">
                <a:solidFill>
                  <a:srgbClr val="c00000"/>
                </a:solidFill>
                <a:latin typeface="Times New Roman"/>
              </a:rPr>
              <a:t>Height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0" name="CustomShape 2"/>
          <p:cNvSpPr/>
          <p:nvPr/>
        </p:nvSpPr>
        <p:spPr>
          <a:xfrm>
            <a:off x="2133720" y="1170000"/>
            <a:ext cx="4190760" cy="4601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TextShape 3"/>
          <p:cNvSpPr txBox="1"/>
          <p:nvPr/>
        </p:nvSpPr>
        <p:spPr>
          <a:xfrm>
            <a:off x="6553080" y="4457520"/>
            <a:ext cx="21333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12600" algn="r">
              <a:lnSpc>
                <a:spcPts val="1429"/>
              </a:lnSpc>
            </a:pPr>
            <a:r>
              <a:rPr b="0" lang="en-US" sz="1200" spc="-4" strike="noStrike">
                <a:solidFill>
                  <a:srgbClr val="b0b0b0"/>
                </a:solidFill>
                <a:latin typeface="Arial"/>
              </a:rPr>
              <a:t>Page</a:t>
            </a:r>
            <a:r>
              <a:rPr b="0" lang="en-US" sz="1200" spc="-58" strike="noStrike">
                <a:solidFill>
                  <a:srgbClr val="b0b0b0"/>
                </a:solidFill>
                <a:latin typeface="Arial"/>
              </a:rPr>
              <a:t> </a:t>
            </a:r>
            <a:fld id="{6450A9E7-C8DD-4946-B9C0-F90169A5D01E}" type="slidenum">
              <a:rPr b="0" lang="en-US" sz="1200" spc="-1" strike="noStrike">
                <a:solidFill>
                  <a:srgbClr val="b0b0b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TextShape 1"/>
          <p:cNvSpPr txBox="1"/>
          <p:nvPr/>
        </p:nvSpPr>
        <p:spPr>
          <a:xfrm>
            <a:off x="285840" y="0"/>
            <a:ext cx="2766600" cy="847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Binary Tree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2BAD909-7965-4753-A08F-F3AD31C5AD6C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54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5" name="Group 4"/>
          <p:cNvGrpSpPr/>
          <p:nvPr/>
        </p:nvGrpSpPr>
        <p:grpSpPr>
          <a:xfrm>
            <a:off x="928800" y="5143680"/>
            <a:ext cx="3434760" cy="757800"/>
            <a:chOff x="928800" y="5143680"/>
            <a:chExt cx="3434760" cy="757800"/>
          </a:xfrm>
        </p:grpSpPr>
        <p:sp>
          <p:nvSpPr>
            <p:cNvPr id="756" name="CustomShape 5"/>
            <p:cNvSpPr/>
            <p:nvPr/>
          </p:nvSpPr>
          <p:spPr>
            <a:xfrm>
              <a:off x="928800" y="5273640"/>
              <a:ext cx="456840" cy="45684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757" name="CustomShape 6"/>
            <p:cNvSpPr/>
            <p:nvPr/>
          </p:nvSpPr>
          <p:spPr>
            <a:xfrm>
              <a:off x="1539720" y="5152320"/>
              <a:ext cx="205920" cy="71964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" name="CustomShape 7"/>
            <p:cNvSpPr/>
            <p:nvPr/>
          </p:nvSpPr>
          <p:spPr>
            <a:xfrm>
              <a:off x="1876320" y="5143680"/>
              <a:ext cx="2487240" cy="757800"/>
            </a:xfrm>
            <a:prstGeom prst="rect">
              <a:avLst/>
            </a:prstGeom>
            <a:ln>
              <a:solidFill>
                <a:schemeClr val="bg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This is also binary tree 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759" name="Group 8"/>
          <p:cNvGrpSpPr/>
          <p:nvPr/>
        </p:nvGrpSpPr>
        <p:grpSpPr>
          <a:xfrm>
            <a:off x="5072400" y="3214800"/>
            <a:ext cx="3770640" cy="2896920"/>
            <a:chOff x="5072400" y="3214800"/>
            <a:chExt cx="3770640" cy="2896920"/>
          </a:xfrm>
        </p:grpSpPr>
        <p:sp>
          <p:nvSpPr>
            <p:cNvPr id="760" name="CustomShape 9"/>
            <p:cNvSpPr/>
            <p:nvPr/>
          </p:nvSpPr>
          <p:spPr>
            <a:xfrm>
              <a:off x="7545240" y="4052880"/>
              <a:ext cx="456840" cy="45684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761" name="CustomShape 10"/>
            <p:cNvSpPr/>
            <p:nvPr/>
          </p:nvSpPr>
          <p:spPr>
            <a:xfrm>
              <a:off x="6651360" y="3214800"/>
              <a:ext cx="456840" cy="45684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762" name="Line 11"/>
            <p:cNvSpPr/>
            <p:nvPr/>
          </p:nvSpPr>
          <p:spPr>
            <a:xfrm flipV="1">
              <a:off x="6041520" y="3497040"/>
              <a:ext cx="609840" cy="57780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763" name="Line 12"/>
            <p:cNvSpPr/>
            <p:nvPr/>
          </p:nvSpPr>
          <p:spPr>
            <a:xfrm flipH="1" flipV="1">
              <a:off x="7086240" y="3497040"/>
              <a:ext cx="654120" cy="57780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764" name="CustomShape 13"/>
            <p:cNvSpPr/>
            <p:nvPr/>
          </p:nvSpPr>
          <p:spPr>
            <a:xfrm>
              <a:off x="5792400" y="4052880"/>
              <a:ext cx="456840" cy="45684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765" name="CustomShape 14"/>
            <p:cNvSpPr/>
            <p:nvPr/>
          </p:nvSpPr>
          <p:spPr>
            <a:xfrm rot="3540000">
              <a:off x="5281560" y="4736880"/>
              <a:ext cx="456840" cy="45684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766" name="Line 15"/>
            <p:cNvSpPr/>
            <p:nvPr/>
          </p:nvSpPr>
          <p:spPr>
            <a:xfrm flipV="1">
              <a:off x="5563800" y="4411440"/>
              <a:ext cx="304920" cy="34920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767" name="Line 16"/>
            <p:cNvSpPr/>
            <p:nvPr/>
          </p:nvSpPr>
          <p:spPr>
            <a:xfrm flipH="1" flipV="1">
              <a:off x="7950600" y="4464720"/>
              <a:ext cx="349200" cy="34920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768" name="CustomShape 17"/>
            <p:cNvSpPr/>
            <p:nvPr/>
          </p:nvSpPr>
          <p:spPr>
            <a:xfrm rot="3540000">
              <a:off x="8184960" y="4785840"/>
              <a:ext cx="456840" cy="45684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769" name="CustomShape 18"/>
            <p:cNvSpPr/>
            <p:nvPr/>
          </p:nvSpPr>
          <p:spPr>
            <a:xfrm rot="5400000">
              <a:off x="6499800" y="3768480"/>
              <a:ext cx="915480" cy="377064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70" name="CustomShape 19"/>
          <p:cNvSpPr/>
          <p:nvPr/>
        </p:nvSpPr>
        <p:spPr>
          <a:xfrm>
            <a:off x="5828760" y="6126120"/>
            <a:ext cx="2620440" cy="40392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about this ?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71" name="Group 20"/>
          <p:cNvGrpSpPr/>
          <p:nvPr/>
        </p:nvGrpSpPr>
        <p:grpSpPr>
          <a:xfrm>
            <a:off x="-84960" y="785880"/>
            <a:ext cx="7801560" cy="3126960"/>
            <a:chOff x="-84960" y="785880"/>
            <a:chExt cx="7801560" cy="3126960"/>
          </a:xfrm>
        </p:grpSpPr>
        <p:sp>
          <p:nvSpPr>
            <p:cNvPr id="772" name="CustomShape 21"/>
            <p:cNvSpPr/>
            <p:nvPr/>
          </p:nvSpPr>
          <p:spPr>
            <a:xfrm>
              <a:off x="4476600" y="1588320"/>
              <a:ext cx="3240000" cy="1505880"/>
            </a:xfrm>
            <a:prstGeom prst="rect">
              <a:avLst/>
            </a:prstGeom>
            <a:ln>
              <a:solidFill>
                <a:schemeClr val="bg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Each node can have at most 2 –child 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773" name="Group 22"/>
            <p:cNvGrpSpPr/>
            <p:nvPr/>
          </p:nvGrpSpPr>
          <p:grpSpPr>
            <a:xfrm>
              <a:off x="-84960" y="785880"/>
              <a:ext cx="4240440" cy="3126960"/>
              <a:chOff x="-84960" y="785880"/>
              <a:chExt cx="4240440" cy="3126960"/>
            </a:xfrm>
          </p:grpSpPr>
          <p:sp>
            <p:nvSpPr>
              <p:cNvPr id="774" name="CustomShape 23"/>
              <p:cNvSpPr/>
              <p:nvPr/>
            </p:nvSpPr>
            <p:spPr>
              <a:xfrm>
                <a:off x="2263680" y="1873440"/>
                <a:ext cx="456840" cy="45684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5" name="CustomShape 24"/>
              <p:cNvSpPr/>
              <p:nvPr/>
            </p:nvSpPr>
            <p:spPr>
              <a:xfrm rot="3540000">
                <a:off x="1752840" y="2557440"/>
                <a:ext cx="456840" cy="45684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6" name="Line 25"/>
              <p:cNvSpPr/>
              <p:nvPr/>
            </p:nvSpPr>
            <p:spPr>
              <a:xfrm flipV="1">
                <a:off x="2012760" y="2232000"/>
                <a:ext cx="326880" cy="33876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7" name="CustomShape 26"/>
              <p:cNvSpPr/>
              <p:nvPr/>
            </p:nvSpPr>
            <p:spPr>
              <a:xfrm>
                <a:off x="1370160" y="1035000"/>
                <a:ext cx="456840" cy="45684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8" name="Line 27"/>
              <p:cNvSpPr/>
              <p:nvPr/>
            </p:nvSpPr>
            <p:spPr>
              <a:xfrm flipV="1">
                <a:off x="760320" y="1317600"/>
                <a:ext cx="609480" cy="57780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9" name="Line 28"/>
              <p:cNvSpPr/>
              <p:nvPr/>
            </p:nvSpPr>
            <p:spPr>
              <a:xfrm flipH="1" flipV="1">
                <a:off x="1804680" y="1317600"/>
                <a:ext cx="654120" cy="57780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0" name="CustomShape 29"/>
              <p:cNvSpPr/>
              <p:nvPr/>
            </p:nvSpPr>
            <p:spPr>
              <a:xfrm>
                <a:off x="511200" y="1873440"/>
                <a:ext cx="456840" cy="45684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CustomShape 30"/>
              <p:cNvSpPr/>
              <p:nvPr/>
            </p:nvSpPr>
            <p:spPr>
              <a:xfrm rot="21060000">
                <a:off x="1026000" y="2611080"/>
                <a:ext cx="443880" cy="4071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2" name="CustomShape 31"/>
              <p:cNvSpPr/>
              <p:nvPr/>
            </p:nvSpPr>
            <p:spPr>
              <a:xfrm rot="3540000">
                <a:off x="0" y="2557440"/>
                <a:ext cx="456840" cy="45684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3" name="Line 32"/>
              <p:cNvSpPr/>
              <p:nvPr/>
            </p:nvSpPr>
            <p:spPr>
              <a:xfrm flipV="1">
                <a:off x="282240" y="2253600"/>
                <a:ext cx="259920" cy="32760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4" name="Line 33"/>
              <p:cNvSpPr/>
              <p:nvPr/>
            </p:nvSpPr>
            <p:spPr>
              <a:xfrm flipH="1" flipV="1">
                <a:off x="903600" y="2232000"/>
                <a:ext cx="315360" cy="34920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5" name="Line 34"/>
              <p:cNvSpPr/>
              <p:nvPr/>
            </p:nvSpPr>
            <p:spPr>
              <a:xfrm flipH="1" flipV="1">
                <a:off x="2669400" y="2285280"/>
                <a:ext cx="349200" cy="34920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6" name="CustomShape 35"/>
              <p:cNvSpPr/>
              <p:nvPr/>
            </p:nvSpPr>
            <p:spPr>
              <a:xfrm rot="3540000">
                <a:off x="2903760" y="2606400"/>
                <a:ext cx="456840" cy="45684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7" name="CustomShape 36"/>
              <p:cNvSpPr/>
              <p:nvPr/>
            </p:nvSpPr>
            <p:spPr>
              <a:xfrm>
                <a:off x="3651840" y="785880"/>
                <a:ext cx="503640" cy="289044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8" name="CustomShape 37"/>
              <p:cNvSpPr/>
              <p:nvPr/>
            </p:nvSpPr>
            <p:spPr>
              <a:xfrm rot="3540000">
                <a:off x="2417760" y="3371040"/>
                <a:ext cx="456840" cy="45684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9" name="Line 38"/>
              <p:cNvSpPr/>
              <p:nvPr/>
            </p:nvSpPr>
            <p:spPr>
              <a:xfrm flipV="1">
                <a:off x="2686320" y="3045600"/>
                <a:ext cx="318600" cy="34920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0" name="CustomShape 39"/>
              <p:cNvSpPr/>
              <p:nvPr/>
            </p:nvSpPr>
            <p:spPr>
              <a:xfrm rot="21060000">
                <a:off x="546840" y="3297600"/>
                <a:ext cx="456840" cy="45684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1" name="Line 40"/>
              <p:cNvSpPr/>
              <p:nvPr/>
            </p:nvSpPr>
            <p:spPr>
              <a:xfrm flipH="1" flipV="1">
                <a:off x="394560" y="2968920"/>
                <a:ext cx="194400" cy="42588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</p:grpSp>
      </p:grpSp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7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Strict/proper binary tree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0D22431-91C9-4944-90B6-1EE29FC51885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2945520" y="2971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795" name="CustomShape 4"/>
          <p:cNvSpPr/>
          <p:nvPr/>
        </p:nvSpPr>
        <p:spPr>
          <a:xfrm rot="3540000">
            <a:off x="2434320" y="3655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796" name="Line 5"/>
          <p:cNvSpPr/>
          <p:nvPr/>
        </p:nvSpPr>
        <p:spPr>
          <a:xfrm flipV="1">
            <a:off x="2716560" y="3329640"/>
            <a:ext cx="29484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797" name="CustomShape 6"/>
          <p:cNvSpPr/>
          <p:nvPr/>
        </p:nvSpPr>
        <p:spPr>
          <a:xfrm>
            <a:off x="2051640" y="213300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798" name="Line 7"/>
          <p:cNvSpPr/>
          <p:nvPr/>
        </p:nvSpPr>
        <p:spPr>
          <a:xfrm flipV="1">
            <a:off x="1447560" y="2415240"/>
            <a:ext cx="604080" cy="5558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799" name="Line 8"/>
          <p:cNvSpPr/>
          <p:nvPr/>
        </p:nvSpPr>
        <p:spPr>
          <a:xfrm flipH="1" flipV="1">
            <a:off x="2486520" y="2415240"/>
            <a:ext cx="631800" cy="5558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00" name="CustomShape 9"/>
          <p:cNvSpPr/>
          <p:nvPr/>
        </p:nvSpPr>
        <p:spPr>
          <a:xfrm>
            <a:off x="1193040" y="2971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01" name="CustomShape 10"/>
          <p:cNvSpPr/>
          <p:nvPr/>
        </p:nvSpPr>
        <p:spPr>
          <a:xfrm rot="21060000">
            <a:off x="1703880" y="365796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02" name="CustomShape 11"/>
          <p:cNvSpPr/>
          <p:nvPr/>
        </p:nvSpPr>
        <p:spPr>
          <a:xfrm rot="3540000">
            <a:off x="681840" y="3655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03" name="Line 12"/>
          <p:cNvSpPr/>
          <p:nvPr/>
        </p:nvSpPr>
        <p:spPr>
          <a:xfrm flipV="1">
            <a:off x="964080" y="3329640"/>
            <a:ext cx="29484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04" name="Line 13"/>
          <p:cNvSpPr/>
          <p:nvPr/>
        </p:nvSpPr>
        <p:spPr>
          <a:xfrm flipH="1" flipV="1">
            <a:off x="1591560" y="3329640"/>
            <a:ext cx="28692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05" name="Line 14"/>
          <p:cNvSpPr/>
          <p:nvPr/>
        </p:nvSpPr>
        <p:spPr>
          <a:xfrm flipH="1" flipV="1">
            <a:off x="3344040" y="3329640"/>
            <a:ext cx="356400" cy="40248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06" name="CustomShape 15"/>
          <p:cNvSpPr/>
          <p:nvPr/>
        </p:nvSpPr>
        <p:spPr>
          <a:xfrm rot="3540000">
            <a:off x="3585240" y="370404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07" name="CustomShape 16"/>
          <p:cNvSpPr/>
          <p:nvPr/>
        </p:nvSpPr>
        <p:spPr>
          <a:xfrm>
            <a:off x="3870360" y="1700640"/>
            <a:ext cx="1175760" cy="26506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CustomShape 17"/>
          <p:cNvSpPr/>
          <p:nvPr/>
        </p:nvSpPr>
        <p:spPr>
          <a:xfrm>
            <a:off x="5220000" y="2054880"/>
            <a:ext cx="3312000" cy="17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Each node can have either 2 or 0 children.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92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Complete Binary tree</a:t>
            </a: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376EF5E-8F8C-4358-B3BF-BE6D8B102D49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11" name="CustomShape 3"/>
          <p:cNvSpPr/>
          <p:nvPr/>
        </p:nvSpPr>
        <p:spPr>
          <a:xfrm>
            <a:off x="3233520" y="2899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12" name="CustomShape 4"/>
          <p:cNvSpPr/>
          <p:nvPr/>
        </p:nvSpPr>
        <p:spPr>
          <a:xfrm rot="3540000">
            <a:off x="2722320" y="3583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13" name="Line 5"/>
          <p:cNvSpPr/>
          <p:nvPr/>
        </p:nvSpPr>
        <p:spPr>
          <a:xfrm flipV="1">
            <a:off x="3004560" y="3257640"/>
            <a:ext cx="30492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14" name="CustomShape 6"/>
          <p:cNvSpPr/>
          <p:nvPr/>
        </p:nvSpPr>
        <p:spPr>
          <a:xfrm>
            <a:off x="2339640" y="206100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15" name="Line 7"/>
          <p:cNvSpPr/>
          <p:nvPr/>
        </p:nvSpPr>
        <p:spPr>
          <a:xfrm flipV="1">
            <a:off x="1729800" y="2343240"/>
            <a:ext cx="609840" cy="5778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16" name="Line 8"/>
          <p:cNvSpPr/>
          <p:nvPr/>
        </p:nvSpPr>
        <p:spPr>
          <a:xfrm flipH="1" flipV="1">
            <a:off x="2774520" y="2343240"/>
            <a:ext cx="654120" cy="5778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17" name="CustomShape 9"/>
          <p:cNvSpPr/>
          <p:nvPr/>
        </p:nvSpPr>
        <p:spPr>
          <a:xfrm>
            <a:off x="1481040" y="2899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18" name="CustomShape 10"/>
          <p:cNvSpPr/>
          <p:nvPr/>
        </p:nvSpPr>
        <p:spPr>
          <a:xfrm rot="21060000">
            <a:off x="1991880" y="358596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19" name="CustomShape 11"/>
          <p:cNvSpPr/>
          <p:nvPr/>
        </p:nvSpPr>
        <p:spPr>
          <a:xfrm rot="3540000">
            <a:off x="969840" y="3583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20" name="Line 12"/>
          <p:cNvSpPr/>
          <p:nvPr/>
        </p:nvSpPr>
        <p:spPr>
          <a:xfrm flipV="1">
            <a:off x="1252080" y="3257640"/>
            <a:ext cx="30492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21" name="Line 13"/>
          <p:cNvSpPr/>
          <p:nvPr/>
        </p:nvSpPr>
        <p:spPr>
          <a:xfrm flipH="1" flipV="1">
            <a:off x="1839600" y="3257640"/>
            <a:ext cx="34920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22" name="Line 14"/>
          <p:cNvSpPr/>
          <p:nvPr/>
        </p:nvSpPr>
        <p:spPr>
          <a:xfrm flipH="1" flipV="1">
            <a:off x="3639240" y="3310920"/>
            <a:ext cx="34920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23" name="CustomShape 15"/>
          <p:cNvSpPr/>
          <p:nvPr/>
        </p:nvSpPr>
        <p:spPr>
          <a:xfrm rot="3540000">
            <a:off x="3873240" y="363204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24" name="CustomShape 16"/>
          <p:cNvSpPr/>
          <p:nvPr/>
        </p:nvSpPr>
        <p:spPr>
          <a:xfrm rot="3540000">
            <a:off x="1521720" y="43678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25" name="Line 17"/>
          <p:cNvSpPr/>
          <p:nvPr/>
        </p:nvSpPr>
        <p:spPr>
          <a:xfrm flipV="1">
            <a:off x="1803960" y="4042080"/>
            <a:ext cx="304920" cy="3495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26" name="Line 18"/>
          <p:cNvSpPr/>
          <p:nvPr/>
        </p:nvSpPr>
        <p:spPr>
          <a:xfrm flipH="1" flipV="1">
            <a:off x="2311920" y="4027320"/>
            <a:ext cx="34920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27" name="CustomShape 19"/>
          <p:cNvSpPr/>
          <p:nvPr/>
        </p:nvSpPr>
        <p:spPr>
          <a:xfrm rot="3540000">
            <a:off x="2546280" y="434844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28" name="CustomShape 20"/>
          <p:cNvSpPr/>
          <p:nvPr/>
        </p:nvSpPr>
        <p:spPr>
          <a:xfrm>
            <a:off x="4111200" y="1772640"/>
            <a:ext cx="1175760" cy="30506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CustomShape 21"/>
          <p:cNvSpPr/>
          <p:nvPr/>
        </p:nvSpPr>
        <p:spPr>
          <a:xfrm>
            <a:off x="5460840" y="2526480"/>
            <a:ext cx="3312000" cy="17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All levels except possibly the last are completely filled and all nodes are as left as possible.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0" name="CustomShape 22"/>
          <p:cNvSpPr/>
          <p:nvPr/>
        </p:nvSpPr>
        <p:spPr>
          <a:xfrm>
            <a:off x="78480" y="2054880"/>
            <a:ext cx="647640" cy="3128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1" name="CustomShape 23"/>
          <p:cNvSpPr/>
          <p:nvPr/>
        </p:nvSpPr>
        <p:spPr>
          <a:xfrm>
            <a:off x="95760" y="2845440"/>
            <a:ext cx="647640" cy="2818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2" name="CustomShape 24"/>
          <p:cNvSpPr/>
          <p:nvPr/>
        </p:nvSpPr>
        <p:spPr>
          <a:xfrm>
            <a:off x="108000" y="3660480"/>
            <a:ext cx="647640" cy="3128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3" name="CustomShape 25"/>
          <p:cNvSpPr/>
          <p:nvPr/>
        </p:nvSpPr>
        <p:spPr>
          <a:xfrm>
            <a:off x="95760" y="4392000"/>
            <a:ext cx="647640" cy="3128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4" name="CustomShape 26"/>
          <p:cNvSpPr/>
          <p:nvPr/>
        </p:nvSpPr>
        <p:spPr>
          <a:xfrm>
            <a:off x="5448240" y="4509000"/>
            <a:ext cx="3507120" cy="114732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Max no of nodes at level i = 2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5" name="CustomShape 27"/>
          <p:cNvSpPr/>
          <p:nvPr/>
        </p:nvSpPr>
        <p:spPr>
          <a:xfrm>
            <a:off x="1407240" y="5551920"/>
            <a:ext cx="1888920" cy="7916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is not the left as possible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6" name="Line 28"/>
          <p:cNvSpPr/>
          <p:nvPr/>
        </p:nvSpPr>
        <p:spPr>
          <a:xfrm>
            <a:off x="1365840" y="4178520"/>
            <a:ext cx="1889280" cy="7480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Line 29"/>
          <p:cNvSpPr/>
          <p:nvPr/>
        </p:nvSpPr>
        <p:spPr>
          <a:xfrm flipH="1">
            <a:off x="1236240" y="4188960"/>
            <a:ext cx="1777320" cy="7189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CustomShape 30"/>
          <p:cNvSpPr/>
          <p:nvPr/>
        </p:nvSpPr>
        <p:spPr>
          <a:xfrm rot="5400000">
            <a:off x="2076840" y="4071240"/>
            <a:ext cx="638640" cy="21974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05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10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15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20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25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30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33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38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3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Complete Binary tree[cont..,]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DF0E718-E300-4320-A88A-BDAB079BA59C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1" name="CustomShape 3"/>
          <p:cNvSpPr/>
          <p:nvPr/>
        </p:nvSpPr>
        <p:spPr>
          <a:xfrm rot="3540000">
            <a:off x="1521720" y="43678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42" name="Line 4"/>
          <p:cNvSpPr/>
          <p:nvPr/>
        </p:nvSpPr>
        <p:spPr>
          <a:xfrm flipV="1">
            <a:off x="1803960" y="4042080"/>
            <a:ext cx="304920" cy="3495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43" name="Line 5"/>
          <p:cNvSpPr/>
          <p:nvPr/>
        </p:nvSpPr>
        <p:spPr>
          <a:xfrm flipH="1" flipV="1">
            <a:off x="2311920" y="4027320"/>
            <a:ext cx="34920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44" name="CustomShape 6"/>
          <p:cNvSpPr/>
          <p:nvPr/>
        </p:nvSpPr>
        <p:spPr>
          <a:xfrm rot="3540000">
            <a:off x="2546280" y="434844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45" name="CustomShape 7"/>
          <p:cNvSpPr/>
          <p:nvPr/>
        </p:nvSpPr>
        <p:spPr>
          <a:xfrm>
            <a:off x="3233520" y="2899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46" name="CustomShape 8"/>
          <p:cNvSpPr/>
          <p:nvPr/>
        </p:nvSpPr>
        <p:spPr>
          <a:xfrm rot="3540000">
            <a:off x="2722320" y="3583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47" name="Line 9"/>
          <p:cNvSpPr/>
          <p:nvPr/>
        </p:nvSpPr>
        <p:spPr>
          <a:xfrm flipV="1">
            <a:off x="3004560" y="3257640"/>
            <a:ext cx="30492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48" name="CustomShape 10"/>
          <p:cNvSpPr/>
          <p:nvPr/>
        </p:nvSpPr>
        <p:spPr>
          <a:xfrm>
            <a:off x="2339640" y="206100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49" name="Line 11"/>
          <p:cNvSpPr/>
          <p:nvPr/>
        </p:nvSpPr>
        <p:spPr>
          <a:xfrm flipV="1">
            <a:off x="1729800" y="2343240"/>
            <a:ext cx="609840" cy="5778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50" name="Line 12"/>
          <p:cNvSpPr/>
          <p:nvPr/>
        </p:nvSpPr>
        <p:spPr>
          <a:xfrm flipH="1" flipV="1">
            <a:off x="2774520" y="2343240"/>
            <a:ext cx="654120" cy="5778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51" name="CustomShape 13"/>
          <p:cNvSpPr/>
          <p:nvPr/>
        </p:nvSpPr>
        <p:spPr>
          <a:xfrm>
            <a:off x="1481040" y="2899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52" name="CustomShape 14"/>
          <p:cNvSpPr/>
          <p:nvPr/>
        </p:nvSpPr>
        <p:spPr>
          <a:xfrm rot="21060000">
            <a:off x="1991880" y="358596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53" name="CustomShape 15"/>
          <p:cNvSpPr/>
          <p:nvPr/>
        </p:nvSpPr>
        <p:spPr>
          <a:xfrm rot="3540000">
            <a:off x="969840" y="3583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54" name="Line 16"/>
          <p:cNvSpPr/>
          <p:nvPr/>
        </p:nvSpPr>
        <p:spPr>
          <a:xfrm flipV="1">
            <a:off x="1252080" y="3257640"/>
            <a:ext cx="30492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55" name="Line 17"/>
          <p:cNvSpPr/>
          <p:nvPr/>
        </p:nvSpPr>
        <p:spPr>
          <a:xfrm flipH="1" flipV="1">
            <a:off x="1839600" y="3257640"/>
            <a:ext cx="34920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56" name="Line 18"/>
          <p:cNvSpPr/>
          <p:nvPr/>
        </p:nvSpPr>
        <p:spPr>
          <a:xfrm flipH="1" flipV="1">
            <a:off x="3639240" y="3310920"/>
            <a:ext cx="34920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57" name="CustomShape 19"/>
          <p:cNvSpPr/>
          <p:nvPr/>
        </p:nvSpPr>
        <p:spPr>
          <a:xfrm rot="3540000">
            <a:off x="3873240" y="363204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58" name="CustomShape 20"/>
          <p:cNvSpPr/>
          <p:nvPr/>
        </p:nvSpPr>
        <p:spPr>
          <a:xfrm>
            <a:off x="4111200" y="1772640"/>
            <a:ext cx="1175760" cy="30506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CustomShape 21"/>
          <p:cNvSpPr/>
          <p:nvPr/>
        </p:nvSpPr>
        <p:spPr>
          <a:xfrm>
            <a:off x="5460840" y="2526480"/>
            <a:ext cx="3312000" cy="17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All levels except possibly the last are completely filled and all nodes are as left as possible.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8471520" y="6620760"/>
            <a:ext cx="6066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1429"/>
              </a:lnSpc>
            </a:pPr>
            <a:r>
              <a:rPr b="0" lang="en-US" sz="1200" spc="-4" strike="noStrike">
                <a:solidFill>
                  <a:srgbClr val="888888"/>
                </a:solidFill>
                <a:latin typeface="Arial"/>
              </a:rPr>
              <a:t>Page</a:t>
            </a:r>
            <a:r>
              <a:rPr b="0" lang="en-US" sz="1200" spc="-58" strike="noStrike">
                <a:solidFill>
                  <a:srgbClr val="888888"/>
                </a:solidFill>
                <a:latin typeface="Arial"/>
              </a:rPr>
              <a:t> </a:t>
            </a:r>
            <a:fld id="{63347EC2-0D86-4B36-ABFC-0D2109AF4688}" type="slidenum">
              <a:rPr b="0" lang="en-US" sz="1200" spc="-1" strike="noStrike">
                <a:solidFill>
                  <a:srgbClr val="888888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53" name="TextShape 2"/>
          <p:cNvSpPr txBox="1"/>
          <p:nvPr/>
        </p:nvSpPr>
        <p:spPr>
          <a:xfrm>
            <a:off x="383400" y="375840"/>
            <a:ext cx="54910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80" strike="noStrike">
                <a:solidFill>
                  <a:srgbClr val="c00000"/>
                </a:solidFill>
                <a:latin typeface="Times New Roman"/>
              </a:rPr>
              <a:t>CONTACT </a:t>
            </a:r>
            <a:r>
              <a:rPr b="0" lang="en-US" sz="3600" spc="-134" strike="noStrike">
                <a:solidFill>
                  <a:srgbClr val="c00000"/>
                </a:solidFill>
                <a:latin typeface="Times New Roman"/>
              </a:rPr>
              <a:t>SESSION </a:t>
            </a:r>
            <a:r>
              <a:rPr b="0" lang="en-US" sz="3600" spc="-1" strike="noStrike">
                <a:solidFill>
                  <a:srgbClr val="c00000"/>
                </a:solidFill>
                <a:latin typeface="Times New Roman"/>
              </a:rPr>
              <a:t>4</a:t>
            </a:r>
            <a:r>
              <a:rPr b="0" lang="en-US" sz="3600" spc="-633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lang="en-US" sz="3600" spc="-128" strike="noStrike">
                <a:solidFill>
                  <a:srgbClr val="c00000"/>
                </a:solidFill>
                <a:latin typeface="Times New Roman"/>
              </a:rPr>
              <a:t>-PLAN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54" name="Table 3"/>
          <p:cNvGraphicFramePr/>
          <p:nvPr/>
        </p:nvGraphicFramePr>
        <p:xfrm>
          <a:off x="357120" y="1714320"/>
          <a:ext cx="8357760" cy="3142800"/>
        </p:xfrm>
        <a:graphic>
          <a:graphicData uri="http://schemas.openxmlformats.org/drawingml/2006/table">
            <a:tbl>
              <a:tblPr/>
              <a:tblGrid>
                <a:gridCol w="1758240"/>
                <a:gridCol w="6599880"/>
              </a:tblGrid>
              <a:tr h="1118520">
                <a:tc>
                  <a:txBody>
                    <a:bodyPr lIns="0" rIns="0" tIns="30240" bIns="0"/>
                    <a:p>
                      <a:pPr marL="153000" indent="144720">
                        <a:lnSpc>
                          <a:spcPct val="114000"/>
                        </a:lnSpc>
                        <a:spcBef>
                          <a:spcPts val="241"/>
                        </a:spcBef>
                      </a:pPr>
                      <a:r>
                        <a:rPr b="1" lang="en-US" sz="1800" spc="-4" strike="noStrike">
                          <a:latin typeface="Times New Roman"/>
                        </a:rPr>
                        <a:t>Contact  </a:t>
                      </a:r>
                      <a:r>
                        <a:rPr b="1" lang="en-US" sz="1800" spc="-1" strike="noStrike">
                          <a:latin typeface="Times New Roman"/>
                        </a:rPr>
                        <a:t>Ses</a:t>
                      </a:r>
                      <a:r>
                        <a:rPr b="1" lang="en-US" sz="1800" spc="-9" strike="noStrike">
                          <a:latin typeface="Times New Roman"/>
                        </a:rPr>
                        <a:t>s</a:t>
                      </a:r>
                      <a:r>
                        <a:rPr b="1" lang="en-US" sz="1800" spc="-1" strike="noStrike">
                          <a:latin typeface="Times New Roman"/>
                        </a:rPr>
                        <a:t>ion</a:t>
                      </a:r>
                      <a:r>
                        <a:rPr b="1" lang="en-US" sz="1800" spc="-9" strike="noStrike">
                          <a:latin typeface="Times New Roman"/>
                        </a:rPr>
                        <a:t>s</a:t>
                      </a:r>
                      <a:r>
                        <a:rPr b="1" lang="en-US" sz="1800" spc="-1" strike="noStrike">
                          <a:latin typeface="Times New Roman"/>
                        </a:rPr>
                        <a:t>(#)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 lIns="0" rIns="0" tIns="71640" bIns="0"/>
                    <a:p>
                      <a:pPr algn="ctr">
                        <a:lnSpc>
                          <a:spcPct val="100000"/>
                        </a:lnSpc>
                        <a:spcBef>
                          <a:spcPts val="564"/>
                        </a:spcBef>
                      </a:pPr>
                      <a:r>
                        <a:rPr b="1" lang="en-US" sz="1800" spc="-4" strike="noStrike">
                          <a:latin typeface="Times New Roman"/>
                        </a:rPr>
                        <a:t>List </a:t>
                      </a:r>
                      <a:r>
                        <a:rPr b="1" lang="en-US" sz="1800" spc="-1" strike="noStrike">
                          <a:latin typeface="Times New Roman"/>
                        </a:rPr>
                        <a:t>of </a:t>
                      </a:r>
                      <a:r>
                        <a:rPr b="1" lang="en-US" sz="1800" spc="-32" strike="noStrike">
                          <a:latin typeface="Times New Roman"/>
                        </a:rPr>
                        <a:t>Topic</a:t>
                      </a:r>
                      <a:r>
                        <a:rPr b="1" lang="en-US" sz="1800" spc="-72" strike="noStrike">
                          <a:latin typeface="Times New Roman"/>
                        </a:rPr>
                        <a:t> </a:t>
                      </a:r>
                      <a:r>
                        <a:rPr b="1" lang="en-US" sz="1800" spc="-9" strike="noStrike">
                          <a:latin typeface="Times New Roman"/>
                        </a:rPr>
                        <a:t>Title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7e8"/>
                    </a:solidFill>
                  </a:tcPr>
                </a:tc>
              </a:tr>
              <a:tr h="2024640">
                <a:tc>
                  <a:txBody>
                    <a:bodyPr lIns="0" rIns="0" tIns="70920" bIns="0"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US" sz="1600" spc="-1" strike="noStrike">
                          <a:latin typeface="Times New Roman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 lIns="0" rIns="0" tIns="70920" bIns="0"/>
                    <a:p>
                      <a:pPr marL="63360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US" sz="1600" spc="-9" strike="noStrike">
                          <a:latin typeface="Times New Roman"/>
                        </a:rPr>
                        <a:t>Trees: Terms and Definition, Tree ADT, Applications. 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63360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b="0" lang="en-US" sz="1600" spc="-9" strike="noStrike">
                          <a:latin typeface="Times New Roman"/>
                        </a:rPr>
                        <a:t>Binary Trees : Terms and Definition, Properties, Properties. Representations (Vector Based and Linked), Binary Tree traversal (In Order, Pre Order, Post Order), Applications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Complete Binary tree [cont..,]</a:t>
            </a: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9ACB05E-3869-4796-A168-323B552D34C9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2" name="CustomShape 3"/>
          <p:cNvSpPr/>
          <p:nvPr/>
        </p:nvSpPr>
        <p:spPr>
          <a:xfrm>
            <a:off x="3233520" y="2899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63" name="CustomShape 4"/>
          <p:cNvSpPr/>
          <p:nvPr/>
        </p:nvSpPr>
        <p:spPr>
          <a:xfrm rot="3540000">
            <a:off x="2722320" y="3583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64" name="Line 5"/>
          <p:cNvSpPr/>
          <p:nvPr/>
        </p:nvSpPr>
        <p:spPr>
          <a:xfrm flipV="1">
            <a:off x="3004560" y="3257640"/>
            <a:ext cx="30492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65" name="CustomShape 6"/>
          <p:cNvSpPr/>
          <p:nvPr/>
        </p:nvSpPr>
        <p:spPr>
          <a:xfrm>
            <a:off x="2339640" y="206100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66" name="Line 7"/>
          <p:cNvSpPr/>
          <p:nvPr/>
        </p:nvSpPr>
        <p:spPr>
          <a:xfrm flipV="1">
            <a:off x="1729800" y="2343240"/>
            <a:ext cx="609840" cy="5778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67" name="Line 8"/>
          <p:cNvSpPr/>
          <p:nvPr/>
        </p:nvSpPr>
        <p:spPr>
          <a:xfrm flipH="1" flipV="1">
            <a:off x="2774520" y="2343240"/>
            <a:ext cx="654120" cy="5778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68" name="CustomShape 9"/>
          <p:cNvSpPr/>
          <p:nvPr/>
        </p:nvSpPr>
        <p:spPr>
          <a:xfrm>
            <a:off x="1481040" y="2899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69" name="CustomShape 10"/>
          <p:cNvSpPr/>
          <p:nvPr/>
        </p:nvSpPr>
        <p:spPr>
          <a:xfrm rot="21060000">
            <a:off x="1991880" y="358596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70" name="CustomShape 11"/>
          <p:cNvSpPr/>
          <p:nvPr/>
        </p:nvSpPr>
        <p:spPr>
          <a:xfrm rot="3540000">
            <a:off x="969840" y="3583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71" name="Line 12"/>
          <p:cNvSpPr/>
          <p:nvPr/>
        </p:nvSpPr>
        <p:spPr>
          <a:xfrm flipV="1">
            <a:off x="1252080" y="3257640"/>
            <a:ext cx="30492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72" name="Line 13"/>
          <p:cNvSpPr/>
          <p:nvPr/>
        </p:nvSpPr>
        <p:spPr>
          <a:xfrm flipH="1" flipV="1">
            <a:off x="1839600" y="3257640"/>
            <a:ext cx="34920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73" name="Line 14"/>
          <p:cNvSpPr/>
          <p:nvPr/>
        </p:nvSpPr>
        <p:spPr>
          <a:xfrm flipH="1" flipV="1">
            <a:off x="3639240" y="3310920"/>
            <a:ext cx="34920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74" name="CustomShape 15"/>
          <p:cNvSpPr/>
          <p:nvPr/>
        </p:nvSpPr>
        <p:spPr>
          <a:xfrm rot="3540000">
            <a:off x="3873240" y="363204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75" name="CustomShape 16"/>
          <p:cNvSpPr/>
          <p:nvPr/>
        </p:nvSpPr>
        <p:spPr>
          <a:xfrm>
            <a:off x="4111200" y="1772640"/>
            <a:ext cx="1175760" cy="30506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CustomShape 17"/>
          <p:cNvSpPr/>
          <p:nvPr/>
        </p:nvSpPr>
        <p:spPr>
          <a:xfrm>
            <a:off x="5460840" y="2526480"/>
            <a:ext cx="3312000" cy="17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All levels except possibly the last are completely filled and all nodes are as left as possible.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7" name="CustomShape 18"/>
          <p:cNvSpPr/>
          <p:nvPr/>
        </p:nvSpPr>
        <p:spPr>
          <a:xfrm>
            <a:off x="78480" y="2054880"/>
            <a:ext cx="647640" cy="3128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8" name="CustomShape 19"/>
          <p:cNvSpPr/>
          <p:nvPr/>
        </p:nvSpPr>
        <p:spPr>
          <a:xfrm>
            <a:off x="95760" y="2845440"/>
            <a:ext cx="647640" cy="2818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9" name="CustomShape 20"/>
          <p:cNvSpPr/>
          <p:nvPr/>
        </p:nvSpPr>
        <p:spPr>
          <a:xfrm>
            <a:off x="108000" y="3660480"/>
            <a:ext cx="647640" cy="3128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0" name="CustomShape 21"/>
          <p:cNvSpPr/>
          <p:nvPr/>
        </p:nvSpPr>
        <p:spPr>
          <a:xfrm>
            <a:off x="95760" y="4392000"/>
            <a:ext cx="647640" cy="3128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1" name="CustomShape 22"/>
          <p:cNvSpPr/>
          <p:nvPr/>
        </p:nvSpPr>
        <p:spPr>
          <a:xfrm>
            <a:off x="523800" y="5525640"/>
            <a:ext cx="1888920" cy="7916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is the left as possible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2" name="CustomShape 23"/>
          <p:cNvSpPr/>
          <p:nvPr/>
        </p:nvSpPr>
        <p:spPr>
          <a:xfrm rot="5400000">
            <a:off x="1149480" y="4071240"/>
            <a:ext cx="638640" cy="21974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CustomShape 24"/>
          <p:cNvSpPr/>
          <p:nvPr/>
        </p:nvSpPr>
        <p:spPr>
          <a:xfrm rot="3540000">
            <a:off x="540720" y="4357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84" name="Line 25"/>
          <p:cNvSpPr/>
          <p:nvPr/>
        </p:nvSpPr>
        <p:spPr>
          <a:xfrm flipV="1">
            <a:off x="822960" y="4031640"/>
            <a:ext cx="30492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85" name="Line 26"/>
          <p:cNvSpPr/>
          <p:nvPr/>
        </p:nvSpPr>
        <p:spPr>
          <a:xfrm flipH="1" flipV="1">
            <a:off x="1330920" y="4016520"/>
            <a:ext cx="34956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86" name="CustomShape 27"/>
          <p:cNvSpPr/>
          <p:nvPr/>
        </p:nvSpPr>
        <p:spPr>
          <a:xfrm rot="3540000">
            <a:off x="1565280" y="433764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6" dur="indefinite" restart="never" nodeType="tmRoot">
          <p:childTnLst>
            <p:seq>
              <p:cTn id="157" dur="indefinite" nodeType="mainSeq">
                <p:childTnLst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2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5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8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1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3" dur="10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10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0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7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"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4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5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1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Perfect binary tree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5C770C5-78F6-4C2F-9132-6C67EA1BCE2A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9" name="TextShape 3"/>
          <p:cNvSpPr txBox="1"/>
          <p:nvPr/>
        </p:nvSpPr>
        <p:spPr>
          <a:xfrm>
            <a:off x="326880" y="1826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Maximum no of nodes in a binary tree with height h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=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+ 2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+ ….. + 2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=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</a:rPr>
              <a:t>h+1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=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</a:rPr>
              <a:t>(no of levels)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– 1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 =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</a:rPr>
              <a:t>h+1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– 1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CustomShape 4"/>
          <p:cNvSpPr/>
          <p:nvPr/>
        </p:nvSpPr>
        <p:spPr>
          <a:xfrm rot="3540000">
            <a:off x="3404160" y="3592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91" name="CustomShape 5"/>
          <p:cNvSpPr/>
          <p:nvPr/>
        </p:nvSpPr>
        <p:spPr>
          <a:xfrm>
            <a:off x="2815560" y="28288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92" name="CustomShape 6"/>
          <p:cNvSpPr/>
          <p:nvPr/>
        </p:nvSpPr>
        <p:spPr>
          <a:xfrm rot="3540000">
            <a:off x="2304720" y="35128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93" name="Line 7"/>
          <p:cNvSpPr/>
          <p:nvPr/>
        </p:nvSpPr>
        <p:spPr>
          <a:xfrm flipV="1">
            <a:off x="2586960" y="3187440"/>
            <a:ext cx="28944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94" name="CustomShape 8"/>
          <p:cNvSpPr/>
          <p:nvPr/>
        </p:nvSpPr>
        <p:spPr>
          <a:xfrm>
            <a:off x="1922040" y="199080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95" name="Line 9"/>
          <p:cNvSpPr/>
          <p:nvPr/>
        </p:nvSpPr>
        <p:spPr>
          <a:xfrm flipV="1">
            <a:off x="1312200" y="2273040"/>
            <a:ext cx="609480" cy="5778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96" name="Line 10"/>
          <p:cNvSpPr/>
          <p:nvPr/>
        </p:nvSpPr>
        <p:spPr>
          <a:xfrm flipH="1" flipV="1">
            <a:off x="2356920" y="2273040"/>
            <a:ext cx="653760" cy="5778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97" name="CustomShape 11"/>
          <p:cNvSpPr/>
          <p:nvPr/>
        </p:nvSpPr>
        <p:spPr>
          <a:xfrm>
            <a:off x="1063080" y="28288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98" name="CustomShape 12"/>
          <p:cNvSpPr/>
          <p:nvPr/>
        </p:nvSpPr>
        <p:spPr>
          <a:xfrm rot="21060000">
            <a:off x="1574280" y="351576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99" name="CustomShape 13"/>
          <p:cNvSpPr/>
          <p:nvPr/>
        </p:nvSpPr>
        <p:spPr>
          <a:xfrm rot="3540000">
            <a:off x="551880" y="35128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00" name="Line 14"/>
          <p:cNvSpPr/>
          <p:nvPr/>
        </p:nvSpPr>
        <p:spPr>
          <a:xfrm flipV="1">
            <a:off x="834480" y="3187440"/>
            <a:ext cx="29592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01" name="Line 15"/>
          <p:cNvSpPr/>
          <p:nvPr/>
        </p:nvSpPr>
        <p:spPr>
          <a:xfrm flipH="1" flipV="1">
            <a:off x="1423440" y="3240720"/>
            <a:ext cx="347400" cy="2959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02" name="Line 16"/>
          <p:cNvSpPr/>
          <p:nvPr/>
        </p:nvSpPr>
        <p:spPr>
          <a:xfrm flipH="1" flipV="1">
            <a:off x="3221280" y="3240720"/>
            <a:ext cx="34920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03" name="CustomShape 17"/>
          <p:cNvSpPr/>
          <p:nvPr/>
        </p:nvSpPr>
        <p:spPr>
          <a:xfrm>
            <a:off x="3975840" y="1717920"/>
            <a:ext cx="729720" cy="24163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4" name="CustomShape 18"/>
          <p:cNvSpPr/>
          <p:nvPr/>
        </p:nvSpPr>
        <p:spPr>
          <a:xfrm>
            <a:off x="4763160" y="2133720"/>
            <a:ext cx="3312000" cy="17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perfect binary all levels will be complete filled.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5" name="CustomShape 19"/>
          <p:cNvSpPr/>
          <p:nvPr/>
        </p:nvSpPr>
        <p:spPr>
          <a:xfrm>
            <a:off x="3681360" y="4807800"/>
            <a:ext cx="215640" cy="15062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3" dur="indefinite" restart="never" nodeType="tmRoot">
          <p:childTnLst>
            <p:seq>
              <p:cTn id="2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Shape 1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098D21B-EE57-47A3-89C9-2B3E1524BAD0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Now you can find the height of a tree, with 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 =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</a:rPr>
              <a:t>h+1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– 1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</a:rPr>
              <a:t>h+1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= n+1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 = log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(n+1) – 1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Height of complete binary tree h = floor (log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5" dur="indefinite" restart="never" nodeType="tmRoot">
          <p:childTnLst>
            <p:seq>
              <p:cTn id="2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Min and  max height of a binary tree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296EA92-E76D-4C22-9633-C1F1C62DDA9C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10" name="CustomShape 3"/>
          <p:cNvSpPr/>
          <p:nvPr/>
        </p:nvSpPr>
        <p:spPr>
          <a:xfrm>
            <a:off x="3233520" y="2899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11" name="CustomShape 4"/>
          <p:cNvSpPr/>
          <p:nvPr/>
        </p:nvSpPr>
        <p:spPr>
          <a:xfrm rot="3540000">
            <a:off x="2722320" y="3583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12" name="Line 5"/>
          <p:cNvSpPr/>
          <p:nvPr/>
        </p:nvSpPr>
        <p:spPr>
          <a:xfrm flipV="1">
            <a:off x="3004920" y="3281040"/>
            <a:ext cx="334800" cy="3258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13" name="CustomShape 6"/>
          <p:cNvSpPr/>
          <p:nvPr/>
        </p:nvSpPr>
        <p:spPr>
          <a:xfrm>
            <a:off x="2339640" y="206100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14" name="Line 7"/>
          <p:cNvSpPr/>
          <p:nvPr/>
        </p:nvSpPr>
        <p:spPr>
          <a:xfrm flipV="1">
            <a:off x="1729800" y="2343240"/>
            <a:ext cx="609840" cy="5778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15" name="Line 8"/>
          <p:cNvSpPr/>
          <p:nvPr/>
        </p:nvSpPr>
        <p:spPr>
          <a:xfrm flipH="1" flipV="1">
            <a:off x="2774520" y="2343240"/>
            <a:ext cx="654120" cy="5778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16" name="CustomShape 9"/>
          <p:cNvSpPr/>
          <p:nvPr/>
        </p:nvSpPr>
        <p:spPr>
          <a:xfrm>
            <a:off x="1481040" y="2899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17" name="CustomShape 10"/>
          <p:cNvSpPr/>
          <p:nvPr/>
        </p:nvSpPr>
        <p:spPr>
          <a:xfrm rot="21060000">
            <a:off x="1991880" y="358596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18" name="CustomShape 11"/>
          <p:cNvSpPr/>
          <p:nvPr/>
        </p:nvSpPr>
        <p:spPr>
          <a:xfrm rot="3540000">
            <a:off x="969840" y="3583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19" name="Line 12"/>
          <p:cNvSpPr/>
          <p:nvPr/>
        </p:nvSpPr>
        <p:spPr>
          <a:xfrm flipV="1">
            <a:off x="1252080" y="3257640"/>
            <a:ext cx="30492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20" name="Line 13"/>
          <p:cNvSpPr/>
          <p:nvPr/>
        </p:nvSpPr>
        <p:spPr>
          <a:xfrm flipH="1" flipV="1">
            <a:off x="1841400" y="3287520"/>
            <a:ext cx="347400" cy="3193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21" name="Line 14"/>
          <p:cNvSpPr/>
          <p:nvPr/>
        </p:nvSpPr>
        <p:spPr>
          <a:xfrm flipH="1" flipV="1">
            <a:off x="3607200" y="3287520"/>
            <a:ext cx="381240" cy="3726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22" name="CustomShape 15"/>
          <p:cNvSpPr/>
          <p:nvPr/>
        </p:nvSpPr>
        <p:spPr>
          <a:xfrm rot="3540000">
            <a:off x="3873240" y="363204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23" name="CustomShape 16"/>
          <p:cNvSpPr/>
          <p:nvPr/>
        </p:nvSpPr>
        <p:spPr>
          <a:xfrm>
            <a:off x="4111200" y="1772640"/>
            <a:ext cx="1175760" cy="26640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4" name="CustomShape 17"/>
          <p:cNvSpPr/>
          <p:nvPr/>
        </p:nvSpPr>
        <p:spPr>
          <a:xfrm>
            <a:off x="78480" y="2054880"/>
            <a:ext cx="647640" cy="3128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5" name="CustomShape 18"/>
          <p:cNvSpPr/>
          <p:nvPr/>
        </p:nvSpPr>
        <p:spPr>
          <a:xfrm>
            <a:off x="95760" y="2845440"/>
            <a:ext cx="647640" cy="2818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6" name="CustomShape 19"/>
          <p:cNvSpPr/>
          <p:nvPr/>
        </p:nvSpPr>
        <p:spPr>
          <a:xfrm>
            <a:off x="108000" y="3660480"/>
            <a:ext cx="647640" cy="3128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7" name="CustomShape 20"/>
          <p:cNvSpPr/>
          <p:nvPr/>
        </p:nvSpPr>
        <p:spPr>
          <a:xfrm>
            <a:off x="5362200" y="2374200"/>
            <a:ext cx="3749040" cy="15062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Min-height of n- nodes = floor (log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28" name="CustomShape 21"/>
          <p:cNvSpPr/>
          <p:nvPr/>
        </p:nvSpPr>
        <p:spPr>
          <a:xfrm>
            <a:off x="1669320" y="434232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29" name="Line 22"/>
          <p:cNvSpPr/>
          <p:nvPr/>
        </p:nvSpPr>
        <p:spPr>
          <a:xfrm flipV="1">
            <a:off x="1365840" y="4708080"/>
            <a:ext cx="370800" cy="42228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30" name="CustomShape 23"/>
          <p:cNvSpPr/>
          <p:nvPr/>
        </p:nvSpPr>
        <p:spPr>
          <a:xfrm>
            <a:off x="1023840" y="503208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31" name="CustomShape 24"/>
          <p:cNvSpPr/>
          <p:nvPr/>
        </p:nvSpPr>
        <p:spPr>
          <a:xfrm rot="3540000">
            <a:off x="395640" y="5759640"/>
            <a:ext cx="456840" cy="456840"/>
          </a:xfrm>
          <a:prstGeom prst="ellips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32" name="Line 25"/>
          <p:cNvSpPr/>
          <p:nvPr/>
        </p:nvSpPr>
        <p:spPr>
          <a:xfrm flipV="1">
            <a:off x="795600" y="5463360"/>
            <a:ext cx="304920" cy="3492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33" name="CustomShape 26"/>
          <p:cNvSpPr/>
          <p:nvPr/>
        </p:nvSpPr>
        <p:spPr>
          <a:xfrm>
            <a:off x="2569320" y="4342320"/>
            <a:ext cx="1175760" cy="19591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4" name="CustomShape 27"/>
          <p:cNvSpPr/>
          <p:nvPr/>
        </p:nvSpPr>
        <p:spPr>
          <a:xfrm>
            <a:off x="3988440" y="4542840"/>
            <a:ext cx="3749040" cy="15062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Max-height of n- nodes = n-1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3" dur="5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0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1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"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7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Balanced binary tree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6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2AA8DF0-EB4C-455C-A970-8A8717436ED4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937" name="Group 3"/>
          <p:cNvGrpSpPr/>
          <p:nvPr/>
        </p:nvGrpSpPr>
        <p:grpSpPr>
          <a:xfrm>
            <a:off x="627120" y="2061000"/>
            <a:ext cx="2938320" cy="2004120"/>
            <a:chOff x="627120" y="2061000"/>
            <a:chExt cx="2938320" cy="2004120"/>
          </a:xfrm>
        </p:grpSpPr>
        <p:sp>
          <p:nvSpPr>
            <p:cNvPr id="938" name="CustomShape 4"/>
            <p:cNvSpPr/>
            <p:nvPr/>
          </p:nvSpPr>
          <p:spPr>
            <a:xfrm>
              <a:off x="2602800" y="2899080"/>
              <a:ext cx="372240" cy="45684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939" name="CustomShape 5"/>
            <p:cNvSpPr/>
            <p:nvPr/>
          </p:nvSpPr>
          <p:spPr>
            <a:xfrm rot="3835200">
              <a:off x="2138760" y="3584520"/>
              <a:ext cx="435960" cy="3898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940" name="Line 6"/>
            <p:cNvSpPr/>
            <p:nvPr/>
          </p:nvSpPr>
          <p:spPr>
            <a:xfrm flipV="1">
              <a:off x="2416320" y="3257640"/>
              <a:ext cx="248400" cy="34920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941" name="CustomShape 7"/>
            <p:cNvSpPr/>
            <p:nvPr/>
          </p:nvSpPr>
          <p:spPr>
            <a:xfrm>
              <a:off x="1874520" y="2061000"/>
              <a:ext cx="372240" cy="45684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942" name="Line 8"/>
            <p:cNvSpPr/>
            <p:nvPr/>
          </p:nvSpPr>
          <p:spPr>
            <a:xfrm flipV="1">
              <a:off x="1377720" y="2343240"/>
              <a:ext cx="496800" cy="57780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943" name="Line 9"/>
            <p:cNvSpPr/>
            <p:nvPr/>
          </p:nvSpPr>
          <p:spPr>
            <a:xfrm flipH="1" flipV="1">
              <a:off x="2228760" y="2343240"/>
              <a:ext cx="532800" cy="57780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944" name="CustomShape 10"/>
            <p:cNvSpPr/>
            <p:nvPr/>
          </p:nvSpPr>
          <p:spPr>
            <a:xfrm>
              <a:off x="1174680" y="2899080"/>
              <a:ext cx="372240" cy="45684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945" name="CustomShape 11"/>
            <p:cNvSpPr/>
            <p:nvPr/>
          </p:nvSpPr>
          <p:spPr>
            <a:xfrm rot="20940000">
              <a:off x="1604160" y="3584880"/>
              <a:ext cx="374400" cy="45396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946" name="CustomShape 12"/>
            <p:cNvSpPr/>
            <p:nvPr/>
          </p:nvSpPr>
          <p:spPr>
            <a:xfrm rot="3835200">
              <a:off x="711000" y="3584520"/>
              <a:ext cx="435960" cy="3898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947" name="Line 13"/>
            <p:cNvSpPr/>
            <p:nvPr/>
          </p:nvSpPr>
          <p:spPr>
            <a:xfrm flipV="1">
              <a:off x="988560" y="3257640"/>
              <a:ext cx="248040" cy="34920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948" name="Line 14"/>
            <p:cNvSpPr/>
            <p:nvPr/>
          </p:nvSpPr>
          <p:spPr>
            <a:xfrm flipH="1" flipV="1">
              <a:off x="1499040" y="3257640"/>
              <a:ext cx="252360" cy="34920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949" name="Line 15"/>
            <p:cNvSpPr/>
            <p:nvPr/>
          </p:nvSpPr>
          <p:spPr>
            <a:xfrm flipH="1" flipV="1">
              <a:off x="2870280" y="3257640"/>
              <a:ext cx="347400" cy="40248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950" name="CustomShape 16"/>
            <p:cNvSpPr/>
            <p:nvPr/>
          </p:nvSpPr>
          <p:spPr>
            <a:xfrm rot="3835200">
              <a:off x="3076560" y="3633480"/>
              <a:ext cx="435960" cy="3898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51" name="CustomShape 17"/>
          <p:cNvSpPr/>
          <p:nvPr/>
        </p:nvSpPr>
        <p:spPr>
          <a:xfrm>
            <a:off x="3310200" y="1772640"/>
            <a:ext cx="685440" cy="25200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CustomShape 18"/>
          <p:cNvSpPr/>
          <p:nvPr/>
        </p:nvSpPr>
        <p:spPr>
          <a:xfrm>
            <a:off x="4309200" y="1626120"/>
            <a:ext cx="4539960" cy="28134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Difference between height of left &amp; right subtree for every node is not more than k (mostly 1).</a:t>
            </a:r>
            <a:endParaRPr b="0" lang="en-US" sz="1800" spc="-1" strike="noStrike">
              <a:latin typeface="Arial"/>
            </a:endParaRPr>
          </a:p>
          <a:p>
            <a:pPr lvl="1" marL="743040" indent="-28548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Height  no of edges in longest path from root to a leaf.</a:t>
            </a:r>
            <a:endParaRPr b="0" lang="en-US" sz="1800" spc="-1" strike="noStrike">
              <a:latin typeface="Arial"/>
            </a:endParaRPr>
          </a:p>
          <a:p>
            <a:pPr marL="285840" indent="-28548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Height of an empty tree =-1 </a:t>
            </a:r>
            <a:endParaRPr b="0" lang="en-US" sz="1800" spc="-1" strike="noStrike">
              <a:latin typeface="Arial"/>
            </a:endParaRPr>
          </a:p>
          <a:p>
            <a:pPr lvl="1" marL="743040" indent="-28548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Height of tree with one node 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3" name="CustomShape 19"/>
          <p:cNvSpPr/>
          <p:nvPr/>
        </p:nvSpPr>
        <p:spPr>
          <a:xfrm>
            <a:off x="4309200" y="1626120"/>
            <a:ext cx="4539960" cy="2813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9" dur="indefinite" restart="never" nodeType="tmRoot">
          <p:childTnLst>
            <p:seq>
              <p:cTn id="2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can implement binary tree using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Dynamically created nodes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Arrays [ this will only happen to complete binary tree]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TextShape 2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Binary tree implementation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6" name="TextShape 3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33E0387-3D69-4FD8-A744-32784BE022F7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41" dur="indefinite" restart="never" nodeType="tmRoot">
          <p:childTnLst>
            <p:seq>
              <p:cTn id="2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Complete Binary Trees can be represented 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memory with the use of an array A so that all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nodes can be accessed in O(1) time: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41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Label nodes sequentially top-to-bottom and left-to-right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Left child of A[i] is at position A[2i]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Right child of A[i] is at position A[2i + 1]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Parent of A[i] is at A[i/2]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8" name="TextShape 2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Complete Binary Trees: Array Representation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TextShape 3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75C477D-83E6-46BD-BF35-08ADD2EBB5C3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Complete Binary Trees: Array Representation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8935869-2353-4F9B-8024-5EEB9578E5E0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962" name="Group 3"/>
          <p:cNvGrpSpPr/>
          <p:nvPr/>
        </p:nvGrpSpPr>
        <p:grpSpPr>
          <a:xfrm>
            <a:off x="1619640" y="1917000"/>
            <a:ext cx="3516120" cy="2577600"/>
            <a:chOff x="1619640" y="1917000"/>
            <a:chExt cx="3516120" cy="2577600"/>
          </a:xfrm>
        </p:grpSpPr>
        <p:sp>
          <p:nvSpPr>
            <p:cNvPr id="963" name="CustomShape 4"/>
            <p:cNvSpPr/>
            <p:nvPr/>
          </p:nvSpPr>
          <p:spPr>
            <a:xfrm>
              <a:off x="4188240" y="2755080"/>
              <a:ext cx="456840" cy="45684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5"/>
            <p:cNvSpPr/>
            <p:nvPr/>
          </p:nvSpPr>
          <p:spPr>
            <a:xfrm rot="3540000">
              <a:off x="3678840" y="3421800"/>
              <a:ext cx="456840" cy="45684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Line 6"/>
            <p:cNvSpPr/>
            <p:nvPr/>
          </p:nvSpPr>
          <p:spPr>
            <a:xfrm flipV="1">
              <a:off x="3959640" y="3101040"/>
              <a:ext cx="304560" cy="34920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7"/>
            <p:cNvSpPr/>
            <p:nvPr/>
          </p:nvSpPr>
          <p:spPr>
            <a:xfrm>
              <a:off x="3294360" y="1917000"/>
              <a:ext cx="456840" cy="45684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Line 8"/>
            <p:cNvSpPr/>
            <p:nvPr/>
          </p:nvSpPr>
          <p:spPr>
            <a:xfrm flipV="1">
              <a:off x="2686320" y="2192760"/>
              <a:ext cx="609480" cy="57816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Line 9"/>
            <p:cNvSpPr/>
            <p:nvPr/>
          </p:nvSpPr>
          <p:spPr>
            <a:xfrm flipH="1" flipV="1">
              <a:off x="3729240" y="2192760"/>
              <a:ext cx="654120" cy="57816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10"/>
            <p:cNvSpPr/>
            <p:nvPr/>
          </p:nvSpPr>
          <p:spPr>
            <a:xfrm>
              <a:off x="2437200" y="2755080"/>
              <a:ext cx="456840" cy="45684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11"/>
            <p:cNvSpPr/>
            <p:nvPr/>
          </p:nvSpPr>
          <p:spPr>
            <a:xfrm rot="21060000">
              <a:off x="2948400" y="3442320"/>
              <a:ext cx="456840" cy="45684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12"/>
            <p:cNvSpPr/>
            <p:nvPr/>
          </p:nvSpPr>
          <p:spPr>
            <a:xfrm rot="3540000">
              <a:off x="1926000" y="3421800"/>
              <a:ext cx="456840" cy="45684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Line 13"/>
            <p:cNvSpPr/>
            <p:nvPr/>
          </p:nvSpPr>
          <p:spPr>
            <a:xfrm flipV="1">
              <a:off x="2208600" y="3101040"/>
              <a:ext cx="304560" cy="34920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Line 14"/>
            <p:cNvSpPr/>
            <p:nvPr/>
          </p:nvSpPr>
          <p:spPr>
            <a:xfrm flipH="1" flipV="1">
              <a:off x="2794320" y="3101040"/>
              <a:ext cx="349200" cy="34920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74" name="Group 15"/>
            <p:cNvGrpSpPr/>
            <p:nvPr/>
          </p:nvGrpSpPr>
          <p:grpSpPr>
            <a:xfrm>
              <a:off x="3268440" y="1917000"/>
              <a:ext cx="495360" cy="437760"/>
              <a:chOff x="3268440" y="1917000"/>
              <a:chExt cx="495360" cy="437760"/>
            </a:xfrm>
          </p:grpSpPr>
          <p:sp>
            <p:nvSpPr>
              <p:cNvPr id="975" name="CustomShape 16"/>
              <p:cNvSpPr/>
              <p:nvPr/>
            </p:nvSpPr>
            <p:spPr>
              <a:xfrm>
                <a:off x="3294360" y="1917000"/>
                <a:ext cx="469440" cy="437760"/>
              </a:xfrm>
              <a:prstGeom prst="roundRect">
                <a:avLst>
                  <a:gd name="adj" fmla="val 361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76" name="Group 17"/>
              <p:cNvGrpSpPr/>
              <p:nvPr/>
            </p:nvGrpSpPr>
            <p:grpSpPr>
              <a:xfrm>
                <a:off x="3268440" y="1917000"/>
                <a:ext cx="479880" cy="420480"/>
                <a:chOff x="3268440" y="1917000"/>
                <a:chExt cx="479880" cy="420480"/>
              </a:xfrm>
            </p:grpSpPr>
            <p:sp>
              <p:nvSpPr>
                <p:cNvPr id="977" name="CustomShape 18"/>
                <p:cNvSpPr/>
                <p:nvPr/>
              </p:nvSpPr>
              <p:spPr>
                <a:xfrm>
                  <a:off x="3296160" y="1917000"/>
                  <a:ext cx="452160" cy="420480"/>
                </a:xfrm>
                <a:prstGeom prst="roundRect">
                  <a:avLst>
                    <a:gd name="adj" fmla="val 375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978" name="Group 19"/>
                <p:cNvGrpSpPr/>
                <p:nvPr/>
              </p:nvGrpSpPr>
              <p:grpSpPr>
                <a:xfrm>
                  <a:off x="3268440" y="1917000"/>
                  <a:ext cx="470880" cy="404280"/>
                  <a:chOff x="3268440" y="1917000"/>
                  <a:chExt cx="470880" cy="404280"/>
                </a:xfrm>
              </p:grpSpPr>
              <p:sp>
                <p:nvSpPr>
                  <p:cNvPr id="979" name="CustomShape 20"/>
                  <p:cNvSpPr/>
                  <p:nvPr/>
                </p:nvSpPr>
                <p:spPr>
                  <a:xfrm>
                    <a:off x="3296160" y="1917000"/>
                    <a:ext cx="437760" cy="404280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980" name="Group 21"/>
                  <p:cNvGrpSpPr/>
                  <p:nvPr/>
                </p:nvGrpSpPr>
                <p:grpSpPr>
                  <a:xfrm>
                    <a:off x="3268440" y="1917000"/>
                    <a:ext cx="470880" cy="390240"/>
                    <a:chOff x="3268440" y="1917000"/>
                    <a:chExt cx="470880" cy="390240"/>
                  </a:xfrm>
                </p:grpSpPr>
                <p:sp>
                  <p:nvSpPr>
                    <p:cNvPr id="981" name="CustomShape 22"/>
                    <p:cNvSpPr/>
                    <p:nvPr/>
                  </p:nvSpPr>
                  <p:spPr>
                    <a:xfrm>
                      <a:off x="3296160" y="1917000"/>
                      <a:ext cx="423360" cy="390240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982" name="Group 23"/>
                    <p:cNvGrpSpPr/>
                    <p:nvPr/>
                  </p:nvGrpSpPr>
                  <p:grpSpPr>
                    <a:xfrm>
                      <a:off x="3268440" y="1917000"/>
                      <a:ext cx="470880" cy="379080"/>
                      <a:chOff x="3268440" y="1917000"/>
                      <a:chExt cx="470880" cy="379080"/>
                    </a:xfrm>
                  </p:grpSpPr>
                  <p:sp>
                    <p:nvSpPr>
                      <p:cNvPr id="983" name="CustomShape 24"/>
                      <p:cNvSpPr/>
                      <p:nvPr/>
                    </p:nvSpPr>
                    <p:spPr>
                      <a:xfrm>
                        <a:off x="3296160" y="1917000"/>
                        <a:ext cx="410760" cy="379080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984" name="Group 25"/>
                      <p:cNvGrpSpPr/>
                      <p:nvPr/>
                    </p:nvGrpSpPr>
                    <p:grpSpPr>
                      <a:xfrm>
                        <a:off x="3268440" y="1917000"/>
                        <a:ext cx="470880" cy="371160"/>
                        <a:chOff x="3268440" y="1917000"/>
                        <a:chExt cx="470880" cy="371160"/>
                      </a:xfrm>
                    </p:grpSpPr>
                    <p:sp>
                      <p:nvSpPr>
                        <p:cNvPr id="985" name="CustomShape 26"/>
                        <p:cNvSpPr/>
                        <p:nvPr/>
                      </p:nvSpPr>
                      <p:spPr>
                        <a:xfrm>
                          <a:off x="3296160" y="1917000"/>
                          <a:ext cx="402840" cy="371160"/>
                        </a:xfrm>
                        <a:prstGeom prst="roundRect">
                          <a:avLst>
                            <a:gd name="adj" fmla="val 426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986" name="Group 27"/>
                        <p:cNvGrpSpPr/>
                        <p:nvPr/>
                      </p:nvGrpSpPr>
                      <p:grpSpPr>
                        <a:xfrm>
                          <a:off x="3268440" y="1917000"/>
                          <a:ext cx="470880" cy="369000"/>
                          <a:chOff x="3268440" y="1917000"/>
                          <a:chExt cx="470880" cy="369000"/>
                        </a:xfrm>
                      </p:grpSpPr>
                      <p:sp>
                        <p:nvSpPr>
                          <p:cNvPr id="987" name="CustomShape 28"/>
                          <p:cNvSpPr/>
                          <p:nvPr/>
                        </p:nvSpPr>
                        <p:spPr>
                          <a:xfrm>
                            <a:off x="3296160" y="1917000"/>
                            <a:ext cx="394920" cy="361440"/>
                          </a:xfrm>
                          <a:prstGeom prst="roundRect">
                            <a:avLst>
                              <a:gd name="adj" fmla="val 435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988" name="Group 29"/>
                          <p:cNvGrpSpPr/>
                          <p:nvPr/>
                        </p:nvGrpSpPr>
                        <p:grpSpPr>
                          <a:xfrm>
                            <a:off x="3268440" y="1917000"/>
                            <a:ext cx="470880" cy="369000"/>
                            <a:chOff x="3268440" y="1917000"/>
                            <a:chExt cx="470880" cy="369000"/>
                          </a:xfrm>
                        </p:grpSpPr>
                        <p:sp>
                          <p:nvSpPr>
                            <p:cNvPr id="989" name="CustomShape 30"/>
                            <p:cNvSpPr/>
                            <p:nvPr/>
                          </p:nvSpPr>
                          <p:spPr>
                            <a:xfrm>
                              <a:off x="3296160" y="1917000"/>
                              <a:ext cx="388440" cy="352080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990" name="Group 31"/>
                            <p:cNvGrpSpPr/>
                            <p:nvPr/>
                          </p:nvGrpSpPr>
                          <p:grpSpPr>
                            <a:xfrm>
                              <a:off x="3268440" y="1917000"/>
                              <a:ext cx="470880" cy="369000"/>
                              <a:chOff x="3268440" y="1917000"/>
                              <a:chExt cx="470880" cy="369000"/>
                            </a:xfrm>
                          </p:grpSpPr>
                          <p:sp>
                            <p:nvSpPr>
                              <p:cNvPr id="991" name="CustomShape 32"/>
                              <p:cNvSpPr/>
                              <p:nvPr/>
                            </p:nvSpPr>
                            <p:spPr>
                              <a:xfrm>
                                <a:off x="3296160" y="1917000"/>
                                <a:ext cx="382320" cy="347400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992" name="Group 33"/>
                              <p:cNvGrpSpPr/>
                              <p:nvPr/>
                            </p:nvGrpSpPr>
                            <p:grpSpPr>
                              <a:xfrm>
                                <a:off x="3268440" y="1917000"/>
                                <a:ext cx="470880" cy="369000"/>
                                <a:chOff x="3268440" y="1917000"/>
                                <a:chExt cx="470880" cy="369000"/>
                              </a:xfrm>
                            </p:grpSpPr>
                            <p:sp>
                              <p:nvSpPr>
                                <p:cNvPr id="993" name="CustomShape 34"/>
                                <p:cNvSpPr/>
                                <p:nvPr/>
                              </p:nvSpPr>
                              <p:spPr>
                                <a:xfrm>
                                  <a:off x="3296160" y="1917000"/>
                                  <a:ext cx="375840" cy="34416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994" name="CustomShape 35"/>
                                <p:cNvSpPr/>
                                <p:nvPr/>
                              </p:nvSpPr>
                              <p:spPr>
                                <a:xfrm>
                                  <a:off x="3296160" y="1917000"/>
                                  <a:ext cx="375840" cy="34416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995" name="CustomShape 36"/>
                                <p:cNvSpPr/>
                                <p:nvPr/>
                              </p:nvSpPr>
                              <p:spPr>
                                <a:xfrm>
                                  <a:off x="3296160" y="1917000"/>
                                  <a:ext cx="375840" cy="34092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996" name="CustomShape 37"/>
                                <p:cNvSpPr/>
                                <p:nvPr/>
                              </p:nvSpPr>
                              <p:spPr>
                                <a:xfrm>
                                  <a:off x="3296160" y="1917000"/>
                                  <a:ext cx="375840" cy="34092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997" name="CustomShape 38"/>
                                <p:cNvSpPr/>
                                <p:nvPr/>
                              </p:nvSpPr>
                              <p:spPr>
                                <a:xfrm>
                                  <a:off x="3268440" y="1917000"/>
                                  <a:ext cx="470880" cy="36900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990033"/>
                                      </a:solidFill>
                                      <a:latin typeface="Calibri"/>
                                    </a:rPr>
                                    <a:t>14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998" name="Group 39"/>
            <p:cNvGrpSpPr/>
            <p:nvPr/>
          </p:nvGrpSpPr>
          <p:grpSpPr>
            <a:xfrm>
              <a:off x="2354040" y="2755080"/>
              <a:ext cx="497160" cy="437760"/>
              <a:chOff x="2354040" y="2755080"/>
              <a:chExt cx="497160" cy="437760"/>
            </a:xfrm>
          </p:grpSpPr>
          <p:sp>
            <p:nvSpPr>
              <p:cNvPr id="999" name="CustomShape 40"/>
              <p:cNvSpPr/>
              <p:nvPr/>
            </p:nvSpPr>
            <p:spPr>
              <a:xfrm>
                <a:off x="2381760" y="2755080"/>
                <a:ext cx="469440" cy="437760"/>
              </a:xfrm>
              <a:prstGeom prst="roundRect">
                <a:avLst>
                  <a:gd name="adj" fmla="val 361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00" name="Group 41"/>
              <p:cNvGrpSpPr/>
              <p:nvPr/>
            </p:nvGrpSpPr>
            <p:grpSpPr>
              <a:xfrm>
                <a:off x="2354040" y="2755080"/>
                <a:ext cx="481320" cy="420480"/>
                <a:chOff x="2354040" y="2755080"/>
                <a:chExt cx="481320" cy="420480"/>
              </a:xfrm>
            </p:grpSpPr>
            <p:sp>
              <p:nvSpPr>
                <p:cNvPr id="1001" name="CustomShape 42"/>
                <p:cNvSpPr/>
                <p:nvPr/>
              </p:nvSpPr>
              <p:spPr>
                <a:xfrm>
                  <a:off x="2381760" y="2755080"/>
                  <a:ext cx="453600" cy="420480"/>
                </a:xfrm>
                <a:prstGeom prst="roundRect">
                  <a:avLst>
                    <a:gd name="adj" fmla="val 375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02" name="Group 43"/>
                <p:cNvGrpSpPr/>
                <p:nvPr/>
              </p:nvGrpSpPr>
              <p:grpSpPr>
                <a:xfrm>
                  <a:off x="2354040" y="2755080"/>
                  <a:ext cx="470880" cy="404280"/>
                  <a:chOff x="2354040" y="2755080"/>
                  <a:chExt cx="470880" cy="404280"/>
                </a:xfrm>
              </p:grpSpPr>
              <p:sp>
                <p:nvSpPr>
                  <p:cNvPr id="1003" name="CustomShape 44"/>
                  <p:cNvSpPr/>
                  <p:nvPr/>
                </p:nvSpPr>
                <p:spPr>
                  <a:xfrm>
                    <a:off x="2381760" y="2755080"/>
                    <a:ext cx="441000" cy="404280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004" name="Group 45"/>
                  <p:cNvGrpSpPr/>
                  <p:nvPr/>
                </p:nvGrpSpPr>
                <p:grpSpPr>
                  <a:xfrm>
                    <a:off x="2354040" y="2755080"/>
                    <a:ext cx="470880" cy="388440"/>
                    <a:chOff x="2354040" y="2755080"/>
                    <a:chExt cx="470880" cy="388440"/>
                  </a:xfrm>
                </p:grpSpPr>
                <p:sp>
                  <p:nvSpPr>
                    <p:cNvPr id="1005" name="CustomShape 46"/>
                    <p:cNvSpPr/>
                    <p:nvPr/>
                  </p:nvSpPr>
                  <p:spPr>
                    <a:xfrm>
                      <a:off x="2381760" y="2755080"/>
                      <a:ext cx="425160" cy="388440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006" name="Group 47"/>
                    <p:cNvGrpSpPr/>
                    <p:nvPr/>
                  </p:nvGrpSpPr>
                  <p:grpSpPr>
                    <a:xfrm>
                      <a:off x="2354040" y="2755080"/>
                      <a:ext cx="470880" cy="375840"/>
                      <a:chOff x="2354040" y="2755080"/>
                      <a:chExt cx="470880" cy="375840"/>
                    </a:xfrm>
                  </p:grpSpPr>
                  <p:sp>
                    <p:nvSpPr>
                      <p:cNvPr id="1007" name="CustomShape 48"/>
                      <p:cNvSpPr/>
                      <p:nvPr/>
                    </p:nvSpPr>
                    <p:spPr>
                      <a:xfrm>
                        <a:off x="2381760" y="2755080"/>
                        <a:ext cx="414000" cy="375840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008" name="Group 49"/>
                      <p:cNvGrpSpPr/>
                      <p:nvPr/>
                    </p:nvGrpSpPr>
                    <p:grpSpPr>
                      <a:xfrm>
                        <a:off x="2354040" y="2755080"/>
                        <a:ext cx="470880" cy="369000"/>
                        <a:chOff x="2354040" y="2755080"/>
                        <a:chExt cx="470880" cy="369000"/>
                      </a:xfrm>
                    </p:grpSpPr>
                    <p:sp>
                      <p:nvSpPr>
                        <p:cNvPr id="1009" name="CustomShape 50"/>
                        <p:cNvSpPr/>
                        <p:nvPr/>
                      </p:nvSpPr>
                      <p:spPr>
                        <a:xfrm>
                          <a:off x="2381760" y="2755080"/>
                          <a:ext cx="402840" cy="36648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010" name="Group 51"/>
                        <p:cNvGrpSpPr/>
                        <p:nvPr/>
                      </p:nvGrpSpPr>
                      <p:grpSpPr>
                        <a:xfrm>
                          <a:off x="2354040" y="2755080"/>
                          <a:ext cx="470880" cy="369000"/>
                          <a:chOff x="2354040" y="2755080"/>
                          <a:chExt cx="470880" cy="369000"/>
                        </a:xfrm>
                      </p:grpSpPr>
                      <p:sp>
                        <p:nvSpPr>
                          <p:cNvPr id="1011" name="CustomShape 52"/>
                          <p:cNvSpPr/>
                          <p:nvPr/>
                        </p:nvSpPr>
                        <p:spPr>
                          <a:xfrm>
                            <a:off x="2381760" y="2755080"/>
                            <a:ext cx="393480" cy="358560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012" name="Group 53"/>
                          <p:cNvGrpSpPr/>
                          <p:nvPr/>
                        </p:nvGrpSpPr>
                        <p:grpSpPr>
                          <a:xfrm>
                            <a:off x="2354040" y="2755080"/>
                            <a:ext cx="470880" cy="369000"/>
                            <a:chOff x="2354040" y="2755080"/>
                            <a:chExt cx="470880" cy="369000"/>
                          </a:xfrm>
                        </p:grpSpPr>
                        <p:sp>
                          <p:nvSpPr>
                            <p:cNvPr id="1013" name="CustomShape 54"/>
                            <p:cNvSpPr/>
                            <p:nvPr/>
                          </p:nvSpPr>
                          <p:spPr>
                            <a:xfrm>
                              <a:off x="2381760" y="2755080"/>
                              <a:ext cx="385560" cy="352080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014" name="Group 55"/>
                            <p:cNvGrpSpPr/>
                            <p:nvPr/>
                          </p:nvGrpSpPr>
                          <p:grpSpPr>
                            <a:xfrm>
                              <a:off x="2354040" y="2755080"/>
                              <a:ext cx="470880" cy="369000"/>
                              <a:chOff x="2354040" y="2755080"/>
                              <a:chExt cx="470880" cy="369000"/>
                            </a:xfrm>
                          </p:grpSpPr>
                          <p:sp>
                            <p:nvSpPr>
                              <p:cNvPr id="1015" name="CustomShape 56"/>
                              <p:cNvSpPr/>
                              <p:nvPr/>
                            </p:nvSpPr>
                            <p:spPr>
                              <a:xfrm>
                                <a:off x="2381760" y="2755080"/>
                                <a:ext cx="379080" cy="345600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016" name="Group 57"/>
                              <p:cNvGrpSpPr/>
                              <p:nvPr/>
                            </p:nvGrpSpPr>
                            <p:grpSpPr>
                              <a:xfrm>
                                <a:off x="2354040" y="2755080"/>
                                <a:ext cx="470880" cy="369000"/>
                                <a:chOff x="2354040" y="2755080"/>
                                <a:chExt cx="470880" cy="369000"/>
                              </a:xfrm>
                            </p:grpSpPr>
                            <p:sp>
                              <p:nvSpPr>
                                <p:cNvPr id="1017" name="CustomShape 58"/>
                                <p:cNvSpPr/>
                                <p:nvPr/>
                              </p:nvSpPr>
                              <p:spPr>
                                <a:xfrm>
                                  <a:off x="2381760" y="2755080"/>
                                  <a:ext cx="374400" cy="34092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018" name="CustomShape 59"/>
                                <p:cNvSpPr/>
                                <p:nvPr/>
                              </p:nvSpPr>
                              <p:spPr>
                                <a:xfrm>
                                  <a:off x="2381760" y="2755080"/>
                                  <a:ext cx="372600" cy="33948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019" name="CustomShape 60"/>
                                <p:cNvSpPr/>
                                <p:nvPr/>
                              </p:nvSpPr>
                              <p:spPr>
                                <a:xfrm>
                                  <a:off x="2381760" y="2755080"/>
                                  <a:ext cx="372600" cy="33948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020" name="CustomShape 61"/>
                                <p:cNvSpPr/>
                                <p:nvPr/>
                              </p:nvSpPr>
                              <p:spPr>
                                <a:xfrm>
                                  <a:off x="2381760" y="2755080"/>
                                  <a:ext cx="371160" cy="33948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021" name="CustomShape 62"/>
                                <p:cNvSpPr/>
                                <p:nvPr/>
                              </p:nvSpPr>
                              <p:spPr>
                                <a:xfrm>
                                  <a:off x="2354040" y="2755080"/>
                                  <a:ext cx="470880" cy="369000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990033"/>
                                      </a:solidFill>
                                      <a:latin typeface="Calibri"/>
                                    </a:rPr>
                                    <a:t>10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022" name="Group 63"/>
            <p:cNvGrpSpPr/>
            <p:nvPr/>
          </p:nvGrpSpPr>
          <p:grpSpPr>
            <a:xfrm>
              <a:off x="3649320" y="3432960"/>
              <a:ext cx="495720" cy="437760"/>
              <a:chOff x="3649320" y="3432960"/>
              <a:chExt cx="495720" cy="437760"/>
            </a:xfrm>
          </p:grpSpPr>
          <p:sp>
            <p:nvSpPr>
              <p:cNvPr id="1023" name="CustomShape 64"/>
              <p:cNvSpPr/>
              <p:nvPr/>
            </p:nvSpPr>
            <p:spPr>
              <a:xfrm>
                <a:off x="3675600" y="3432960"/>
                <a:ext cx="469440" cy="437760"/>
              </a:xfrm>
              <a:prstGeom prst="roundRect">
                <a:avLst>
                  <a:gd name="adj" fmla="val 361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24" name="Group 65"/>
              <p:cNvGrpSpPr/>
              <p:nvPr/>
            </p:nvGrpSpPr>
            <p:grpSpPr>
              <a:xfrm>
                <a:off x="3649320" y="3432960"/>
                <a:ext cx="479880" cy="420480"/>
                <a:chOff x="3649320" y="3432960"/>
                <a:chExt cx="479880" cy="420480"/>
              </a:xfrm>
            </p:grpSpPr>
            <p:sp>
              <p:nvSpPr>
                <p:cNvPr id="1025" name="CustomShape 66"/>
                <p:cNvSpPr/>
                <p:nvPr/>
              </p:nvSpPr>
              <p:spPr>
                <a:xfrm>
                  <a:off x="3677040" y="3432960"/>
                  <a:ext cx="452160" cy="420480"/>
                </a:xfrm>
                <a:prstGeom prst="roundRect">
                  <a:avLst>
                    <a:gd name="adj" fmla="val 375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26" name="Group 67"/>
                <p:cNvGrpSpPr/>
                <p:nvPr/>
              </p:nvGrpSpPr>
              <p:grpSpPr>
                <a:xfrm>
                  <a:off x="3649320" y="3432960"/>
                  <a:ext cx="470880" cy="404280"/>
                  <a:chOff x="3649320" y="3432960"/>
                  <a:chExt cx="470880" cy="404280"/>
                </a:xfrm>
              </p:grpSpPr>
              <p:sp>
                <p:nvSpPr>
                  <p:cNvPr id="1027" name="CustomShape 68"/>
                  <p:cNvSpPr/>
                  <p:nvPr/>
                </p:nvSpPr>
                <p:spPr>
                  <a:xfrm>
                    <a:off x="3677040" y="3432960"/>
                    <a:ext cx="436320" cy="404280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028" name="Group 69"/>
                  <p:cNvGrpSpPr/>
                  <p:nvPr/>
                </p:nvGrpSpPr>
                <p:grpSpPr>
                  <a:xfrm>
                    <a:off x="3649320" y="3434400"/>
                    <a:ext cx="470880" cy="391680"/>
                    <a:chOff x="3649320" y="3434400"/>
                    <a:chExt cx="470880" cy="391680"/>
                  </a:xfrm>
                </p:grpSpPr>
                <p:sp>
                  <p:nvSpPr>
                    <p:cNvPr id="1029" name="CustomShape 70"/>
                    <p:cNvSpPr/>
                    <p:nvPr/>
                  </p:nvSpPr>
                  <p:spPr>
                    <a:xfrm>
                      <a:off x="3677040" y="3434400"/>
                      <a:ext cx="421920" cy="391680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030" name="Group 71"/>
                    <p:cNvGrpSpPr/>
                    <p:nvPr/>
                  </p:nvGrpSpPr>
                  <p:grpSpPr>
                    <a:xfrm>
                      <a:off x="3649320" y="3434400"/>
                      <a:ext cx="470880" cy="379080"/>
                      <a:chOff x="3649320" y="3434400"/>
                      <a:chExt cx="470880" cy="379080"/>
                    </a:xfrm>
                  </p:grpSpPr>
                  <p:sp>
                    <p:nvSpPr>
                      <p:cNvPr id="1031" name="CustomShape 72"/>
                      <p:cNvSpPr/>
                      <p:nvPr/>
                    </p:nvSpPr>
                    <p:spPr>
                      <a:xfrm>
                        <a:off x="3677040" y="3434400"/>
                        <a:ext cx="409320" cy="379080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032" name="Group 73"/>
                      <p:cNvGrpSpPr/>
                      <p:nvPr/>
                    </p:nvGrpSpPr>
                    <p:grpSpPr>
                      <a:xfrm>
                        <a:off x="3649320" y="3434400"/>
                        <a:ext cx="470880" cy="375480"/>
                        <a:chOff x="3649320" y="3434400"/>
                        <a:chExt cx="470880" cy="375480"/>
                      </a:xfrm>
                    </p:grpSpPr>
                    <p:sp>
                      <p:nvSpPr>
                        <p:cNvPr id="1033" name="CustomShape 74"/>
                        <p:cNvSpPr/>
                        <p:nvPr/>
                      </p:nvSpPr>
                      <p:spPr>
                        <a:xfrm>
                          <a:off x="3677040" y="3434400"/>
                          <a:ext cx="401400" cy="36648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034" name="Group 75"/>
                        <p:cNvGrpSpPr/>
                        <p:nvPr/>
                      </p:nvGrpSpPr>
                      <p:grpSpPr>
                        <a:xfrm>
                          <a:off x="3649320" y="3437640"/>
                          <a:ext cx="470880" cy="372240"/>
                          <a:chOff x="3649320" y="3437640"/>
                          <a:chExt cx="470880" cy="372240"/>
                        </a:xfrm>
                      </p:grpSpPr>
                      <p:sp>
                        <p:nvSpPr>
                          <p:cNvPr id="1035" name="CustomShape 76"/>
                          <p:cNvSpPr/>
                          <p:nvPr/>
                        </p:nvSpPr>
                        <p:spPr>
                          <a:xfrm>
                            <a:off x="3677040" y="3437640"/>
                            <a:ext cx="391680" cy="355320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036" name="Group 77"/>
                          <p:cNvGrpSpPr/>
                          <p:nvPr/>
                        </p:nvGrpSpPr>
                        <p:grpSpPr>
                          <a:xfrm>
                            <a:off x="3649320" y="3437640"/>
                            <a:ext cx="470880" cy="372240"/>
                            <a:chOff x="3649320" y="3437640"/>
                            <a:chExt cx="470880" cy="372240"/>
                          </a:xfrm>
                        </p:grpSpPr>
                        <p:sp>
                          <p:nvSpPr>
                            <p:cNvPr id="1037" name="CustomShape 78"/>
                            <p:cNvSpPr/>
                            <p:nvPr/>
                          </p:nvSpPr>
                          <p:spPr>
                            <a:xfrm>
                              <a:off x="3677040" y="3437640"/>
                              <a:ext cx="382320" cy="347400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038" name="Group 79"/>
                            <p:cNvGrpSpPr/>
                            <p:nvPr/>
                          </p:nvGrpSpPr>
                          <p:grpSpPr>
                            <a:xfrm>
                              <a:off x="3649320" y="3437640"/>
                              <a:ext cx="470880" cy="372240"/>
                              <a:chOff x="3649320" y="3437640"/>
                              <a:chExt cx="470880" cy="372240"/>
                            </a:xfrm>
                          </p:grpSpPr>
                          <p:sp>
                            <p:nvSpPr>
                              <p:cNvPr id="1039" name="CustomShape 80"/>
                              <p:cNvSpPr/>
                              <p:nvPr/>
                            </p:nvSpPr>
                            <p:spPr>
                              <a:xfrm>
                                <a:off x="3677040" y="3437640"/>
                                <a:ext cx="375840" cy="339480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040" name="Group 81"/>
                              <p:cNvGrpSpPr/>
                              <p:nvPr/>
                            </p:nvGrpSpPr>
                            <p:grpSpPr>
                              <a:xfrm>
                                <a:off x="3649320" y="3437640"/>
                                <a:ext cx="470880" cy="372240"/>
                                <a:chOff x="3649320" y="3437640"/>
                                <a:chExt cx="470880" cy="372240"/>
                              </a:xfrm>
                            </p:grpSpPr>
                            <p:sp>
                              <p:nvSpPr>
                                <p:cNvPr id="1041" name="CustomShape 82"/>
                                <p:cNvSpPr/>
                                <p:nvPr/>
                              </p:nvSpPr>
                              <p:spPr>
                                <a:xfrm>
                                  <a:off x="3677040" y="3437640"/>
                                  <a:ext cx="369360" cy="33444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042" name="CustomShape 83"/>
                                <p:cNvSpPr/>
                                <p:nvPr/>
                              </p:nvSpPr>
                              <p:spPr>
                                <a:xfrm>
                                  <a:off x="3677040" y="3437640"/>
                                  <a:ext cx="369360" cy="33444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043" name="CustomShape 84"/>
                                <p:cNvSpPr/>
                                <p:nvPr/>
                              </p:nvSpPr>
                              <p:spPr>
                                <a:xfrm>
                                  <a:off x="3677040" y="3440880"/>
                                  <a:ext cx="369360" cy="33300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044" name="CustomShape 85"/>
                                <p:cNvSpPr/>
                                <p:nvPr/>
                              </p:nvSpPr>
                              <p:spPr>
                                <a:xfrm>
                                  <a:off x="3677040" y="3440880"/>
                                  <a:ext cx="369360" cy="33300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045" name="CustomShape 86"/>
                                <p:cNvSpPr/>
                                <p:nvPr/>
                              </p:nvSpPr>
                              <p:spPr>
                                <a:xfrm>
                                  <a:off x="3649320" y="3440880"/>
                                  <a:ext cx="470880" cy="369000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990033"/>
                                      </a:solidFill>
                                      <a:latin typeface="Calibri"/>
                                    </a:rPr>
                                    <a:t>15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046" name="Group 87"/>
            <p:cNvGrpSpPr/>
            <p:nvPr/>
          </p:nvGrpSpPr>
          <p:grpSpPr>
            <a:xfrm>
              <a:off x="2963520" y="3432960"/>
              <a:ext cx="497160" cy="437760"/>
              <a:chOff x="2963520" y="3432960"/>
              <a:chExt cx="497160" cy="437760"/>
            </a:xfrm>
          </p:grpSpPr>
          <p:sp>
            <p:nvSpPr>
              <p:cNvPr id="1047" name="CustomShape 88"/>
              <p:cNvSpPr/>
              <p:nvPr/>
            </p:nvSpPr>
            <p:spPr>
              <a:xfrm>
                <a:off x="2991240" y="3432960"/>
                <a:ext cx="469440" cy="437760"/>
              </a:xfrm>
              <a:prstGeom prst="roundRect">
                <a:avLst>
                  <a:gd name="adj" fmla="val 361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48" name="Group 89"/>
              <p:cNvGrpSpPr/>
              <p:nvPr/>
            </p:nvGrpSpPr>
            <p:grpSpPr>
              <a:xfrm>
                <a:off x="2963520" y="3432960"/>
                <a:ext cx="479880" cy="420480"/>
                <a:chOff x="2963520" y="3432960"/>
                <a:chExt cx="479880" cy="420480"/>
              </a:xfrm>
            </p:grpSpPr>
            <p:sp>
              <p:nvSpPr>
                <p:cNvPr id="1049" name="CustomShape 90"/>
                <p:cNvSpPr/>
                <p:nvPr/>
              </p:nvSpPr>
              <p:spPr>
                <a:xfrm>
                  <a:off x="2991240" y="3432960"/>
                  <a:ext cx="452160" cy="420480"/>
                </a:xfrm>
                <a:prstGeom prst="roundRect">
                  <a:avLst>
                    <a:gd name="adj" fmla="val 375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50" name="Group 91"/>
                <p:cNvGrpSpPr/>
                <p:nvPr/>
              </p:nvGrpSpPr>
              <p:grpSpPr>
                <a:xfrm>
                  <a:off x="2963520" y="3432960"/>
                  <a:ext cx="470880" cy="404280"/>
                  <a:chOff x="2963520" y="3432960"/>
                  <a:chExt cx="470880" cy="404280"/>
                </a:xfrm>
              </p:grpSpPr>
              <p:sp>
                <p:nvSpPr>
                  <p:cNvPr id="1051" name="CustomShape 92"/>
                  <p:cNvSpPr/>
                  <p:nvPr/>
                </p:nvSpPr>
                <p:spPr>
                  <a:xfrm>
                    <a:off x="2991240" y="3432960"/>
                    <a:ext cx="436320" cy="404280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052" name="Group 93"/>
                  <p:cNvGrpSpPr/>
                  <p:nvPr/>
                </p:nvGrpSpPr>
                <p:grpSpPr>
                  <a:xfrm>
                    <a:off x="2963520" y="3434400"/>
                    <a:ext cx="470880" cy="391680"/>
                    <a:chOff x="2963520" y="3434400"/>
                    <a:chExt cx="470880" cy="391680"/>
                  </a:xfrm>
                </p:grpSpPr>
                <p:sp>
                  <p:nvSpPr>
                    <p:cNvPr id="1053" name="CustomShape 94"/>
                    <p:cNvSpPr/>
                    <p:nvPr/>
                  </p:nvSpPr>
                  <p:spPr>
                    <a:xfrm>
                      <a:off x="2991240" y="3434400"/>
                      <a:ext cx="421920" cy="391680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054" name="Group 95"/>
                    <p:cNvGrpSpPr/>
                    <p:nvPr/>
                  </p:nvGrpSpPr>
                  <p:grpSpPr>
                    <a:xfrm>
                      <a:off x="2963520" y="3434400"/>
                      <a:ext cx="470880" cy="379080"/>
                      <a:chOff x="2963520" y="3434400"/>
                      <a:chExt cx="470880" cy="379080"/>
                    </a:xfrm>
                  </p:grpSpPr>
                  <p:sp>
                    <p:nvSpPr>
                      <p:cNvPr id="1055" name="CustomShape 96"/>
                      <p:cNvSpPr/>
                      <p:nvPr/>
                    </p:nvSpPr>
                    <p:spPr>
                      <a:xfrm>
                        <a:off x="2991240" y="3434400"/>
                        <a:ext cx="410760" cy="379080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056" name="Group 97"/>
                      <p:cNvGrpSpPr/>
                      <p:nvPr/>
                    </p:nvGrpSpPr>
                    <p:grpSpPr>
                      <a:xfrm>
                        <a:off x="2963520" y="3434400"/>
                        <a:ext cx="470880" cy="375480"/>
                        <a:chOff x="2963520" y="3434400"/>
                        <a:chExt cx="470880" cy="375480"/>
                      </a:xfrm>
                    </p:grpSpPr>
                    <p:sp>
                      <p:nvSpPr>
                        <p:cNvPr id="1057" name="CustomShape 98"/>
                        <p:cNvSpPr/>
                        <p:nvPr/>
                      </p:nvSpPr>
                      <p:spPr>
                        <a:xfrm>
                          <a:off x="2991240" y="3434400"/>
                          <a:ext cx="399600" cy="36648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058" name="Group 99"/>
                        <p:cNvGrpSpPr/>
                        <p:nvPr/>
                      </p:nvGrpSpPr>
                      <p:grpSpPr>
                        <a:xfrm>
                          <a:off x="2963520" y="3437640"/>
                          <a:ext cx="470880" cy="372240"/>
                          <a:chOff x="2963520" y="3437640"/>
                          <a:chExt cx="470880" cy="372240"/>
                        </a:xfrm>
                      </p:grpSpPr>
                      <p:sp>
                        <p:nvSpPr>
                          <p:cNvPr id="1059" name="CustomShape 100"/>
                          <p:cNvSpPr/>
                          <p:nvPr/>
                        </p:nvSpPr>
                        <p:spPr>
                          <a:xfrm>
                            <a:off x="2991240" y="3437640"/>
                            <a:ext cx="390240" cy="355320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060" name="Group 101"/>
                          <p:cNvGrpSpPr/>
                          <p:nvPr/>
                        </p:nvGrpSpPr>
                        <p:grpSpPr>
                          <a:xfrm>
                            <a:off x="2963520" y="3437640"/>
                            <a:ext cx="470880" cy="372240"/>
                            <a:chOff x="2963520" y="3437640"/>
                            <a:chExt cx="470880" cy="372240"/>
                          </a:xfrm>
                        </p:grpSpPr>
                        <p:sp>
                          <p:nvSpPr>
                            <p:cNvPr id="1061" name="CustomShape 102"/>
                            <p:cNvSpPr/>
                            <p:nvPr/>
                          </p:nvSpPr>
                          <p:spPr>
                            <a:xfrm>
                              <a:off x="2991240" y="3437640"/>
                              <a:ext cx="383760" cy="347400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062" name="Group 103"/>
                            <p:cNvGrpSpPr/>
                            <p:nvPr/>
                          </p:nvGrpSpPr>
                          <p:grpSpPr>
                            <a:xfrm>
                              <a:off x="2963520" y="3437640"/>
                              <a:ext cx="470880" cy="372240"/>
                              <a:chOff x="2963520" y="3437640"/>
                              <a:chExt cx="470880" cy="372240"/>
                            </a:xfrm>
                          </p:grpSpPr>
                          <p:sp>
                            <p:nvSpPr>
                              <p:cNvPr id="1063" name="CustomShape 104"/>
                              <p:cNvSpPr/>
                              <p:nvPr/>
                            </p:nvSpPr>
                            <p:spPr>
                              <a:xfrm>
                                <a:off x="2991240" y="3437640"/>
                                <a:ext cx="377640" cy="339480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064" name="Group 105"/>
                              <p:cNvGrpSpPr/>
                              <p:nvPr/>
                            </p:nvGrpSpPr>
                            <p:grpSpPr>
                              <a:xfrm>
                                <a:off x="2963520" y="3437640"/>
                                <a:ext cx="470880" cy="372240"/>
                                <a:chOff x="2963520" y="3437640"/>
                                <a:chExt cx="470880" cy="372240"/>
                              </a:xfrm>
                            </p:grpSpPr>
                            <p:sp>
                              <p:nvSpPr>
                                <p:cNvPr id="1065" name="CustomShape 106"/>
                                <p:cNvSpPr/>
                                <p:nvPr/>
                              </p:nvSpPr>
                              <p:spPr>
                                <a:xfrm>
                                  <a:off x="2991240" y="3437640"/>
                                  <a:ext cx="371160" cy="33444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066" name="CustomShape 107"/>
                                <p:cNvSpPr/>
                                <p:nvPr/>
                              </p:nvSpPr>
                              <p:spPr>
                                <a:xfrm>
                                  <a:off x="2991240" y="3437640"/>
                                  <a:ext cx="371160" cy="33444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067" name="CustomShape 108"/>
                                <p:cNvSpPr/>
                                <p:nvPr/>
                              </p:nvSpPr>
                              <p:spPr>
                                <a:xfrm>
                                  <a:off x="2991240" y="3440880"/>
                                  <a:ext cx="371160" cy="33300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068" name="CustomShape 109"/>
                                <p:cNvSpPr/>
                                <p:nvPr/>
                              </p:nvSpPr>
                              <p:spPr>
                                <a:xfrm>
                                  <a:off x="2991240" y="3440880"/>
                                  <a:ext cx="369360" cy="33300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069" name="CustomShape 110"/>
                                <p:cNvSpPr/>
                                <p:nvPr/>
                              </p:nvSpPr>
                              <p:spPr>
                                <a:xfrm>
                                  <a:off x="2963520" y="3440880"/>
                                  <a:ext cx="470880" cy="369000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990033"/>
                                      </a:solidFill>
                                      <a:latin typeface="Calibri"/>
                                    </a:rPr>
                                    <a:t>12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070" name="Group 111"/>
            <p:cNvGrpSpPr/>
            <p:nvPr/>
          </p:nvGrpSpPr>
          <p:grpSpPr>
            <a:xfrm>
              <a:off x="1986480" y="3432960"/>
              <a:ext cx="331200" cy="437760"/>
              <a:chOff x="1986480" y="3432960"/>
              <a:chExt cx="331200" cy="437760"/>
            </a:xfrm>
          </p:grpSpPr>
          <p:sp>
            <p:nvSpPr>
              <p:cNvPr id="1071" name="CustomShape 112"/>
              <p:cNvSpPr/>
              <p:nvPr/>
            </p:nvSpPr>
            <p:spPr>
              <a:xfrm>
                <a:off x="2000520" y="3432960"/>
                <a:ext cx="317160" cy="437760"/>
              </a:xfrm>
              <a:prstGeom prst="roundRect">
                <a:avLst>
                  <a:gd name="adj" fmla="val 500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72" name="Group 113"/>
              <p:cNvGrpSpPr/>
              <p:nvPr/>
            </p:nvGrpSpPr>
            <p:grpSpPr>
              <a:xfrm>
                <a:off x="1986480" y="3432960"/>
                <a:ext cx="326160" cy="420480"/>
                <a:chOff x="1986480" y="3432960"/>
                <a:chExt cx="326160" cy="420480"/>
              </a:xfrm>
            </p:grpSpPr>
            <p:sp>
              <p:nvSpPr>
                <p:cNvPr id="1073" name="CustomShape 114"/>
                <p:cNvSpPr/>
                <p:nvPr/>
              </p:nvSpPr>
              <p:spPr>
                <a:xfrm>
                  <a:off x="2000520" y="3432960"/>
                  <a:ext cx="299520" cy="420480"/>
                </a:xfrm>
                <a:prstGeom prst="roundRect">
                  <a:avLst>
                    <a:gd name="adj" fmla="val 528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74" name="Group 115"/>
                <p:cNvGrpSpPr/>
                <p:nvPr/>
              </p:nvGrpSpPr>
              <p:grpSpPr>
                <a:xfrm>
                  <a:off x="1986480" y="3432960"/>
                  <a:ext cx="326160" cy="404280"/>
                  <a:chOff x="1986480" y="3432960"/>
                  <a:chExt cx="326160" cy="404280"/>
                </a:xfrm>
              </p:grpSpPr>
              <p:sp>
                <p:nvSpPr>
                  <p:cNvPr id="1075" name="CustomShape 116"/>
                  <p:cNvSpPr/>
                  <p:nvPr/>
                </p:nvSpPr>
                <p:spPr>
                  <a:xfrm>
                    <a:off x="2000520" y="3432960"/>
                    <a:ext cx="283680" cy="404280"/>
                  </a:xfrm>
                  <a:prstGeom prst="roundRect">
                    <a:avLst>
                      <a:gd name="adj" fmla="val 560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076" name="Group 117"/>
                  <p:cNvGrpSpPr/>
                  <p:nvPr/>
                </p:nvGrpSpPr>
                <p:grpSpPr>
                  <a:xfrm>
                    <a:off x="1986480" y="3434400"/>
                    <a:ext cx="326160" cy="391680"/>
                    <a:chOff x="1986480" y="3434400"/>
                    <a:chExt cx="326160" cy="391680"/>
                  </a:xfrm>
                </p:grpSpPr>
                <p:sp>
                  <p:nvSpPr>
                    <p:cNvPr id="1077" name="CustomShape 118"/>
                    <p:cNvSpPr/>
                    <p:nvPr/>
                  </p:nvSpPr>
                  <p:spPr>
                    <a:xfrm>
                      <a:off x="2000520" y="3434400"/>
                      <a:ext cx="271080" cy="391680"/>
                    </a:xfrm>
                    <a:prstGeom prst="roundRect">
                      <a:avLst>
                        <a:gd name="adj" fmla="val 588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078" name="Group 119"/>
                    <p:cNvGrpSpPr/>
                    <p:nvPr/>
                  </p:nvGrpSpPr>
                  <p:grpSpPr>
                    <a:xfrm>
                      <a:off x="1986480" y="3434400"/>
                      <a:ext cx="326160" cy="379080"/>
                      <a:chOff x="1986480" y="3434400"/>
                      <a:chExt cx="326160" cy="379080"/>
                    </a:xfrm>
                  </p:grpSpPr>
                  <p:sp>
                    <p:nvSpPr>
                      <p:cNvPr id="1079" name="CustomShape 120"/>
                      <p:cNvSpPr/>
                      <p:nvPr/>
                    </p:nvSpPr>
                    <p:spPr>
                      <a:xfrm>
                        <a:off x="2000520" y="3434400"/>
                        <a:ext cx="259920" cy="379080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080" name="Group 121"/>
                      <p:cNvGrpSpPr/>
                      <p:nvPr/>
                    </p:nvGrpSpPr>
                    <p:grpSpPr>
                      <a:xfrm>
                        <a:off x="1986480" y="3434400"/>
                        <a:ext cx="326160" cy="375480"/>
                        <a:chOff x="1986480" y="3434400"/>
                        <a:chExt cx="326160" cy="375480"/>
                      </a:xfrm>
                    </p:grpSpPr>
                    <p:sp>
                      <p:nvSpPr>
                        <p:cNvPr id="1081" name="CustomShape 122"/>
                        <p:cNvSpPr/>
                        <p:nvPr/>
                      </p:nvSpPr>
                      <p:spPr>
                        <a:xfrm>
                          <a:off x="2000520" y="3434400"/>
                          <a:ext cx="248760" cy="366480"/>
                        </a:xfrm>
                        <a:prstGeom prst="roundRect">
                          <a:avLst>
                            <a:gd name="adj" fmla="val 639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082" name="Group 123"/>
                        <p:cNvGrpSpPr/>
                        <p:nvPr/>
                      </p:nvGrpSpPr>
                      <p:grpSpPr>
                        <a:xfrm>
                          <a:off x="1986480" y="3437640"/>
                          <a:ext cx="326160" cy="372240"/>
                          <a:chOff x="1986480" y="3437640"/>
                          <a:chExt cx="326160" cy="372240"/>
                        </a:xfrm>
                      </p:grpSpPr>
                      <p:sp>
                        <p:nvSpPr>
                          <p:cNvPr id="1083" name="CustomShape 124"/>
                          <p:cNvSpPr/>
                          <p:nvPr/>
                        </p:nvSpPr>
                        <p:spPr>
                          <a:xfrm>
                            <a:off x="2000520" y="3437640"/>
                            <a:ext cx="240840" cy="355320"/>
                          </a:xfrm>
                          <a:prstGeom prst="roundRect">
                            <a:avLst>
                              <a:gd name="adj" fmla="val 657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084" name="Group 125"/>
                          <p:cNvGrpSpPr/>
                          <p:nvPr/>
                        </p:nvGrpSpPr>
                        <p:grpSpPr>
                          <a:xfrm>
                            <a:off x="1986480" y="3437640"/>
                            <a:ext cx="326160" cy="372240"/>
                            <a:chOff x="1986480" y="3437640"/>
                            <a:chExt cx="326160" cy="372240"/>
                          </a:xfrm>
                        </p:grpSpPr>
                        <p:sp>
                          <p:nvSpPr>
                            <p:cNvPr id="1085" name="CustomShape 126"/>
                            <p:cNvSpPr/>
                            <p:nvPr/>
                          </p:nvSpPr>
                          <p:spPr>
                            <a:xfrm>
                              <a:off x="2000520" y="3437640"/>
                              <a:ext cx="232920" cy="347400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086" name="Group 127"/>
                            <p:cNvGrpSpPr/>
                            <p:nvPr/>
                          </p:nvGrpSpPr>
                          <p:grpSpPr>
                            <a:xfrm>
                              <a:off x="1986480" y="3437640"/>
                              <a:ext cx="326160" cy="372240"/>
                              <a:chOff x="1986480" y="3437640"/>
                              <a:chExt cx="326160" cy="372240"/>
                            </a:xfrm>
                          </p:grpSpPr>
                          <p:sp>
                            <p:nvSpPr>
                              <p:cNvPr id="1087" name="CustomShape 128"/>
                              <p:cNvSpPr/>
                              <p:nvPr/>
                            </p:nvSpPr>
                            <p:spPr>
                              <a:xfrm>
                                <a:off x="2000520" y="3437640"/>
                                <a:ext cx="228240" cy="339480"/>
                              </a:xfrm>
                              <a:prstGeom prst="roundRect">
                                <a:avLst>
                                  <a:gd name="adj" fmla="val 694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088" name="Group 129"/>
                              <p:cNvGrpSpPr/>
                              <p:nvPr/>
                            </p:nvGrpSpPr>
                            <p:grpSpPr>
                              <a:xfrm>
                                <a:off x="1986480" y="3437640"/>
                                <a:ext cx="326160" cy="372240"/>
                                <a:chOff x="1986480" y="3437640"/>
                                <a:chExt cx="326160" cy="372240"/>
                              </a:xfrm>
                            </p:grpSpPr>
                            <p:sp>
                              <p:nvSpPr>
                                <p:cNvPr id="1089" name="CustomShape 130"/>
                                <p:cNvSpPr/>
                                <p:nvPr/>
                              </p:nvSpPr>
                              <p:spPr>
                                <a:xfrm>
                                  <a:off x="2000520" y="3437640"/>
                                  <a:ext cx="225000" cy="334440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090" name="CustomShape 131"/>
                                <p:cNvSpPr/>
                                <p:nvPr/>
                              </p:nvSpPr>
                              <p:spPr>
                                <a:xfrm>
                                  <a:off x="2000520" y="3437640"/>
                                  <a:ext cx="221760" cy="33444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091" name="CustomShape 132"/>
                                <p:cNvSpPr/>
                                <p:nvPr/>
                              </p:nvSpPr>
                              <p:spPr>
                                <a:xfrm>
                                  <a:off x="2000520" y="3440880"/>
                                  <a:ext cx="221760" cy="33300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092" name="CustomShape 133"/>
                                <p:cNvSpPr/>
                                <p:nvPr/>
                              </p:nvSpPr>
                              <p:spPr>
                                <a:xfrm>
                                  <a:off x="2000520" y="3440880"/>
                                  <a:ext cx="221760" cy="33300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093" name="CustomShape 134"/>
                                <p:cNvSpPr/>
                                <p:nvPr/>
                              </p:nvSpPr>
                              <p:spPr>
                                <a:xfrm>
                                  <a:off x="1986480" y="3440880"/>
                                  <a:ext cx="326160" cy="369000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990033"/>
                                      </a:solidFill>
                                      <a:latin typeface="Calibri"/>
                                    </a:rPr>
                                    <a:t>8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094" name="Group 135"/>
            <p:cNvGrpSpPr/>
            <p:nvPr/>
          </p:nvGrpSpPr>
          <p:grpSpPr>
            <a:xfrm>
              <a:off x="4181040" y="2755080"/>
              <a:ext cx="497160" cy="437760"/>
              <a:chOff x="4181040" y="2755080"/>
              <a:chExt cx="497160" cy="437760"/>
            </a:xfrm>
          </p:grpSpPr>
          <p:sp>
            <p:nvSpPr>
              <p:cNvPr id="1095" name="CustomShape 136"/>
              <p:cNvSpPr/>
              <p:nvPr/>
            </p:nvSpPr>
            <p:spPr>
              <a:xfrm>
                <a:off x="4208760" y="2755080"/>
                <a:ext cx="469440" cy="437760"/>
              </a:xfrm>
              <a:prstGeom prst="roundRect">
                <a:avLst>
                  <a:gd name="adj" fmla="val 361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96" name="Group 137"/>
              <p:cNvGrpSpPr/>
              <p:nvPr/>
            </p:nvGrpSpPr>
            <p:grpSpPr>
              <a:xfrm>
                <a:off x="4181040" y="2755080"/>
                <a:ext cx="479880" cy="420480"/>
                <a:chOff x="4181040" y="2755080"/>
                <a:chExt cx="479880" cy="420480"/>
              </a:xfrm>
            </p:grpSpPr>
            <p:sp>
              <p:nvSpPr>
                <p:cNvPr id="1097" name="CustomShape 138"/>
                <p:cNvSpPr/>
                <p:nvPr/>
              </p:nvSpPr>
              <p:spPr>
                <a:xfrm>
                  <a:off x="4208760" y="2755080"/>
                  <a:ext cx="452160" cy="420480"/>
                </a:xfrm>
                <a:prstGeom prst="roundRect">
                  <a:avLst>
                    <a:gd name="adj" fmla="val 375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98" name="Group 139"/>
                <p:cNvGrpSpPr/>
                <p:nvPr/>
              </p:nvGrpSpPr>
              <p:grpSpPr>
                <a:xfrm>
                  <a:off x="4181040" y="2755080"/>
                  <a:ext cx="470880" cy="404280"/>
                  <a:chOff x="4181040" y="2755080"/>
                  <a:chExt cx="470880" cy="404280"/>
                </a:xfrm>
              </p:grpSpPr>
              <p:sp>
                <p:nvSpPr>
                  <p:cNvPr id="1099" name="CustomShape 140"/>
                  <p:cNvSpPr/>
                  <p:nvPr/>
                </p:nvSpPr>
                <p:spPr>
                  <a:xfrm>
                    <a:off x="4208760" y="2755080"/>
                    <a:ext cx="436320" cy="404280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100" name="Group 141"/>
                  <p:cNvGrpSpPr/>
                  <p:nvPr/>
                </p:nvGrpSpPr>
                <p:grpSpPr>
                  <a:xfrm>
                    <a:off x="4181040" y="2755080"/>
                    <a:ext cx="470880" cy="388440"/>
                    <a:chOff x="4181040" y="2755080"/>
                    <a:chExt cx="470880" cy="388440"/>
                  </a:xfrm>
                </p:grpSpPr>
                <p:sp>
                  <p:nvSpPr>
                    <p:cNvPr id="1101" name="CustomShape 142"/>
                    <p:cNvSpPr/>
                    <p:nvPr/>
                  </p:nvSpPr>
                  <p:spPr>
                    <a:xfrm>
                      <a:off x="4208760" y="2755080"/>
                      <a:ext cx="426600" cy="388440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102" name="Group 143"/>
                    <p:cNvGrpSpPr/>
                    <p:nvPr/>
                  </p:nvGrpSpPr>
                  <p:grpSpPr>
                    <a:xfrm>
                      <a:off x="4181040" y="2755080"/>
                      <a:ext cx="470880" cy="375840"/>
                      <a:chOff x="4181040" y="2755080"/>
                      <a:chExt cx="470880" cy="375840"/>
                    </a:xfrm>
                  </p:grpSpPr>
                  <p:sp>
                    <p:nvSpPr>
                      <p:cNvPr id="1103" name="CustomShape 144"/>
                      <p:cNvSpPr/>
                      <p:nvPr/>
                    </p:nvSpPr>
                    <p:spPr>
                      <a:xfrm>
                        <a:off x="4208760" y="2755080"/>
                        <a:ext cx="414000" cy="375840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104" name="Group 145"/>
                      <p:cNvGrpSpPr/>
                      <p:nvPr/>
                    </p:nvGrpSpPr>
                    <p:grpSpPr>
                      <a:xfrm>
                        <a:off x="4181040" y="2755080"/>
                        <a:ext cx="470880" cy="369000"/>
                        <a:chOff x="4181040" y="2755080"/>
                        <a:chExt cx="470880" cy="369000"/>
                      </a:xfrm>
                    </p:grpSpPr>
                    <p:sp>
                      <p:nvSpPr>
                        <p:cNvPr id="1105" name="CustomShape 146"/>
                        <p:cNvSpPr/>
                        <p:nvPr/>
                      </p:nvSpPr>
                      <p:spPr>
                        <a:xfrm>
                          <a:off x="4208760" y="2755080"/>
                          <a:ext cx="402840" cy="36648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106" name="Group 147"/>
                        <p:cNvGrpSpPr/>
                        <p:nvPr/>
                      </p:nvGrpSpPr>
                      <p:grpSpPr>
                        <a:xfrm>
                          <a:off x="4181040" y="2755080"/>
                          <a:ext cx="470880" cy="369000"/>
                          <a:chOff x="4181040" y="2755080"/>
                          <a:chExt cx="470880" cy="369000"/>
                        </a:xfrm>
                      </p:grpSpPr>
                      <p:sp>
                        <p:nvSpPr>
                          <p:cNvPr id="1107" name="CustomShape 148"/>
                          <p:cNvSpPr/>
                          <p:nvPr/>
                        </p:nvSpPr>
                        <p:spPr>
                          <a:xfrm>
                            <a:off x="4208760" y="2755080"/>
                            <a:ext cx="393480" cy="358560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108" name="Group 149"/>
                          <p:cNvGrpSpPr/>
                          <p:nvPr/>
                        </p:nvGrpSpPr>
                        <p:grpSpPr>
                          <a:xfrm>
                            <a:off x="4181040" y="2755080"/>
                            <a:ext cx="470880" cy="369000"/>
                            <a:chOff x="4181040" y="2755080"/>
                            <a:chExt cx="470880" cy="369000"/>
                          </a:xfrm>
                        </p:grpSpPr>
                        <p:sp>
                          <p:nvSpPr>
                            <p:cNvPr id="1109" name="CustomShape 150"/>
                            <p:cNvSpPr/>
                            <p:nvPr/>
                          </p:nvSpPr>
                          <p:spPr>
                            <a:xfrm>
                              <a:off x="4208760" y="2755080"/>
                              <a:ext cx="387000" cy="352080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110" name="Group 151"/>
                            <p:cNvGrpSpPr/>
                            <p:nvPr/>
                          </p:nvGrpSpPr>
                          <p:grpSpPr>
                            <a:xfrm>
                              <a:off x="4181040" y="2755080"/>
                              <a:ext cx="470880" cy="369000"/>
                              <a:chOff x="4181040" y="2755080"/>
                              <a:chExt cx="470880" cy="369000"/>
                            </a:xfrm>
                          </p:grpSpPr>
                          <p:sp>
                            <p:nvSpPr>
                              <p:cNvPr id="1111" name="CustomShape 152"/>
                              <p:cNvSpPr/>
                              <p:nvPr/>
                            </p:nvSpPr>
                            <p:spPr>
                              <a:xfrm>
                                <a:off x="4208760" y="2755080"/>
                                <a:ext cx="379080" cy="345600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112" name="Group 153"/>
                              <p:cNvGrpSpPr/>
                              <p:nvPr/>
                            </p:nvGrpSpPr>
                            <p:grpSpPr>
                              <a:xfrm>
                                <a:off x="4181040" y="2755080"/>
                                <a:ext cx="470880" cy="369000"/>
                                <a:chOff x="4181040" y="2755080"/>
                                <a:chExt cx="470880" cy="369000"/>
                              </a:xfrm>
                            </p:grpSpPr>
                            <p:sp>
                              <p:nvSpPr>
                                <p:cNvPr id="1113" name="CustomShape 154"/>
                                <p:cNvSpPr/>
                                <p:nvPr/>
                              </p:nvSpPr>
                              <p:spPr>
                                <a:xfrm>
                                  <a:off x="4208760" y="2755080"/>
                                  <a:ext cx="374400" cy="34092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114" name="CustomShape 155"/>
                                <p:cNvSpPr/>
                                <p:nvPr/>
                              </p:nvSpPr>
                              <p:spPr>
                                <a:xfrm>
                                  <a:off x="4208760" y="2755080"/>
                                  <a:ext cx="374400" cy="33948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115" name="CustomShape 156"/>
                                <p:cNvSpPr/>
                                <p:nvPr/>
                              </p:nvSpPr>
                              <p:spPr>
                                <a:xfrm>
                                  <a:off x="4208760" y="2755080"/>
                                  <a:ext cx="372600" cy="33948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116" name="CustomShape 157"/>
                                <p:cNvSpPr/>
                                <p:nvPr/>
                              </p:nvSpPr>
                              <p:spPr>
                                <a:xfrm>
                                  <a:off x="4208760" y="2755080"/>
                                  <a:ext cx="372600" cy="33948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117" name="CustomShape 158"/>
                                <p:cNvSpPr/>
                                <p:nvPr/>
                              </p:nvSpPr>
                              <p:spPr>
                                <a:xfrm>
                                  <a:off x="4181040" y="2755080"/>
                                  <a:ext cx="470880" cy="369000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990033"/>
                                      </a:solidFill>
                                      <a:latin typeface="Calibri"/>
                                    </a:rPr>
                                    <a:t>16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sp>
          <p:nvSpPr>
            <p:cNvPr id="1118" name="CustomShape 159"/>
            <p:cNvSpPr/>
            <p:nvPr/>
          </p:nvSpPr>
          <p:spPr>
            <a:xfrm>
              <a:off x="1619640" y="4037760"/>
              <a:ext cx="456840" cy="4568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160"/>
            <p:cNvSpPr/>
            <p:nvPr/>
          </p:nvSpPr>
          <p:spPr>
            <a:xfrm>
              <a:off x="4665960" y="3432960"/>
              <a:ext cx="456840" cy="4568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161"/>
            <p:cNvSpPr/>
            <p:nvPr/>
          </p:nvSpPr>
          <p:spPr>
            <a:xfrm>
              <a:off x="2229120" y="4037760"/>
              <a:ext cx="456840" cy="4568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162"/>
            <p:cNvSpPr/>
            <p:nvPr/>
          </p:nvSpPr>
          <p:spPr>
            <a:xfrm>
              <a:off x="3294360" y="4037760"/>
              <a:ext cx="456840" cy="4568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163"/>
            <p:cNvSpPr/>
            <p:nvPr/>
          </p:nvSpPr>
          <p:spPr>
            <a:xfrm>
              <a:off x="2762640" y="4037760"/>
              <a:ext cx="456840" cy="4568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Line 164"/>
            <p:cNvSpPr/>
            <p:nvPr/>
          </p:nvSpPr>
          <p:spPr>
            <a:xfrm flipV="1">
              <a:off x="1924200" y="3862800"/>
              <a:ext cx="152640" cy="196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Line 165"/>
            <p:cNvSpPr/>
            <p:nvPr/>
          </p:nvSpPr>
          <p:spPr>
            <a:xfrm>
              <a:off x="2229120" y="3885120"/>
              <a:ext cx="152280" cy="2286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Line 166"/>
            <p:cNvSpPr/>
            <p:nvPr/>
          </p:nvSpPr>
          <p:spPr>
            <a:xfrm flipH="1">
              <a:off x="3043440" y="3885120"/>
              <a:ext cx="120600" cy="152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Line 167"/>
            <p:cNvSpPr/>
            <p:nvPr/>
          </p:nvSpPr>
          <p:spPr>
            <a:xfrm flipH="1" flipV="1">
              <a:off x="3348360" y="3786840"/>
              <a:ext cx="196920" cy="2728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Line 168"/>
            <p:cNvSpPr/>
            <p:nvPr/>
          </p:nvSpPr>
          <p:spPr>
            <a:xfrm flipH="1" flipV="1">
              <a:off x="4567680" y="3101040"/>
              <a:ext cx="349200" cy="3492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28" name="Group 169"/>
            <p:cNvGrpSpPr/>
            <p:nvPr/>
          </p:nvGrpSpPr>
          <p:grpSpPr>
            <a:xfrm>
              <a:off x="1681920" y="4037760"/>
              <a:ext cx="331200" cy="437760"/>
              <a:chOff x="1681920" y="4037760"/>
              <a:chExt cx="331200" cy="437760"/>
            </a:xfrm>
          </p:grpSpPr>
          <p:sp>
            <p:nvSpPr>
              <p:cNvPr id="1129" name="CustomShape 170"/>
              <p:cNvSpPr/>
              <p:nvPr/>
            </p:nvSpPr>
            <p:spPr>
              <a:xfrm>
                <a:off x="1695960" y="4037760"/>
                <a:ext cx="317160" cy="437760"/>
              </a:xfrm>
              <a:prstGeom prst="roundRect">
                <a:avLst>
                  <a:gd name="adj" fmla="val 500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30" name="Group 171"/>
              <p:cNvGrpSpPr/>
              <p:nvPr/>
            </p:nvGrpSpPr>
            <p:grpSpPr>
              <a:xfrm>
                <a:off x="1681920" y="4039200"/>
                <a:ext cx="326160" cy="420480"/>
                <a:chOff x="1681920" y="4039200"/>
                <a:chExt cx="326160" cy="420480"/>
              </a:xfrm>
            </p:grpSpPr>
            <p:sp>
              <p:nvSpPr>
                <p:cNvPr id="1131" name="CustomShape 172"/>
                <p:cNvSpPr/>
                <p:nvPr/>
              </p:nvSpPr>
              <p:spPr>
                <a:xfrm>
                  <a:off x="1695960" y="4039200"/>
                  <a:ext cx="299520" cy="420480"/>
                </a:xfrm>
                <a:prstGeom prst="roundRect">
                  <a:avLst>
                    <a:gd name="adj" fmla="val 528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132" name="Group 173"/>
                <p:cNvGrpSpPr/>
                <p:nvPr/>
              </p:nvGrpSpPr>
              <p:grpSpPr>
                <a:xfrm>
                  <a:off x="1681920" y="4039200"/>
                  <a:ext cx="326160" cy="404280"/>
                  <a:chOff x="1681920" y="4039200"/>
                  <a:chExt cx="326160" cy="404280"/>
                </a:xfrm>
              </p:grpSpPr>
              <p:sp>
                <p:nvSpPr>
                  <p:cNvPr id="1133" name="CustomShape 174"/>
                  <p:cNvSpPr/>
                  <p:nvPr/>
                </p:nvSpPr>
                <p:spPr>
                  <a:xfrm>
                    <a:off x="1695960" y="4039200"/>
                    <a:ext cx="288720" cy="404280"/>
                  </a:xfrm>
                  <a:prstGeom prst="roundRect">
                    <a:avLst>
                      <a:gd name="adj" fmla="val 546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134" name="Group 175"/>
                  <p:cNvGrpSpPr/>
                  <p:nvPr/>
                </p:nvGrpSpPr>
                <p:grpSpPr>
                  <a:xfrm>
                    <a:off x="1681920" y="4039200"/>
                    <a:ext cx="326160" cy="390240"/>
                    <a:chOff x="1681920" y="4039200"/>
                    <a:chExt cx="326160" cy="390240"/>
                  </a:xfrm>
                </p:grpSpPr>
                <p:sp>
                  <p:nvSpPr>
                    <p:cNvPr id="1135" name="CustomShape 176"/>
                    <p:cNvSpPr/>
                    <p:nvPr/>
                  </p:nvSpPr>
                  <p:spPr>
                    <a:xfrm>
                      <a:off x="1695960" y="4039200"/>
                      <a:ext cx="275760" cy="390240"/>
                    </a:xfrm>
                    <a:prstGeom prst="roundRect">
                      <a:avLst>
                        <a:gd name="adj" fmla="val 574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136" name="Group 177"/>
                    <p:cNvGrpSpPr/>
                    <p:nvPr/>
                  </p:nvGrpSpPr>
                  <p:grpSpPr>
                    <a:xfrm>
                      <a:off x="1681920" y="4041000"/>
                      <a:ext cx="326160" cy="379080"/>
                      <a:chOff x="1681920" y="4041000"/>
                      <a:chExt cx="326160" cy="379080"/>
                    </a:xfrm>
                  </p:grpSpPr>
                  <p:sp>
                    <p:nvSpPr>
                      <p:cNvPr id="1137" name="CustomShape 178"/>
                      <p:cNvSpPr/>
                      <p:nvPr/>
                    </p:nvSpPr>
                    <p:spPr>
                      <a:xfrm>
                        <a:off x="1695960" y="4041000"/>
                        <a:ext cx="264600" cy="379080"/>
                      </a:xfrm>
                      <a:prstGeom prst="roundRect">
                        <a:avLst>
                          <a:gd name="adj" fmla="val 602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138" name="Group 179"/>
                      <p:cNvGrpSpPr/>
                      <p:nvPr/>
                    </p:nvGrpSpPr>
                    <p:grpSpPr>
                      <a:xfrm>
                        <a:off x="1681920" y="4041000"/>
                        <a:ext cx="326160" cy="373680"/>
                        <a:chOff x="1681920" y="4041000"/>
                        <a:chExt cx="326160" cy="373680"/>
                      </a:xfrm>
                    </p:grpSpPr>
                    <p:sp>
                      <p:nvSpPr>
                        <p:cNvPr id="1139" name="CustomShape 180"/>
                        <p:cNvSpPr/>
                        <p:nvPr/>
                      </p:nvSpPr>
                      <p:spPr>
                        <a:xfrm>
                          <a:off x="1695960" y="4041000"/>
                          <a:ext cx="253800" cy="366480"/>
                        </a:xfrm>
                        <a:prstGeom prst="roundRect">
                          <a:avLst>
                            <a:gd name="adj" fmla="val 625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140" name="Group 181"/>
                        <p:cNvGrpSpPr/>
                        <p:nvPr/>
                      </p:nvGrpSpPr>
                      <p:grpSpPr>
                        <a:xfrm>
                          <a:off x="1681920" y="4041000"/>
                          <a:ext cx="326160" cy="373680"/>
                          <a:chOff x="1681920" y="4041000"/>
                          <a:chExt cx="326160" cy="373680"/>
                        </a:xfrm>
                      </p:grpSpPr>
                      <p:sp>
                        <p:nvSpPr>
                          <p:cNvPr id="1141" name="CustomShape 182"/>
                          <p:cNvSpPr/>
                          <p:nvPr/>
                        </p:nvSpPr>
                        <p:spPr>
                          <a:xfrm>
                            <a:off x="1695960" y="4041000"/>
                            <a:ext cx="245880" cy="356760"/>
                          </a:xfrm>
                          <a:prstGeom prst="roundRect">
                            <a:avLst>
                              <a:gd name="adj" fmla="val 648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142" name="Group 183"/>
                          <p:cNvGrpSpPr/>
                          <p:nvPr/>
                        </p:nvGrpSpPr>
                        <p:grpSpPr>
                          <a:xfrm>
                            <a:off x="1681920" y="4042440"/>
                            <a:ext cx="326160" cy="372240"/>
                            <a:chOff x="1681920" y="4042440"/>
                            <a:chExt cx="326160" cy="372240"/>
                          </a:xfrm>
                        </p:grpSpPr>
                        <p:sp>
                          <p:nvSpPr>
                            <p:cNvPr id="1143" name="CustomShape 184"/>
                            <p:cNvSpPr/>
                            <p:nvPr/>
                          </p:nvSpPr>
                          <p:spPr>
                            <a:xfrm>
                              <a:off x="1695960" y="4042440"/>
                              <a:ext cx="237600" cy="348840"/>
                            </a:xfrm>
                            <a:prstGeom prst="roundRect">
                              <a:avLst>
                                <a:gd name="adj" fmla="val 667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144" name="Group 185"/>
                            <p:cNvGrpSpPr/>
                            <p:nvPr/>
                          </p:nvGrpSpPr>
                          <p:grpSpPr>
                            <a:xfrm>
                              <a:off x="1681920" y="4042440"/>
                              <a:ext cx="326160" cy="372240"/>
                              <a:chOff x="1681920" y="4042440"/>
                              <a:chExt cx="326160" cy="372240"/>
                            </a:xfrm>
                          </p:grpSpPr>
                          <p:sp>
                            <p:nvSpPr>
                              <p:cNvPr id="1145" name="CustomShape 186"/>
                              <p:cNvSpPr/>
                              <p:nvPr/>
                            </p:nvSpPr>
                            <p:spPr>
                              <a:xfrm>
                                <a:off x="1695960" y="4042440"/>
                                <a:ext cx="231480" cy="344160"/>
                              </a:xfrm>
                              <a:prstGeom prst="roundRect">
                                <a:avLst>
                                  <a:gd name="adj" fmla="val 681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146" name="Group 187"/>
                              <p:cNvGrpSpPr/>
                              <p:nvPr/>
                            </p:nvGrpSpPr>
                            <p:grpSpPr>
                              <a:xfrm>
                                <a:off x="1681920" y="4044240"/>
                                <a:ext cx="326160" cy="370440"/>
                                <a:chOff x="1681920" y="4044240"/>
                                <a:chExt cx="326160" cy="370440"/>
                              </a:xfrm>
                            </p:grpSpPr>
                            <p:sp>
                              <p:nvSpPr>
                                <p:cNvPr id="1147" name="CustomShape 188"/>
                                <p:cNvSpPr/>
                                <p:nvPr/>
                              </p:nvSpPr>
                              <p:spPr>
                                <a:xfrm>
                                  <a:off x="1695960" y="4044240"/>
                                  <a:ext cx="226800" cy="336240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148" name="CustomShape 189"/>
                                <p:cNvSpPr/>
                                <p:nvPr/>
                              </p:nvSpPr>
                              <p:spPr>
                                <a:xfrm>
                                  <a:off x="1695960" y="4044240"/>
                                  <a:ext cx="226800" cy="336240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149" name="CustomShape 190"/>
                                <p:cNvSpPr/>
                                <p:nvPr/>
                              </p:nvSpPr>
                              <p:spPr>
                                <a:xfrm>
                                  <a:off x="1695960" y="4044240"/>
                                  <a:ext cx="226800" cy="336240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150" name="CustomShape 191"/>
                                <p:cNvSpPr/>
                                <p:nvPr/>
                              </p:nvSpPr>
                              <p:spPr>
                                <a:xfrm>
                                  <a:off x="1695960" y="4045680"/>
                                  <a:ext cx="225000" cy="336240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151" name="CustomShape 192"/>
                                <p:cNvSpPr/>
                                <p:nvPr/>
                              </p:nvSpPr>
                              <p:spPr>
                                <a:xfrm>
                                  <a:off x="1681920" y="4045680"/>
                                  <a:ext cx="326160" cy="36900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990033"/>
                                      </a:solidFill>
                                      <a:latin typeface="Calibri"/>
                                    </a:rPr>
                                    <a:t>7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152" name="Group 193"/>
            <p:cNvGrpSpPr/>
            <p:nvPr/>
          </p:nvGrpSpPr>
          <p:grpSpPr>
            <a:xfrm>
              <a:off x="2275560" y="4002840"/>
              <a:ext cx="331200" cy="437760"/>
              <a:chOff x="2275560" y="4002840"/>
              <a:chExt cx="331200" cy="437760"/>
            </a:xfrm>
          </p:grpSpPr>
          <p:sp>
            <p:nvSpPr>
              <p:cNvPr id="1153" name="CustomShape 194"/>
              <p:cNvSpPr/>
              <p:nvPr/>
            </p:nvSpPr>
            <p:spPr>
              <a:xfrm>
                <a:off x="2289600" y="4002840"/>
                <a:ext cx="317160" cy="437760"/>
              </a:xfrm>
              <a:prstGeom prst="roundRect">
                <a:avLst>
                  <a:gd name="adj" fmla="val 500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54" name="Group 195"/>
              <p:cNvGrpSpPr/>
              <p:nvPr/>
            </p:nvGrpSpPr>
            <p:grpSpPr>
              <a:xfrm>
                <a:off x="2275560" y="4004280"/>
                <a:ext cx="326160" cy="420480"/>
                <a:chOff x="2275560" y="4004280"/>
                <a:chExt cx="326160" cy="420480"/>
              </a:xfrm>
            </p:grpSpPr>
            <p:sp>
              <p:nvSpPr>
                <p:cNvPr id="1155" name="CustomShape 196"/>
                <p:cNvSpPr/>
                <p:nvPr/>
              </p:nvSpPr>
              <p:spPr>
                <a:xfrm>
                  <a:off x="2289600" y="4004280"/>
                  <a:ext cx="299520" cy="420480"/>
                </a:xfrm>
                <a:prstGeom prst="roundRect">
                  <a:avLst>
                    <a:gd name="adj" fmla="val 528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156" name="Group 197"/>
                <p:cNvGrpSpPr/>
                <p:nvPr/>
              </p:nvGrpSpPr>
              <p:grpSpPr>
                <a:xfrm>
                  <a:off x="2275560" y="4004280"/>
                  <a:ext cx="326160" cy="404280"/>
                  <a:chOff x="2275560" y="4004280"/>
                  <a:chExt cx="326160" cy="404280"/>
                </a:xfrm>
              </p:grpSpPr>
              <p:sp>
                <p:nvSpPr>
                  <p:cNvPr id="1157" name="CustomShape 198"/>
                  <p:cNvSpPr/>
                  <p:nvPr/>
                </p:nvSpPr>
                <p:spPr>
                  <a:xfrm>
                    <a:off x="2289600" y="4004280"/>
                    <a:ext cx="283680" cy="404280"/>
                  </a:xfrm>
                  <a:prstGeom prst="roundRect">
                    <a:avLst>
                      <a:gd name="adj" fmla="val 560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158" name="Group 199"/>
                  <p:cNvGrpSpPr/>
                  <p:nvPr/>
                </p:nvGrpSpPr>
                <p:grpSpPr>
                  <a:xfrm>
                    <a:off x="2275560" y="4004280"/>
                    <a:ext cx="326160" cy="390240"/>
                    <a:chOff x="2275560" y="4004280"/>
                    <a:chExt cx="326160" cy="390240"/>
                  </a:xfrm>
                </p:grpSpPr>
                <p:sp>
                  <p:nvSpPr>
                    <p:cNvPr id="1159" name="CustomShape 200"/>
                    <p:cNvSpPr/>
                    <p:nvPr/>
                  </p:nvSpPr>
                  <p:spPr>
                    <a:xfrm>
                      <a:off x="2289600" y="4004280"/>
                      <a:ext cx="272520" cy="390240"/>
                    </a:xfrm>
                    <a:prstGeom prst="roundRect">
                      <a:avLst>
                        <a:gd name="adj" fmla="val 579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160" name="Group 201"/>
                    <p:cNvGrpSpPr/>
                    <p:nvPr/>
                  </p:nvGrpSpPr>
                  <p:grpSpPr>
                    <a:xfrm>
                      <a:off x="2275560" y="4006080"/>
                      <a:ext cx="326160" cy="379080"/>
                      <a:chOff x="2275560" y="4006080"/>
                      <a:chExt cx="326160" cy="379080"/>
                    </a:xfrm>
                  </p:grpSpPr>
                  <p:sp>
                    <p:nvSpPr>
                      <p:cNvPr id="1161" name="CustomShape 202"/>
                      <p:cNvSpPr/>
                      <p:nvPr/>
                    </p:nvSpPr>
                    <p:spPr>
                      <a:xfrm>
                        <a:off x="2289600" y="4006080"/>
                        <a:ext cx="259920" cy="379080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162" name="Group 203"/>
                      <p:cNvGrpSpPr/>
                      <p:nvPr/>
                    </p:nvGrpSpPr>
                    <p:grpSpPr>
                      <a:xfrm>
                        <a:off x="2275560" y="4006080"/>
                        <a:ext cx="326160" cy="373680"/>
                        <a:chOff x="2275560" y="4006080"/>
                        <a:chExt cx="326160" cy="373680"/>
                      </a:xfrm>
                    </p:grpSpPr>
                    <p:sp>
                      <p:nvSpPr>
                        <p:cNvPr id="1163" name="CustomShape 204"/>
                        <p:cNvSpPr/>
                        <p:nvPr/>
                      </p:nvSpPr>
                      <p:spPr>
                        <a:xfrm>
                          <a:off x="2289600" y="4006080"/>
                          <a:ext cx="247320" cy="366480"/>
                        </a:xfrm>
                        <a:prstGeom prst="roundRect">
                          <a:avLst>
                            <a:gd name="adj" fmla="val 639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164" name="Group 205"/>
                        <p:cNvGrpSpPr/>
                        <p:nvPr/>
                      </p:nvGrpSpPr>
                      <p:grpSpPr>
                        <a:xfrm>
                          <a:off x="2275560" y="4006080"/>
                          <a:ext cx="326160" cy="373680"/>
                          <a:chOff x="2275560" y="4006080"/>
                          <a:chExt cx="326160" cy="373680"/>
                        </a:xfrm>
                      </p:grpSpPr>
                      <p:sp>
                        <p:nvSpPr>
                          <p:cNvPr id="1165" name="CustomShape 206"/>
                          <p:cNvSpPr/>
                          <p:nvPr/>
                        </p:nvSpPr>
                        <p:spPr>
                          <a:xfrm>
                            <a:off x="2289600" y="4006080"/>
                            <a:ext cx="240840" cy="356760"/>
                          </a:xfrm>
                          <a:prstGeom prst="roundRect">
                            <a:avLst>
                              <a:gd name="adj" fmla="val 657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166" name="Group 207"/>
                          <p:cNvGrpSpPr/>
                          <p:nvPr/>
                        </p:nvGrpSpPr>
                        <p:grpSpPr>
                          <a:xfrm>
                            <a:off x="2275560" y="4007520"/>
                            <a:ext cx="326160" cy="372240"/>
                            <a:chOff x="2275560" y="4007520"/>
                            <a:chExt cx="326160" cy="372240"/>
                          </a:xfrm>
                        </p:grpSpPr>
                        <p:sp>
                          <p:nvSpPr>
                            <p:cNvPr id="1167" name="CustomShape 208"/>
                            <p:cNvSpPr/>
                            <p:nvPr/>
                          </p:nvSpPr>
                          <p:spPr>
                            <a:xfrm>
                              <a:off x="2289600" y="4007520"/>
                              <a:ext cx="232920" cy="348840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168" name="Group 209"/>
                            <p:cNvGrpSpPr/>
                            <p:nvPr/>
                          </p:nvGrpSpPr>
                          <p:grpSpPr>
                            <a:xfrm>
                              <a:off x="2275560" y="4007520"/>
                              <a:ext cx="326160" cy="372240"/>
                              <a:chOff x="2275560" y="4007520"/>
                              <a:chExt cx="326160" cy="372240"/>
                            </a:xfrm>
                          </p:grpSpPr>
                          <p:sp>
                            <p:nvSpPr>
                              <p:cNvPr id="1169" name="CustomShape 210"/>
                              <p:cNvSpPr/>
                              <p:nvPr/>
                            </p:nvSpPr>
                            <p:spPr>
                              <a:xfrm>
                                <a:off x="2289600" y="4007520"/>
                                <a:ext cx="225000" cy="344160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170" name="Group 211"/>
                              <p:cNvGrpSpPr/>
                              <p:nvPr/>
                            </p:nvGrpSpPr>
                            <p:grpSpPr>
                              <a:xfrm>
                                <a:off x="2275560" y="4009320"/>
                                <a:ext cx="326160" cy="370440"/>
                                <a:chOff x="2275560" y="4009320"/>
                                <a:chExt cx="326160" cy="370440"/>
                              </a:xfrm>
                            </p:grpSpPr>
                            <p:sp>
                              <p:nvSpPr>
                                <p:cNvPr id="1171" name="CustomShape 212"/>
                                <p:cNvSpPr/>
                                <p:nvPr/>
                              </p:nvSpPr>
                              <p:spPr>
                                <a:xfrm>
                                  <a:off x="2289600" y="4009320"/>
                                  <a:ext cx="217080" cy="33624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172" name="CustomShape 213"/>
                                <p:cNvSpPr/>
                                <p:nvPr/>
                              </p:nvSpPr>
                              <p:spPr>
                                <a:xfrm>
                                  <a:off x="2289600" y="4009320"/>
                                  <a:ext cx="217080" cy="33624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173" name="CustomShape 214"/>
                                <p:cNvSpPr/>
                                <p:nvPr/>
                              </p:nvSpPr>
                              <p:spPr>
                                <a:xfrm>
                                  <a:off x="2289600" y="4009320"/>
                                  <a:ext cx="215640" cy="33624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174" name="CustomShape 215"/>
                                <p:cNvSpPr/>
                                <p:nvPr/>
                              </p:nvSpPr>
                              <p:spPr>
                                <a:xfrm>
                                  <a:off x="2289600" y="4010760"/>
                                  <a:ext cx="215640" cy="33624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175" name="CustomShape 216"/>
                                <p:cNvSpPr/>
                                <p:nvPr/>
                              </p:nvSpPr>
                              <p:spPr>
                                <a:xfrm>
                                  <a:off x="2275560" y="4010760"/>
                                  <a:ext cx="326160" cy="36900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990033"/>
                                      </a:solidFill>
                                      <a:latin typeface="Calibri"/>
                                    </a:rPr>
                                    <a:t>9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176" name="Group 217"/>
            <p:cNvGrpSpPr/>
            <p:nvPr/>
          </p:nvGrpSpPr>
          <p:grpSpPr>
            <a:xfrm>
              <a:off x="2734920" y="4037760"/>
              <a:ext cx="497160" cy="437760"/>
              <a:chOff x="2734920" y="4037760"/>
              <a:chExt cx="497160" cy="437760"/>
            </a:xfrm>
          </p:grpSpPr>
          <p:sp>
            <p:nvSpPr>
              <p:cNvPr id="1177" name="CustomShape 218"/>
              <p:cNvSpPr/>
              <p:nvPr/>
            </p:nvSpPr>
            <p:spPr>
              <a:xfrm>
                <a:off x="2762640" y="4037760"/>
                <a:ext cx="469440" cy="437760"/>
              </a:xfrm>
              <a:prstGeom prst="roundRect">
                <a:avLst>
                  <a:gd name="adj" fmla="val 361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78" name="Group 219"/>
              <p:cNvGrpSpPr/>
              <p:nvPr/>
            </p:nvGrpSpPr>
            <p:grpSpPr>
              <a:xfrm>
                <a:off x="2734920" y="4039200"/>
                <a:ext cx="479880" cy="420480"/>
                <a:chOff x="2734920" y="4039200"/>
                <a:chExt cx="479880" cy="420480"/>
              </a:xfrm>
            </p:grpSpPr>
            <p:sp>
              <p:nvSpPr>
                <p:cNvPr id="1179" name="CustomShape 220"/>
                <p:cNvSpPr/>
                <p:nvPr/>
              </p:nvSpPr>
              <p:spPr>
                <a:xfrm>
                  <a:off x="2762640" y="4039200"/>
                  <a:ext cx="452160" cy="420480"/>
                </a:xfrm>
                <a:prstGeom prst="roundRect">
                  <a:avLst>
                    <a:gd name="adj" fmla="val 375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180" name="Group 221"/>
                <p:cNvGrpSpPr/>
                <p:nvPr/>
              </p:nvGrpSpPr>
              <p:grpSpPr>
                <a:xfrm>
                  <a:off x="2734920" y="4039200"/>
                  <a:ext cx="470880" cy="404280"/>
                  <a:chOff x="2734920" y="4039200"/>
                  <a:chExt cx="470880" cy="404280"/>
                </a:xfrm>
              </p:grpSpPr>
              <p:sp>
                <p:nvSpPr>
                  <p:cNvPr id="1181" name="CustomShape 222"/>
                  <p:cNvSpPr/>
                  <p:nvPr/>
                </p:nvSpPr>
                <p:spPr>
                  <a:xfrm>
                    <a:off x="2762640" y="4039200"/>
                    <a:ext cx="436320" cy="404280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182" name="Group 223"/>
                  <p:cNvGrpSpPr/>
                  <p:nvPr/>
                </p:nvGrpSpPr>
                <p:grpSpPr>
                  <a:xfrm>
                    <a:off x="2734920" y="4039200"/>
                    <a:ext cx="470880" cy="390240"/>
                    <a:chOff x="2734920" y="4039200"/>
                    <a:chExt cx="470880" cy="390240"/>
                  </a:xfrm>
                </p:grpSpPr>
                <p:sp>
                  <p:nvSpPr>
                    <p:cNvPr id="1183" name="CustomShape 224"/>
                    <p:cNvSpPr/>
                    <p:nvPr/>
                  </p:nvSpPr>
                  <p:spPr>
                    <a:xfrm>
                      <a:off x="2762640" y="4039200"/>
                      <a:ext cx="421920" cy="390240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184" name="Group 225"/>
                    <p:cNvGrpSpPr/>
                    <p:nvPr/>
                  </p:nvGrpSpPr>
                  <p:grpSpPr>
                    <a:xfrm>
                      <a:off x="2734920" y="4041000"/>
                      <a:ext cx="470880" cy="379080"/>
                      <a:chOff x="2734920" y="4041000"/>
                      <a:chExt cx="470880" cy="379080"/>
                    </a:xfrm>
                  </p:grpSpPr>
                  <p:sp>
                    <p:nvSpPr>
                      <p:cNvPr id="1185" name="CustomShape 226"/>
                      <p:cNvSpPr/>
                      <p:nvPr/>
                    </p:nvSpPr>
                    <p:spPr>
                      <a:xfrm>
                        <a:off x="2762640" y="4041000"/>
                        <a:ext cx="410760" cy="379080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186" name="Group 227"/>
                      <p:cNvGrpSpPr/>
                      <p:nvPr/>
                    </p:nvGrpSpPr>
                    <p:grpSpPr>
                      <a:xfrm>
                        <a:off x="2734920" y="4041000"/>
                        <a:ext cx="470880" cy="373680"/>
                        <a:chOff x="2734920" y="4041000"/>
                        <a:chExt cx="470880" cy="373680"/>
                      </a:xfrm>
                    </p:grpSpPr>
                    <p:sp>
                      <p:nvSpPr>
                        <p:cNvPr id="1187" name="CustomShape 228"/>
                        <p:cNvSpPr/>
                        <p:nvPr/>
                      </p:nvSpPr>
                      <p:spPr>
                        <a:xfrm>
                          <a:off x="2762640" y="4041000"/>
                          <a:ext cx="399600" cy="36648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188" name="Group 229"/>
                        <p:cNvGrpSpPr/>
                        <p:nvPr/>
                      </p:nvGrpSpPr>
                      <p:grpSpPr>
                        <a:xfrm>
                          <a:off x="2734920" y="4041000"/>
                          <a:ext cx="470880" cy="373680"/>
                          <a:chOff x="2734920" y="4041000"/>
                          <a:chExt cx="470880" cy="373680"/>
                        </a:xfrm>
                      </p:grpSpPr>
                      <p:sp>
                        <p:nvSpPr>
                          <p:cNvPr id="1189" name="CustomShape 230"/>
                          <p:cNvSpPr/>
                          <p:nvPr/>
                        </p:nvSpPr>
                        <p:spPr>
                          <a:xfrm>
                            <a:off x="2762640" y="4041000"/>
                            <a:ext cx="390240" cy="356760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190" name="Group 231"/>
                          <p:cNvGrpSpPr/>
                          <p:nvPr/>
                        </p:nvGrpSpPr>
                        <p:grpSpPr>
                          <a:xfrm>
                            <a:off x="2734920" y="4042440"/>
                            <a:ext cx="470880" cy="372240"/>
                            <a:chOff x="2734920" y="4042440"/>
                            <a:chExt cx="470880" cy="372240"/>
                          </a:xfrm>
                        </p:grpSpPr>
                        <p:sp>
                          <p:nvSpPr>
                            <p:cNvPr id="1191" name="CustomShape 232"/>
                            <p:cNvSpPr/>
                            <p:nvPr/>
                          </p:nvSpPr>
                          <p:spPr>
                            <a:xfrm>
                              <a:off x="2762640" y="4042440"/>
                              <a:ext cx="383760" cy="34884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192" name="Group 233"/>
                            <p:cNvGrpSpPr/>
                            <p:nvPr/>
                          </p:nvGrpSpPr>
                          <p:grpSpPr>
                            <a:xfrm>
                              <a:off x="2734920" y="4042440"/>
                              <a:ext cx="470880" cy="372240"/>
                              <a:chOff x="2734920" y="4042440"/>
                              <a:chExt cx="470880" cy="372240"/>
                            </a:xfrm>
                          </p:grpSpPr>
                          <p:sp>
                            <p:nvSpPr>
                              <p:cNvPr id="1193" name="CustomShape 234"/>
                              <p:cNvSpPr/>
                              <p:nvPr/>
                            </p:nvSpPr>
                            <p:spPr>
                              <a:xfrm>
                                <a:off x="2762640" y="4042440"/>
                                <a:ext cx="377640" cy="344160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194" name="Group 235"/>
                              <p:cNvGrpSpPr/>
                              <p:nvPr/>
                            </p:nvGrpSpPr>
                            <p:grpSpPr>
                              <a:xfrm>
                                <a:off x="2734920" y="4044240"/>
                                <a:ext cx="470880" cy="370440"/>
                                <a:chOff x="2734920" y="4044240"/>
                                <a:chExt cx="470880" cy="370440"/>
                              </a:xfrm>
                            </p:grpSpPr>
                            <p:sp>
                              <p:nvSpPr>
                                <p:cNvPr id="1195" name="CustomShape 236"/>
                                <p:cNvSpPr/>
                                <p:nvPr/>
                              </p:nvSpPr>
                              <p:spPr>
                                <a:xfrm>
                                  <a:off x="2762640" y="4044240"/>
                                  <a:ext cx="371160" cy="336240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196" name="CustomShape 237"/>
                                <p:cNvSpPr/>
                                <p:nvPr/>
                              </p:nvSpPr>
                              <p:spPr>
                                <a:xfrm>
                                  <a:off x="2762640" y="4044240"/>
                                  <a:ext cx="371160" cy="336240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197" name="CustomShape 238"/>
                                <p:cNvSpPr/>
                                <p:nvPr/>
                              </p:nvSpPr>
                              <p:spPr>
                                <a:xfrm>
                                  <a:off x="2762640" y="4044240"/>
                                  <a:ext cx="371160" cy="336240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198" name="CustomShape 239"/>
                                <p:cNvSpPr/>
                                <p:nvPr/>
                              </p:nvSpPr>
                              <p:spPr>
                                <a:xfrm>
                                  <a:off x="2762640" y="4045680"/>
                                  <a:ext cx="369360" cy="336240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199" name="CustomShape 240"/>
                                <p:cNvSpPr/>
                                <p:nvPr/>
                              </p:nvSpPr>
                              <p:spPr>
                                <a:xfrm>
                                  <a:off x="2734920" y="4045680"/>
                                  <a:ext cx="470880" cy="36900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990033"/>
                                      </a:solidFill>
                                      <a:latin typeface="Calibri"/>
                                    </a:rPr>
                                    <a:t>11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200" name="Group 241"/>
            <p:cNvGrpSpPr/>
            <p:nvPr/>
          </p:nvGrpSpPr>
          <p:grpSpPr>
            <a:xfrm>
              <a:off x="3268440" y="4037760"/>
              <a:ext cx="495360" cy="437760"/>
              <a:chOff x="3268440" y="4037760"/>
              <a:chExt cx="495360" cy="437760"/>
            </a:xfrm>
          </p:grpSpPr>
          <p:sp>
            <p:nvSpPr>
              <p:cNvPr id="1201" name="CustomShape 242"/>
              <p:cNvSpPr/>
              <p:nvPr/>
            </p:nvSpPr>
            <p:spPr>
              <a:xfrm>
                <a:off x="3294360" y="4037760"/>
                <a:ext cx="469440" cy="437760"/>
              </a:xfrm>
              <a:prstGeom prst="roundRect">
                <a:avLst>
                  <a:gd name="adj" fmla="val 361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02" name="Group 243"/>
              <p:cNvGrpSpPr/>
              <p:nvPr/>
            </p:nvGrpSpPr>
            <p:grpSpPr>
              <a:xfrm>
                <a:off x="3268440" y="4039200"/>
                <a:ext cx="479880" cy="420480"/>
                <a:chOff x="3268440" y="4039200"/>
                <a:chExt cx="479880" cy="420480"/>
              </a:xfrm>
            </p:grpSpPr>
            <p:sp>
              <p:nvSpPr>
                <p:cNvPr id="1203" name="CustomShape 244"/>
                <p:cNvSpPr/>
                <p:nvPr/>
              </p:nvSpPr>
              <p:spPr>
                <a:xfrm>
                  <a:off x="3296160" y="4039200"/>
                  <a:ext cx="452160" cy="420480"/>
                </a:xfrm>
                <a:prstGeom prst="roundRect">
                  <a:avLst>
                    <a:gd name="adj" fmla="val 375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204" name="Group 245"/>
                <p:cNvGrpSpPr/>
                <p:nvPr/>
              </p:nvGrpSpPr>
              <p:grpSpPr>
                <a:xfrm>
                  <a:off x="3268440" y="4039200"/>
                  <a:ext cx="470880" cy="404280"/>
                  <a:chOff x="3268440" y="4039200"/>
                  <a:chExt cx="470880" cy="404280"/>
                </a:xfrm>
              </p:grpSpPr>
              <p:sp>
                <p:nvSpPr>
                  <p:cNvPr id="1205" name="CustomShape 246"/>
                  <p:cNvSpPr/>
                  <p:nvPr/>
                </p:nvSpPr>
                <p:spPr>
                  <a:xfrm>
                    <a:off x="3296160" y="4039200"/>
                    <a:ext cx="437760" cy="404280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206" name="Group 247"/>
                  <p:cNvGrpSpPr/>
                  <p:nvPr/>
                </p:nvGrpSpPr>
                <p:grpSpPr>
                  <a:xfrm>
                    <a:off x="3268440" y="4039200"/>
                    <a:ext cx="470880" cy="390240"/>
                    <a:chOff x="3268440" y="4039200"/>
                    <a:chExt cx="470880" cy="390240"/>
                  </a:xfrm>
                </p:grpSpPr>
                <p:sp>
                  <p:nvSpPr>
                    <p:cNvPr id="1207" name="CustomShape 248"/>
                    <p:cNvSpPr/>
                    <p:nvPr/>
                  </p:nvSpPr>
                  <p:spPr>
                    <a:xfrm>
                      <a:off x="3296160" y="4039200"/>
                      <a:ext cx="423360" cy="390240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208" name="Group 249"/>
                    <p:cNvGrpSpPr/>
                    <p:nvPr/>
                  </p:nvGrpSpPr>
                  <p:grpSpPr>
                    <a:xfrm>
                      <a:off x="3268440" y="4041000"/>
                      <a:ext cx="470880" cy="379080"/>
                      <a:chOff x="3268440" y="4041000"/>
                      <a:chExt cx="470880" cy="379080"/>
                    </a:xfrm>
                  </p:grpSpPr>
                  <p:sp>
                    <p:nvSpPr>
                      <p:cNvPr id="1209" name="CustomShape 250"/>
                      <p:cNvSpPr/>
                      <p:nvPr/>
                    </p:nvSpPr>
                    <p:spPr>
                      <a:xfrm>
                        <a:off x="3296160" y="4041000"/>
                        <a:ext cx="410760" cy="379080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210" name="Group 251"/>
                      <p:cNvGrpSpPr/>
                      <p:nvPr/>
                    </p:nvGrpSpPr>
                    <p:grpSpPr>
                      <a:xfrm>
                        <a:off x="3268440" y="4041000"/>
                        <a:ext cx="470880" cy="373680"/>
                        <a:chOff x="3268440" y="4041000"/>
                        <a:chExt cx="470880" cy="373680"/>
                      </a:xfrm>
                    </p:grpSpPr>
                    <p:sp>
                      <p:nvSpPr>
                        <p:cNvPr id="1211" name="CustomShape 252"/>
                        <p:cNvSpPr/>
                        <p:nvPr/>
                      </p:nvSpPr>
                      <p:spPr>
                        <a:xfrm>
                          <a:off x="3296160" y="4041000"/>
                          <a:ext cx="402840" cy="36648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212" name="Group 253"/>
                        <p:cNvGrpSpPr/>
                        <p:nvPr/>
                      </p:nvGrpSpPr>
                      <p:grpSpPr>
                        <a:xfrm>
                          <a:off x="3268440" y="4041000"/>
                          <a:ext cx="470880" cy="373680"/>
                          <a:chOff x="3268440" y="4041000"/>
                          <a:chExt cx="470880" cy="373680"/>
                        </a:xfrm>
                      </p:grpSpPr>
                      <p:sp>
                        <p:nvSpPr>
                          <p:cNvPr id="1213" name="CustomShape 254"/>
                          <p:cNvSpPr/>
                          <p:nvPr/>
                        </p:nvSpPr>
                        <p:spPr>
                          <a:xfrm>
                            <a:off x="3296160" y="4041000"/>
                            <a:ext cx="394920" cy="356760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214" name="Group 255"/>
                          <p:cNvGrpSpPr/>
                          <p:nvPr/>
                        </p:nvGrpSpPr>
                        <p:grpSpPr>
                          <a:xfrm>
                            <a:off x="3268440" y="4042440"/>
                            <a:ext cx="470880" cy="372240"/>
                            <a:chOff x="3268440" y="4042440"/>
                            <a:chExt cx="470880" cy="372240"/>
                          </a:xfrm>
                        </p:grpSpPr>
                        <p:sp>
                          <p:nvSpPr>
                            <p:cNvPr id="1215" name="CustomShape 256"/>
                            <p:cNvSpPr/>
                            <p:nvPr/>
                          </p:nvSpPr>
                          <p:spPr>
                            <a:xfrm>
                              <a:off x="3296160" y="4042440"/>
                              <a:ext cx="388440" cy="34884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216" name="Group 257"/>
                            <p:cNvGrpSpPr/>
                            <p:nvPr/>
                          </p:nvGrpSpPr>
                          <p:grpSpPr>
                            <a:xfrm>
                              <a:off x="3268440" y="4042440"/>
                              <a:ext cx="470880" cy="372240"/>
                              <a:chOff x="3268440" y="4042440"/>
                              <a:chExt cx="470880" cy="372240"/>
                            </a:xfrm>
                          </p:grpSpPr>
                          <p:sp>
                            <p:nvSpPr>
                              <p:cNvPr id="1217" name="CustomShape 258"/>
                              <p:cNvSpPr/>
                              <p:nvPr/>
                            </p:nvSpPr>
                            <p:spPr>
                              <a:xfrm>
                                <a:off x="3296160" y="4042440"/>
                                <a:ext cx="382320" cy="344160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218" name="Group 259"/>
                              <p:cNvGrpSpPr/>
                              <p:nvPr/>
                            </p:nvGrpSpPr>
                            <p:grpSpPr>
                              <a:xfrm>
                                <a:off x="3268440" y="4044240"/>
                                <a:ext cx="470880" cy="370440"/>
                                <a:chOff x="3268440" y="4044240"/>
                                <a:chExt cx="470880" cy="370440"/>
                              </a:xfrm>
                            </p:grpSpPr>
                            <p:sp>
                              <p:nvSpPr>
                                <p:cNvPr id="1219" name="CustomShape 260"/>
                                <p:cNvSpPr/>
                                <p:nvPr/>
                              </p:nvSpPr>
                              <p:spPr>
                                <a:xfrm>
                                  <a:off x="3296160" y="4044240"/>
                                  <a:ext cx="375840" cy="336240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220" name="CustomShape 261"/>
                                <p:cNvSpPr/>
                                <p:nvPr/>
                              </p:nvSpPr>
                              <p:spPr>
                                <a:xfrm>
                                  <a:off x="3296160" y="4044240"/>
                                  <a:ext cx="375840" cy="336240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221" name="CustomShape 262"/>
                                <p:cNvSpPr/>
                                <p:nvPr/>
                              </p:nvSpPr>
                              <p:spPr>
                                <a:xfrm>
                                  <a:off x="3296160" y="4044240"/>
                                  <a:ext cx="375840" cy="336240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222" name="CustomShape 263"/>
                                <p:cNvSpPr/>
                                <p:nvPr/>
                              </p:nvSpPr>
                              <p:spPr>
                                <a:xfrm>
                                  <a:off x="3296160" y="4045680"/>
                                  <a:ext cx="375840" cy="336240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223" name="CustomShape 264"/>
                                <p:cNvSpPr/>
                                <p:nvPr/>
                              </p:nvSpPr>
                              <p:spPr>
                                <a:xfrm>
                                  <a:off x="3268440" y="4045680"/>
                                  <a:ext cx="470880" cy="36900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990033"/>
                                      </a:solidFill>
                                      <a:latin typeface="Calibri"/>
                                    </a:rPr>
                                    <a:t>13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224" name="Group 265"/>
            <p:cNvGrpSpPr/>
            <p:nvPr/>
          </p:nvGrpSpPr>
          <p:grpSpPr>
            <a:xfrm>
              <a:off x="4552200" y="3432960"/>
              <a:ext cx="583560" cy="437760"/>
              <a:chOff x="4552200" y="3432960"/>
              <a:chExt cx="583560" cy="437760"/>
            </a:xfrm>
          </p:grpSpPr>
          <p:sp>
            <p:nvSpPr>
              <p:cNvPr id="1225" name="CustomShape 266"/>
              <p:cNvSpPr/>
              <p:nvPr/>
            </p:nvSpPr>
            <p:spPr>
              <a:xfrm>
                <a:off x="4590000" y="3432960"/>
                <a:ext cx="545760" cy="437760"/>
              </a:xfrm>
              <a:prstGeom prst="roundRect">
                <a:avLst>
                  <a:gd name="adj" fmla="val 361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26" name="Group 267"/>
              <p:cNvGrpSpPr/>
              <p:nvPr/>
            </p:nvGrpSpPr>
            <p:grpSpPr>
              <a:xfrm>
                <a:off x="4552200" y="3432960"/>
                <a:ext cx="565920" cy="420480"/>
                <a:chOff x="4552200" y="3432960"/>
                <a:chExt cx="565920" cy="420480"/>
              </a:xfrm>
            </p:grpSpPr>
            <p:sp>
              <p:nvSpPr>
                <p:cNvPr id="1227" name="CustomShape 268"/>
                <p:cNvSpPr/>
                <p:nvPr/>
              </p:nvSpPr>
              <p:spPr>
                <a:xfrm>
                  <a:off x="4590000" y="3432960"/>
                  <a:ext cx="528120" cy="420480"/>
                </a:xfrm>
                <a:prstGeom prst="roundRect">
                  <a:avLst>
                    <a:gd name="adj" fmla="val 375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228" name="Group 269"/>
                <p:cNvGrpSpPr/>
                <p:nvPr/>
              </p:nvGrpSpPr>
              <p:grpSpPr>
                <a:xfrm>
                  <a:off x="4552200" y="3432960"/>
                  <a:ext cx="551880" cy="404280"/>
                  <a:chOff x="4552200" y="3432960"/>
                  <a:chExt cx="551880" cy="404280"/>
                </a:xfrm>
              </p:grpSpPr>
              <p:sp>
                <p:nvSpPr>
                  <p:cNvPr id="1229" name="CustomShape 270"/>
                  <p:cNvSpPr/>
                  <p:nvPr/>
                </p:nvSpPr>
                <p:spPr>
                  <a:xfrm>
                    <a:off x="4590000" y="3432960"/>
                    <a:ext cx="514080" cy="404280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230" name="Group 271"/>
                  <p:cNvGrpSpPr/>
                  <p:nvPr/>
                </p:nvGrpSpPr>
                <p:grpSpPr>
                  <a:xfrm>
                    <a:off x="4552200" y="3434400"/>
                    <a:ext cx="543960" cy="391680"/>
                    <a:chOff x="4552200" y="3434400"/>
                    <a:chExt cx="543960" cy="391680"/>
                  </a:xfrm>
                </p:grpSpPr>
                <p:sp>
                  <p:nvSpPr>
                    <p:cNvPr id="1231" name="CustomShape 272"/>
                    <p:cNvSpPr/>
                    <p:nvPr/>
                  </p:nvSpPr>
                  <p:spPr>
                    <a:xfrm>
                      <a:off x="4590000" y="3434400"/>
                      <a:ext cx="501120" cy="391680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232" name="Group 273"/>
                    <p:cNvGrpSpPr/>
                    <p:nvPr/>
                  </p:nvGrpSpPr>
                  <p:grpSpPr>
                    <a:xfrm>
                      <a:off x="4552200" y="3434400"/>
                      <a:ext cx="543960" cy="379080"/>
                      <a:chOff x="4552200" y="3434400"/>
                      <a:chExt cx="543960" cy="379080"/>
                    </a:xfrm>
                  </p:grpSpPr>
                  <p:sp>
                    <p:nvSpPr>
                      <p:cNvPr id="1233" name="CustomShape 274"/>
                      <p:cNvSpPr/>
                      <p:nvPr/>
                    </p:nvSpPr>
                    <p:spPr>
                      <a:xfrm>
                        <a:off x="4590000" y="3434400"/>
                        <a:ext cx="488520" cy="379080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234" name="Group 275"/>
                      <p:cNvGrpSpPr/>
                      <p:nvPr/>
                    </p:nvGrpSpPr>
                    <p:grpSpPr>
                      <a:xfrm>
                        <a:off x="4552200" y="3434400"/>
                        <a:ext cx="543960" cy="375480"/>
                        <a:chOff x="4552200" y="3434400"/>
                        <a:chExt cx="543960" cy="375480"/>
                      </a:xfrm>
                    </p:grpSpPr>
                    <p:sp>
                      <p:nvSpPr>
                        <p:cNvPr id="1235" name="CustomShape 276"/>
                        <p:cNvSpPr/>
                        <p:nvPr/>
                      </p:nvSpPr>
                      <p:spPr>
                        <a:xfrm>
                          <a:off x="4590000" y="3434400"/>
                          <a:ext cx="480600" cy="36648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236" name="Group 277"/>
                        <p:cNvGrpSpPr/>
                        <p:nvPr/>
                      </p:nvGrpSpPr>
                      <p:grpSpPr>
                        <a:xfrm>
                          <a:off x="4552200" y="3437640"/>
                          <a:ext cx="543960" cy="372240"/>
                          <a:chOff x="4552200" y="3437640"/>
                          <a:chExt cx="543960" cy="372240"/>
                        </a:xfrm>
                      </p:grpSpPr>
                      <p:sp>
                        <p:nvSpPr>
                          <p:cNvPr id="1237" name="CustomShape 278"/>
                          <p:cNvSpPr/>
                          <p:nvPr/>
                        </p:nvSpPr>
                        <p:spPr>
                          <a:xfrm>
                            <a:off x="4590000" y="3437640"/>
                            <a:ext cx="471240" cy="355320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238" name="Group 279"/>
                          <p:cNvGrpSpPr/>
                          <p:nvPr/>
                        </p:nvGrpSpPr>
                        <p:grpSpPr>
                          <a:xfrm>
                            <a:off x="4552200" y="3437640"/>
                            <a:ext cx="543960" cy="372240"/>
                            <a:chOff x="4552200" y="3437640"/>
                            <a:chExt cx="543960" cy="372240"/>
                          </a:xfrm>
                        </p:grpSpPr>
                        <p:sp>
                          <p:nvSpPr>
                            <p:cNvPr id="1239" name="CustomShape 280"/>
                            <p:cNvSpPr/>
                            <p:nvPr/>
                          </p:nvSpPr>
                          <p:spPr>
                            <a:xfrm>
                              <a:off x="4590000" y="3437640"/>
                              <a:ext cx="463320" cy="347400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240" name="Group 281"/>
                            <p:cNvGrpSpPr/>
                            <p:nvPr/>
                          </p:nvGrpSpPr>
                          <p:grpSpPr>
                            <a:xfrm>
                              <a:off x="4552200" y="3437640"/>
                              <a:ext cx="543960" cy="372240"/>
                              <a:chOff x="4552200" y="3437640"/>
                              <a:chExt cx="543960" cy="372240"/>
                            </a:xfrm>
                          </p:grpSpPr>
                          <p:sp>
                            <p:nvSpPr>
                              <p:cNvPr id="1241" name="CustomShape 282"/>
                              <p:cNvSpPr/>
                              <p:nvPr/>
                            </p:nvSpPr>
                            <p:spPr>
                              <a:xfrm>
                                <a:off x="4590000" y="3437640"/>
                                <a:ext cx="455400" cy="339480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242" name="Group 283"/>
                              <p:cNvGrpSpPr/>
                              <p:nvPr/>
                            </p:nvGrpSpPr>
                            <p:grpSpPr>
                              <a:xfrm>
                                <a:off x="4552200" y="3437640"/>
                                <a:ext cx="543960" cy="372240"/>
                                <a:chOff x="4552200" y="3437640"/>
                                <a:chExt cx="543960" cy="372240"/>
                              </a:xfrm>
                            </p:grpSpPr>
                            <p:sp>
                              <p:nvSpPr>
                                <p:cNvPr id="1243" name="CustomShape 284"/>
                                <p:cNvSpPr/>
                                <p:nvPr/>
                              </p:nvSpPr>
                              <p:spPr>
                                <a:xfrm>
                                  <a:off x="4590000" y="3437640"/>
                                  <a:ext cx="452160" cy="33444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244" name="CustomShape 285"/>
                                <p:cNvSpPr/>
                                <p:nvPr/>
                              </p:nvSpPr>
                              <p:spPr>
                                <a:xfrm>
                                  <a:off x="4590000" y="3437640"/>
                                  <a:ext cx="450360" cy="33444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245" name="CustomShape 286"/>
                                <p:cNvSpPr/>
                                <p:nvPr/>
                              </p:nvSpPr>
                              <p:spPr>
                                <a:xfrm>
                                  <a:off x="4590000" y="3440880"/>
                                  <a:ext cx="450360" cy="33300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246" name="CustomShape 287"/>
                                <p:cNvSpPr/>
                                <p:nvPr/>
                              </p:nvSpPr>
                              <p:spPr>
                                <a:xfrm>
                                  <a:off x="4590000" y="3440880"/>
                                  <a:ext cx="448920" cy="33300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247" name="CustomShape 288"/>
                                <p:cNvSpPr/>
                                <p:nvPr/>
                              </p:nvSpPr>
                              <p:spPr>
                                <a:xfrm>
                                  <a:off x="4552200" y="3440880"/>
                                  <a:ext cx="543960" cy="369000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 </a:t>
                                  </a:r>
                                  <a:r>
                                    <a:rPr b="0" lang="en-US" sz="1800" spc="-1" strike="noStrike">
                                      <a:solidFill>
                                        <a:srgbClr val="990033"/>
                                      </a:solidFill>
                                      <a:latin typeface="Calibri"/>
                                    </a:rPr>
                                    <a:t>18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1248" name="Group 289"/>
          <p:cNvGrpSpPr/>
          <p:nvPr/>
        </p:nvGrpSpPr>
        <p:grpSpPr>
          <a:xfrm>
            <a:off x="3129480" y="1612080"/>
            <a:ext cx="331200" cy="437760"/>
            <a:chOff x="3129480" y="1612080"/>
            <a:chExt cx="331200" cy="437760"/>
          </a:xfrm>
        </p:grpSpPr>
        <p:sp>
          <p:nvSpPr>
            <p:cNvPr id="1249" name="CustomShape 290"/>
            <p:cNvSpPr/>
            <p:nvPr/>
          </p:nvSpPr>
          <p:spPr>
            <a:xfrm>
              <a:off x="3143520" y="1612080"/>
              <a:ext cx="317160" cy="437760"/>
            </a:xfrm>
            <a:prstGeom prst="roundRect">
              <a:avLst>
                <a:gd name="adj" fmla="val 500"/>
              </a:avLst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50" name="Group 291"/>
            <p:cNvGrpSpPr/>
            <p:nvPr/>
          </p:nvGrpSpPr>
          <p:grpSpPr>
            <a:xfrm>
              <a:off x="3129480" y="1612080"/>
              <a:ext cx="326160" cy="420480"/>
              <a:chOff x="3129480" y="1612080"/>
              <a:chExt cx="326160" cy="420480"/>
            </a:xfrm>
          </p:grpSpPr>
          <p:sp>
            <p:nvSpPr>
              <p:cNvPr id="1251" name="CustomShape 292"/>
              <p:cNvSpPr/>
              <p:nvPr/>
            </p:nvSpPr>
            <p:spPr>
              <a:xfrm>
                <a:off x="3143520" y="1612080"/>
                <a:ext cx="299520" cy="420480"/>
              </a:xfrm>
              <a:prstGeom prst="roundRect">
                <a:avLst>
                  <a:gd name="adj" fmla="val 528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52" name="Group 293"/>
              <p:cNvGrpSpPr/>
              <p:nvPr/>
            </p:nvGrpSpPr>
            <p:grpSpPr>
              <a:xfrm>
                <a:off x="3129480" y="1612080"/>
                <a:ext cx="326160" cy="404280"/>
                <a:chOff x="3129480" y="1612080"/>
                <a:chExt cx="326160" cy="404280"/>
              </a:xfrm>
            </p:grpSpPr>
            <p:sp>
              <p:nvSpPr>
                <p:cNvPr id="1253" name="CustomShape 294"/>
                <p:cNvSpPr/>
                <p:nvPr/>
              </p:nvSpPr>
              <p:spPr>
                <a:xfrm>
                  <a:off x="3143520" y="1612080"/>
                  <a:ext cx="283680" cy="404280"/>
                </a:xfrm>
                <a:prstGeom prst="roundRect">
                  <a:avLst>
                    <a:gd name="adj" fmla="val 560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254" name="Group 295"/>
                <p:cNvGrpSpPr/>
                <p:nvPr/>
              </p:nvGrpSpPr>
              <p:grpSpPr>
                <a:xfrm>
                  <a:off x="3129480" y="1612080"/>
                  <a:ext cx="326160" cy="391680"/>
                  <a:chOff x="3129480" y="1612080"/>
                  <a:chExt cx="326160" cy="391680"/>
                </a:xfrm>
              </p:grpSpPr>
              <p:sp>
                <p:nvSpPr>
                  <p:cNvPr id="1255" name="CustomShape 296"/>
                  <p:cNvSpPr/>
                  <p:nvPr/>
                </p:nvSpPr>
                <p:spPr>
                  <a:xfrm>
                    <a:off x="3143520" y="1612080"/>
                    <a:ext cx="271080" cy="391680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256" name="Group 297"/>
                  <p:cNvGrpSpPr/>
                  <p:nvPr/>
                </p:nvGrpSpPr>
                <p:grpSpPr>
                  <a:xfrm>
                    <a:off x="3129480" y="1612080"/>
                    <a:ext cx="326160" cy="379080"/>
                    <a:chOff x="3129480" y="1612080"/>
                    <a:chExt cx="326160" cy="379080"/>
                  </a:xfrm>
                </p:grpSpPr>
                <p:sp>
                  <p:nvSpPr>
                    <p:cNvPr id="1257" name="CustomShape 298"/>
                    <p:cNvSpPr/>
                    <p:nvPr/>
                  </p:nvSpPr>
                  <p:spPr>
                    <a:xfrm>
                      <a:off x="3143520" y="1612080"/>
                      <a:ext cx="259920" cy="37908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258" name="Group 299"/>
                    <p:cNvGrpSpPr/>
                    <p:nvPr/>
                  </p:nvGrpSpPr>
                  <p:grpSpPr>
                    <a:xfrm>
                      <a:off x="3129480" y="1612080"/>
                      <a:ext cx="326160" cy="369000"/>
                      <a:chOff x="3129480" y="1612080"/>
                      <a:chExt cx="326160" cy="369000"/>
                    </a:xfrm>
                  </p:grpSpPr>
                  <p:sp>
                    <p:nvSpPr>
                      <p:cNvPr id="1259" name="CustomShape 300"/>
                      <p:cNvSpPr/>
                      <p:nvPr/>
                    </p:nvSpPr>
                    <p:spPr>
                      <a:xfrm>
                        <a:off x="3143520" y="1612080"/>
                        <a:ext cx="248760" cy="367920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260" name="Group 301"/>
                      <p:cNvGrpSpPr/>
                      <p:nvPr/>
                    </p:nvGrpSpPr>
                    <p:grpSpPr>
                      <a:xfrm>
                        <a:off x="3129480" y="1612080"/>
                        <a:ext cx="326160" cy="369000"/>
                        <a:chOff x="3129480" y="1612080"/>
                        <a:chExt cx="326160" cy="369000"/>
                      </a:xfrm>
                    </p:grpSpPr>
                    <p:sp>
                      <p:nvSpPr>
                        <p:cNvPr id="1261" name="CustomShape 302"/>
                        <p:cNvSpPr/>
                        <p:nvPr/>
                      </p:nvSpPr>
                      <p:spPr>
                        <a:xfrm>
                          <a:off x="3143520" y="1612080"/>
                          <a:ext cx="240840" cy="360000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262" name="Group 303"/>
                        <p:cNvGrpSpPr/>
                        <p:nvPr/>
                      </p:nvGrpSpPr>
                      <p:grpSpPr>
                        <a:xfrm>
                          <a:off x="3129480" y="1612080"/>
                          <a:ext cx="326160" cy="369000"/>
                          <a:chOff x="3129480" y="1612080"/>
                          <a:chExt cx="326160" cy="369000"/>
                        </a:xfrm>
                      </p:grpSpPr>
                      <p:sp>
                        <p:nvSpPr>
                          <p:cNvPr id="1263" name="CustomShape 304"/>
                          <p:cNvSpPr/>
                          <p:nvPr/>
                        </p:nvSpPr>
                        <p:spPr>
                          <a:xfrm>
                            <a:off x="3143520" y="1612080"/>
                            <a:ext cx="232920" cy="352080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264" name="Group 305"/>
                          <p:cNvGrpSpPr/>
                          <p:nvPr/>
                        </p:nvGrpSpPr>
                        <p:grpSpPr>
                          <a:xfrm>
                            <a:off x="3129480" y="1612080"/>
                            <a:ext cx="326160" cy="369000"/>
                            <a:chOff x="3129480" y="1612080"/>
                            <a:chExt cx="326160" cy="369000"/>
                          </a:xfrm>
                        </p:grpSpPr>
                        <p:sp>
                          <p:nvSpPr>
                            <p:cNvPr id="1265" name="CustomShape 306"/>
                            <p:cNvSpPr/>
                            <p:nvPr/>
                          </p:nvSpPr>
                          <p:spPr>
                            <a:xfrm>
                              <a:off x="3143520" y="1612080"/>
                              <a:ext cx="228240" cy="345600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266" name="Group 307"/>
                            <p:cNvGrpSpPr/>
                            <p:nvPr/>
                          </p:nvGrpSpPr>
                          <p:grpSpPr>
                            <a:xfrm>
                              <a:off x="3129480" y="1612080"/>
                              <a:ext cx="326160" cy="369000"/>
                              <a:chOff x="3129480" y="1612080"/>
                              <a:chExt cx="326160" cy="369000"/>
                            </a:xfrm>
                          </p:grpSpPr>
                          <p:sp>
                            <p:nvSpPr>
                              <p:cNvPr id="1267" name="CustomShape 308"/>
                              <p:cNvSpPr/>
                              <p:nvPr/>
                            </p:nvSpPr>
                            <p:spPr>
                              <a:xfrm>
                                <a:off x="3143520" y="1612080"/>
                                <a:ext cx="225000" cy="342720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268" name="Group 309"/>
                              <p:cNvGrpSpPr/>
                              <p:nvPr/>
                            </p:nvGrpSpPr>
                            <p:grpSpPr>
                              <a:xfrm>
                                <a:off x="3129480" y="1612080"/>
                                <a:ext cx="326160" cy="369000"/>
                                <a:chOff x="3129480" y="1612080"/>
                                <a:chExt cx="326160" cy="369000"/>
                              </a:xfrm>
                            </p:grpSpPr>
                            <p:sp>
                              <p:nvSpPr>
                                <p:cNvPr id="1269" name="CustomShape 310"/>
                                <p:cNvSpPr/>
                                <p:nvPr/>
                              </p:nvSpPr>
                              <p:spPr>
                                <a:xfrm>
                                  <a:off x="3143520" y="1612080"/>
                                  <a:ext cx="218880" cy="339480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270" name="CustomShape 311"/>
                                <p:cNvSpPr/>
                                <p:nvPr/>
                              </p:nvSpPr>
                              <p:spPr>
                                <a:xfrm>
                                  <a:off x="3143520" y="1612080"/>
                                  <a:ext cx="218880" cy="337680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271" name="CustomShape 312"/>
                                <p:cNvSpPr/>
                                <p:nvPr/>
                              </p:nvSpPr>
                              <p:spPr>
                                <a:xfrm>
                                  <a:off x="3143520" y="1612080"/>
                                  <a:ext cx="218880" cy="336240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272" name="CustomShape 313"/>
                                <p:cNvSpPr/>
                                <p:nvPr/>
                              </p:nvSpPr>
                              <p:spPr>
                                <a:xfrm>
                                  <a:off x="3129480" y="1612080"/>
                                  <a:ext cx="326160" cy="36900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1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1273" name="Group 314"/>
          <p:cNvGrpSpPr/>
          <p:nvPr/>
        </p:nvGrpSpPr>
        <p:grpSpPr>
          <a:xfrm>
            <a:off x="2291400" y="2374200"/>
            <a:ext cx="331200" cy="437760"/>
            <a:chOff x="2291400" y="2374200"/>
            <a:chExt cx="331200" cy="437760"/>
          </a:xfrm>
        </p:grpSpPr>
        <p:sp>
          <p:nvSpPr>
            <p:cNvPr id="1274" name="CustomShape 315"/>
            <p:cNvSpPr/>
            <p:nvPr/>
          </p:nvSpPr>
          <p:spPr>
            <a:xfrm>
              <a:off x="2305440" y="2374200"/>
              <a:ext cx="317160" cy="437760"/>
            </a:xfrm>
            <a:prstGeom prst="roundRect">
              <a:avLst>
                <a:gd name="adj" fmla="val 500"/>
              </a:avLst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75" name="Group 316"/>
            <p:cNvGrpSpPr/>
            <p:nvPr/>
          </p:nvGrpSpPr>
          <p:grpSpPr>
            <a:xfrm>
              <a:off x="2291400" y="2374200"/>
              <a:ext cx="326160" cy="421920"/>
              <a:chOff x="2291400" y="2374200"/>
              <a:chExt cx="326160" cy="421920"/>
            </a:xfrm>
          </p:grpSpPr>
          <p:sp>
            <p:nvSpPr>
              <p:cNvPr id="1276" name="CustomShape 317"/>
              <p:cNvSpPr/>
              <p:nvPr/>
            </p:nvSpPr>
            <p:spPr>
              <a:xfrm>
                <a:off x="2305440" y="2374200"/>
                <a:ext cx="299520" cy="421920"/>
              </a:xfrm>
              <a:prstGeom prst="roundRect">
                <a:avLst>
                  <a:gd name="adj" fmla="val 528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77" name="Group 318"/>
              <p:cNvGrpSpPr/>
              <p:nvPr/>
            </p:nvGrpSpPr>
            <p:grpSpPr>
              <a:xfrm>
                <a:off x="2291400" y="2374200"/>
                <a:ext cx="326160" cy="406080"/>
                <a:chOff x="2291400" y="2374200"/>
                <a:chExt cx="326160" cy="406080"/>
              </a:xfrm>
            </p:grpSpPr>
            <p:sp>
              <p:nvSpPr>
                <p:cNvPr id="1278" name="CustomShape 319"/>
                <p:cNvSpPr/>
                <p:nvPr/>
              </p:nvSpPr>
              <p:spPr>
                <a:xfrm>
                  <a:off x="2305440" y="2374200"/>
                  <a:ext cx="283680" cy="406080"/>
                </a:xfrm>
                <a:prstGeom prst="roundRect">
                  <a:avLst>
                    <a:gd name="adj" fmla="val 560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279" name="Group 320"/>
                <p:cNvGrpSpPr/>
                <p:nvPr/>
              </p:nvGrpSpPr>
              <p:grpSpPr>
                <a:xfrm>
                  <a:off x="2291400" y="2374200"/>
                  <a:ext cx="326160" cy="393480"/>
                  <a:chOff x="2291400" y="2374200"/>
                  <a:chExt cx="326160" cy="393480"/>
                </a:xfrm>
              </p:grpSpPr>
              <p:sp>
                <p:nvSpPr>
                  <p:cNvPr id="1280" name="CustomShape 321"/>
                  <p:cNvSpPr/>
                  <p:nvPr/>
                </p:nvSpPr>
                <p:spPr>
                  <a:xfrm>
                    <a:off x="2305440" y="2374200"/>
                    <a:ext cx="274320" cy="393480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281" name="Group 322"/>
                  <p:cNvGrpSpPr/>
                  <p:nvPr/>
                </p:nvGrpSpPr>
                <p:grpSpPr>
                  <a:xfrm>
                    <a:off x="2291400" y="2374200"/>
                    <a:ext cx="326160" cy="380520"/>
                    <a:chOff x="2291400" y="2374200"/>
                    <a:chExt cx="326160" cy="380520"/>
                  </a:xfrm>
                </p:grpSpPr>
                <p:sp>
                  <p:nvSpPr>
                    <p:cNvPr id="1282" name="CustomShape 323"/>
                    <p:cNvSpPr/>
                    <p:nvPr/>
                  </p:nvSpPr>
                  <p:spPr>
                    <a:xfrm>
                      <a:off x="2305440" y="2374200"/>
                      <a:ext cx="261720" cy="38052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283" name="Group 324"/>
                    <p:cNvGrpSpPr/>
                    <p:nvPr/>
                  </p:nvGrpSpPr>
                  <p:grpSpPr>
                    <a:xfrm>
                      <a:off x="2291400" y="2374200"/>
                      <a:ext cx="326160" cy="371160"/>
                      <a:chOff x="2291400" y="2374200"/>
                      <a:chExt cx="326160" cy="371160"/>
                    </a:xfrm>
                  </p:grpSpPr>
                  <p:sp>
                    <p:nvSpPr>
                      <p:cNvPr id="1284" name="CustomShape 325"/>
                      <p:cNvSpPr/>
                      <p:nvPr/>
                    </p:nvSpPr>
                    <p:spPr>
                      <a:xfrm>
                        <a:off x="2305440" y="2374200"/>
                        <a:ext cx="248760" cy="371160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285" name="Group 326"/>
                      <p:cNvGrpSpPr/>
                      <p:nvPr/>
                    </p:nvGrpSpPr>
                    <p:grpSpPr>
                      <a:xfrm>
                        <a:off x="2291400" y="2374200"/>
                        <a:ext cx="326160" cy="369000"/>
                        <a:chOff x="2291400" y="2374200"/>
                        <a:chExt cx="326160" cy="369000"/>
                      </a:xfrm>
                    </p:grpSpPr>
                    <p:sp>
                      <p:nvSpPr>
                        <p:cNvPr id="1286" name="CustomShape 327"/>
                        <p:cNvSpPr/>
                        <p:nvPr/>
                      </p:nvSpPr>
                      <p:spPr>
                        <a:xfrm>
                          <a:off x="2305440" y="2374200"/>
                          <a:ext cx="239400" cy="361440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287" name="Group 328"/>
                        <p:cNvGrpSpPr/>
                        <p:nvPr/>
                      </p:nvGrpSpPr>
                      <p:grpSpPr>
                        <a:xfrm>
                          <a:off x="2291400" y="2374200"/>
                          <a:ext cx="326160" cy="369000"/>
                          <a:chOff x="2291400" y="2374200"/>
                          <a:chExt cx="326160" cy="369000"/>
                        </a:xfrm>
                      </p:grpSpPr>
                      <p:sp>
                        <p:nvSpPr>
                          <p:cNvPr id="1288" name="CustomShape 329"/>
                          <p:cNvSpPr/>
                          <p:nvPr/>
                        </p:nvSpPr>
                        <p:spPr>
                          <a:xfrm>
                            <a:off x="2305440" y="2374200"/>
                            <a:ext cx="231480" cy="353520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289" name="Group 330"/>
                          <p:cNvGrpSpPr/>
                          <p:nvPr/>
                        </p:nvGrpSpPr>
                        <p:grpSpPr>
                          <a:xfrm>
                            <a:off x="2291400" y="2374200"/>
                            <a:ext cx="326160" cy="369000"/>
                            <a:chOff x="2291400" y="2374200"/>
                            <a:chExt cx="326160" cy="369000"/>
                          </a:xfrm>
                        </p:grpSpPr>
                        <p:sp>
                          <p:nvSpPr>
                            <p:cNvPr id="1290" name="CustomShape 331"/>
                            <p:cNvSpPr/>
                            <p:nvPr/>
                          </p:nvSpPr>
                          <p:spPr>
                            <a:xfrm>
                              <a:off x="2305440" y="2374200"/>
                              <a:ext cx="228240" cy="347400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291" name="Group 332"/>
                            <p:cNvGrpSpPr/>
                            <p:nvPr/>
                          </p:nvGrpSpPr>
                          <p:grpSpPr>
                            <a:xfrm>
                              <a:off x="2291400" y="2374200"/>
                              <a:ext cx="326160" cy="369000"/>
                              <a:chOff x="2291400" y="2374200"/>
                              <a:chExt cx="326160" cy="369000"/>
                            </a:xfrm>
                          </p:grpSpPr>
                          <p:sp>
                            <p:nvSpPr>
                              <p:cNvPr id="1292" name="CustomShape 333"/>
                              <p:cNvSpPr/>
                              <p:nvPr/>
                            </p:nvSpPr>
                            <p:spPr>
                              <a:xfrm>
                                <a:off x="2305440" y="2374200"/>
                                <a:ext cx="223560" cy="344160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293" name="Group 334"/>
                              <p:cNvGrpSpPr/>
                              <p:nvPr/>
                            </p:nvGrpSpPr>
                            <p:grpSpPr>
                              <a:xfrm>
                                <a:off x="2291400" y="2374200"/>
                                <a:ext cx="326160" cy="369000"/>
                                <a:chOff x="2291400" y="2374200"/>
                                <a:chExt cx="326160" cy="369000"/>
                              </a:xfrm>
                            </p:grpSpPr>
                            <p:sp>
                              <p:nvSpPr>
                                <p:cNvPr id="1294" name="CustomShape 335"/>
                                <p:cNvSpPr/>
                                <p:nvPr/>
                              </p:nvSpPr>
                              <p:spPr>
                                <a:xfrm>
                                  <a:off x="2305440" y="2374200"/>
                                  <a:ext cx="217080" cy="34092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295" name="CustomShape 336"/>
                                <p:cNvSpPr/>
                                <p:nvPr/>
                              </p:nvSpPr>
                              <p:spPr>
                                <a:xfrm>
                                  <a:off x="2305440" y="2374200"/>
                                  <a:ext cx="217080" cy="33948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296" name="CustomShape 337"/>
                                <p:cNvSpPr/>
                                <p:nvPr/>
                              </p:nvSpPr>
                              <p:spPr>
                                <a:xfrm>
                                  <a:off x="2305440" y="2374200"/>
                                  <a:ext cx="217080" cy="33948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297" name="CustomShape 338"/>
                                <p:cNvSpPr/>
                                <p:nvPr/>
                              </p:nvSpPr>
                              <p:spPr>
                                <a:xfrm>
                                  <a:off x="2291400" y="2374200"/>
                                  <a:ext cx="326160" cy="36900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2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1298" name="Group 339"/>
          <p:cNvGrpSpPr/>
          <p:nvPr/>
        </p:nvGrpSpPr>
        <p:grpSpPr>
          <a:xfrm>
            <a:off x="4348800" y="2374200"/>
            <a:ext cx="331200" cy="437760"/>
            <a:chOff x="4348800" y="2374200"/>
            <a:chExt cx="331200" cy="437760"/>
          </a:xfrm>
        </p:grpSpPr>
        <p:sp>
          <p:nvSpPr>
            <p:cNvPr id="1299" name="CustomShape 340"/>
            <p:cNvSpPr/>
            <p:nvPr/>
          </p:nvSpPr>
          <p:spPr>
            <a:xfrm>
              <a:off x="4362840" y="2374200"/>
              <a:ext cx="317160" cy="437760"/>
            </a:xfrm>
            <a:prstGeom prst="roundRect">
              <a:avLst>
                <a:gd name="adj" fmla="val 500"/>
              </a:avLst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00" name="Group 341"/>
            <p:cNvGrpSpPr/>
            <p:nvPr/>
          </p:nvGrpSpPr>
          <p:grpSpPr>
            <a:xfrm>
              <a:off x="4348800" y="2374200"/>
              <a:ext cx="326160" cy="421920"/>
              <a:chOff x="4348800" y="2374200"/>
              <a:chExt cx="326160" cy="421920"/>
            </a:xfrm>
          </p:grpSpPr>
          <p:sp>
            <p:nvSpPr>
              <p:cNvPr id="1301" name="CustomShape 342"/>
              <p:cNvSpPr/>
              <p:nvPr/>
            </p:nvSpPr>
            <p:spPr>
              <a:xfrm>
                <a:off x="4362840" y="2374200"/>
                <a:ext cx="299520" cy="421920"/>
              </a:xfrm>
              <a:prstGeom prst="roundRect">
                <a:avLst>
                  <a:gd name="adj" fmla="val 528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02" name="Group 343"/>
              <p:cNvGrpSpPr/>
              <p:nvPr/>
            </p:nvGrpSpPr>
            <p:grpSpPr>
              <a:xfrm>
                <a:off x="4348800" y="2374200"/>
                <a:ext cx="326160" cy="406080"/>
                <a:chOff x="4348800" y="2374200"/>
                <a:chExt cx="326160" cy="406080"/>
              </a:xfrm>
            </p:grpSpPr>
            <p:sp>
              <p:nvSpPr>
                <p:cNvPr id="1303" name="CustomShape 344"/>
                <p:cNvSpPr/>
                <p:nvPr/>
              </p:nvSpPr>
              <p:spPr>
                <a:xfrm>
                  <a:off x="4362840" y="2374200"/>
                  <a:ext cx="283680" cy="406080"/>
                </a:xfrm>
                <a:prstGeom prst="roundRect">
                  <a:avLst>
                    <a:gd name="adj" fmla="val 560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04" name="Group 345"/>
                <p:cNvGrpSpPr/>
                <p:nvPr/>
              </p:nvGrpSpPr>
              <p:grpSpPr>
                <a:xfrm>
                  <a:off x="4348800" y="2374200"/>
                  <a:ext cx="326160" cy="393480"/>
                  <a:chOff x="4348800" y="2374200"/>
                  <a:chExt cx="326160" cy="393480"/>
                </a:xfrm>
              </p:grpSpPr>
              <p:sp>
                <p:nvSpPr>
                  <p:cNvPr id="1305" name="CustomShape 346"/>
                  <p:cNvSpPr/>
                  <p:nvPr/>
                </p:nvSpPr>
                <p:spPr>
                  <a:xfrm>
                    <a:off x="4362840" y="2374200"/>
                    <a:ext cx="274320" cy="393480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306" name="Group 347"/>
                  <p:cNvGrpSpPr/>
                  <p:nvPr/>
                </p:nvGrpSpPr>
                <p:grpSpPr>
                  <a:xfrm>
                    <a:off x="4348800" y="2374200"/>
                    <a:ext cx="326160" cy="380520"/>
                    <a:chOff x="4348800" y="2374200"/>
                    <a:chExt cx="326160" cy="380520"/>
                  </a:xfrm>
                </p:grpSpPr>
                <p:sp>
                  <p:nvSpPr>
                    <p:cNvPr id="1307" name="CustomShape 348"/>
                    <p:cNvSpPr/>
                    <p:nvPr/>
                  </p:nvSpPr>
                  <p:spPr>
                    <a:xfrm>
                      <a:off x="4362840" y="2374200"/>
                      <a:ext cx="261720" cy="38052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308" name="Group 349"/>
                    <p:cNvGrpSpPr/>
                    <p:nvPr/>
                  </p:nvGrpSpPr>
                  <p:grpSpPr>
                    <a:xfrm>
                      <a:off x="4348800" y="2374200"/>
                      <a:ext cx="326160" cy="371160"/>
                      <a:chOff x="4348800" y="2374200"/>
                      <a:chExt cx="326160" cy="371160"/>
                    </a:xfrm>
                  </p:grpSpPr>
                  <p:sp>
                    <p:nvSpPr>
                      <p:cNvPr id="1309" name="CustomShape 350"/>
                      <p:cNvSpPr/>
                      <p:nvPr/>
                    </p:nvSpPr>
                    <p:spPr>
                      <a:xfrm>
                        <a:off x="4362840" y="2374200"/>
                        <a:ext cx="248760" cy="371160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310" name="Group 351"/>
                      <p:cNvGrpSpPr/>
                      <p:nvPr/>
                    </p:nvGrpSpPr>
                    <p:grpSpPr>
                      <a:xfrm>
                        <a:off x="4348800" y="2374200"/>
                        <a:ext cx="326160" cy="369000"/>
                        <a:chOff x="4348800" y="2374200"/>
                        <a:chExt cx="326160" cy="369000"/>
                      </a:xfrm>
                    </p:grpSpPr>
                    <p:sp>
                      <p:nvSpPr>
                        <p:cNvPr id="1311" name="CustomShape 352"/>
                        <p:cNvSpPr/>
                        <p:nvPr/>
                      </p:nvSpPr>
                      <p:spPr>
                        <a:xfrm>
                          <a:off x="4362840" y="2374200"/>
                          <a:ext cx="239400" cy="361440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312" name="Group 353"/>
                        <p:cNvGrpSpPr/>
                        <p:nvPr/>
                      </p:nvGrpSpPr>
                      <p:grpSpPr>
                        <a:xfrm>
                          <a:off x="4348800" y="2374200"/>
                          <a:ext cx="326160" cy="369000"/>
                          <a:chOff x="4348800" y="2374200"/>
                          <a:chExt cx="326160" cy="369000"/>
                        </a:xfrm>
                      </p:grpSpPr>
                      <p:sp>
                        <p:nvSpPr>
                          <p:cNvPr id="1313" name="CustomShape 354"/>
                          <p:cNvSpPr/>
                          <p:nvPr/>
                        </p:nvSpPr>
                        <p:spPr>
                          <a:xfrm>
                            <a:off x="4362840" y="2374200"/>
                            <a:ext cx="231480" cy="353520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314" name="Group 355"/>
                          <p:cNvGrpSpPr/>
                          <p:nvPr/>
                        </p:nvGrpSpPr>
                        <p:grpSpPr>
                          <a:xfrm>
                            <a:off x="4348800" y="2374200"/>
                            <a:ext cx="326160" cy="369000"/>
                            <a:chOff x="4348800" y="2374200"/>
                            <a:chExt cx="326160" cy="369000"/>
                          </a:xfrm>
                        </p:grpSpPr>
                        <p:sp>
                          <p:nvSpPr>
                            <p:cNvPr id="1315" name="CustomShape 356"/>
                            <p:cNvSpPr/>
                            <p:nvPr/>
                          </p:nvSpPr>
                          <p:spPr>
                            <a:xfrm>
                              <a:off x="4362840" y="2374200"/>
                              <a:ext cx="228240" cy="347400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316" name="Group 357"/>
                            <p:cNvGrpSpPr/>
                            <p:nvPr/>
                          </p:nvGrpSpPr>
                          <p:grpSpPr>
                            <a:xfrm>
                              <a:off x="4348800" y="2374200"/>
                              <a:ext cx="326160" cy="369000"/>
                              <a:chOff x="4348800" y="2374200"/>
                              <a:chExt cx="326160" cy="369000"/>
                            </a:xfrm>
                          </p:grpSpPr>
                          <p:sp>
                            <p:nvSpPr>
                              <p:cNvPr id="1317" name="CustomShape 358"/>
                              <p:cNvSpPr/>
                              <p:nvPr/>
                            </p:nvSpPr>
                            <p:spPr>
                              <a:xfrm>
                                <a:off x="4362840" y="2374200"/>
                                <a:ext cx="223560" cy="344160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318" name="Group 359"/>
                              <p:cNvGrpSpPr/>
                              <p:nvPr/>
                            </p:nvGrpSpPr>
                            <p:grpSpPr>
                              <a:xfrm>
                                <a:off x="4348800" y="2374200"/>
                                <a:ext cx="326160" cy="369000"/>
                                <a:chOff x="4348800" y="2374200"/>
                                <a:chExt cx="326160" cy="369000"/>
                              </a:xfrm>
                            </p:grpSpPr>
                            <p:sp>
                              <p:nvSpPr>
                                <p:cNvPr id="1319" name="CustomShape 360"/>
                                <p:cNvSpPr/>
                                <p:nvPr/>
                              </p:nvSpPr>
                              <p:spPr>
                                <a:xfrm>
                                  <a:off x="4362840" y="2374200"/>
                                  <a:ext cx="217080" cy="34092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320" name="CustomShape 361"/>
                                <p:cNvSpPr/>
                                <p:nvPr/>
                              </p:nvSpPr>
                              <p:spPr>
                                <a:xfrm>
                                  <a:off x="4362840" y="2374200"/>
                                  <a:ext cx="217080" cy="33948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321" name="CustomShape 362"/>
                                <p:cNvSpPr/>
                                <p:nvPr/>
                              </p:nvSpPr>
                              <p:spPr>
                                <a:xfrm>
                                  <a:off x="4362840" y="2374200"/>
                                  <a:ext cx="217080" cy="33948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322" name="CustomShape 363"/>
                                <p:cNvSpPr/>
                                <p:nvPr/>
                              </p:nvSpPr>
                              <p:spPr>
                                <a:xfrm>
                                  <a:off x="4348800" y="2374200"/>
                                  <a:ext cx="326160" cy="36900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3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1323" name="Group 364"/>
          <p:cNvGrpSpPr/>
          <p:nvPr/>
        </p:nvGrpSpPr>
        <p:grpSpPr>
          <a:xfrm>
            <a:off x="1757880" y="3135960"/>
            <a:ext cx="331200" cy="437760"/>
            <a:chOff x="1757880" y="3135960"/>
            <a:chExt cx="331200" cy="437760"/>
          </a:xfrm>
        </p:grpSpPr>
        <p:sp>
          <p:nvSpPr>
            <p:cNvPr id="1324" name="CustomShape 365"/>
            <p:cNvSpPr/>
            <p:nvPr/>
          </p:nvSpPr>
          <p:spPr>
            <a:xfrm>
              <a:off x="1771920" y="3135960"/>
              <a:ext cx="317160" cy="437760"/>
            </a:xfrm>
            <a:prstGeom prst="roundRect">
              <a:avLst>
                <a:gd name="adj" fmla="val 500"/>
              </a:avLst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25" name="Group 366"/>
            <p:cNvGrpSpPr/>
            <p:nvPr/>
          </p:nvGrpSpPr>
          <p:grpSpPr>
            <a:xfrm>
              <a:off x="1757880" y="3135960"/>
              <a:ext cx="326160" cy="420480"/>
              <a:chOff x="1757880" y="3135960"/>
              <a:chExt cx="326160" cy="420480"/>
            </a:xfrm>
          </p:grpSpPr>
          <p:sp>
            <p:nvSpPr>
              <p:cNvPr id="1326" name="CustomShape 367"/>
              <p:cNvSpPr/>
              <p:nvPr/>
            </p:nvSpPr>
            <p:spPr>
              <a:xfrm>
                <a:off x="1771920" y="3135960"/>
                <a:ext cx="299520" cy="420480"/>
              </a:xfrm>
              <a:prstGeom prst="roundRect">
                <a:avLst>
                  <a:gd name="adj" fmla="val 528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27" name="Group 368"/>
              <p:cNvGrpSpPr/>
              <p:nvPr/>
            </p:nvGrpSpPr>
            <p:grpSpPr>
              <a:xfrm>
                <a:off x="1757880" y="3135960"/>
                <a:ext cx="326160" cy="404280"/>
                <a:chOff x="1757880" y="3135960"/>
                <a:chExt cx="326160" cy="404280"/>
              </a:xfrm>
            </p:grpSpPr>
            <p:sp>
              <p:nvSpPr>
                <p:cNvPr id="1328" name="CustomShape 369"/>
                <p:cNvSpPr/>
                <p:nvPr/>
              </p:nvSpPr>
              <p:spPr>
                <a:xfrm>
                  <a:off x="1771920" y="3135960"/>
                  <a:ext cx="283680" cy="404280"/>
                </a:xfrm>
                <a:prstGeom prst="roundRect">
                  <a:avLst>
                    <a:gd name="adj" fmla="val 560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29" name="Group 370"/>
                <p:cNvGrpSpPr/>
                <p:nvPr/>
              </p:nvGrpSpPr>
              <p:grpSpPr>
                <a:xfrm>
                  <a:off x="1757880" y="3135960"/>
                  <a:ext cx="326160" cy="393480"/>
                  <a:chOff x="1757880" y="3135960"/>
                  <a:chExt cx="326160" cy="393480"/>
                </a:xfrm>
              </p:grpSpPr>
              <p:sp>
                <p:nvSpPr>
                  <p:cNvPr id="1330" name="CustomShape 371"/>
                  <p:cNvSpPr/>
                  <p:nvPr/>
                </p:nvSpPr>
                <p:spPr>
                  <a:xfrm>
                    <a:off x="1771920" y="3135960"/>
                    <a:ext cx="271080" cy="393480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331" name="Group 372"/>
                  <p:cNvGrpSpPr/>
                  <p:nvPr/>
                </p:nvGrpSpPr>
                <p:grpSpPr>
                  <a:xfrm>
                    <a:off x="1757880" y="3135960"/>
                    <a:ext cx="326160" cy="380520"/>
                    <a:chOff x="1757880" y="3135960"/>
                    <a:chExt cx="326160" cy="380520"/>
                  </a:xfrm>
                </p:grpSpPr>
                <p:sp>
                  <p:nvSpPr>
                    <p:cNvPr id="1332" name="CustomShape 373"/>
                    <p:cNvSpPr/>
                    <p:nvPr/>
                  </p:nvSpPr>
                  <p:spPr>
                    <a:xfrm>
                      <a:off x="1771920" y="3135960"/>
                      <a:ext cx="259920" cy="38052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333" name="Group 374"/>
                    <p:cNvGrpSpPr/>
                    <p:nvPr/>
                  </p:nvGrpSpPr>
                  <p:grpSpPr>
                    <a:xfrm>
                      <a:off x="1757880" y="3135960"/>
                      <a:ext cx="326160" cy="371160"/>
                      <a:chOff x="1757880" y="3135960"/>
                      <a:chExt cx="326160" cy="371160"/>
                    </a:xfrm>
                  </p:grpSpPr>
                  <p:sp>
                    <p:nvSpPr>
                      <p:cNvPr id="1334" name="CustomShape 375"/>
                      <p:cNvSpPr/>
                      <p:nvPr/>
                    </p:nvSpPr>
                    <p:spPr>
                      <a:xfrm>
                        <a:off x="1771920" y="3135960"/>
                        <a:ext cx="248760" cy="371160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335" name="Group 376"/>
                      <p:cNvGrpSpPr/>
                      <p:nvPr/>
                    </p:nvGrpSpPr>
                    <p:grpSpPr>
                      <a:xfrm>
                        <a:off x="1757880" y="3135960"/>
                        <a:ext cx="326160" cy="369000"/>
                        <a:chOff x="1757880" y="3135960"/>
                        <a:chExt cx="326160" cy="369000"/>
                      </a:xfrm>
                    </p:grpSpPr>
                    <p:sp>
                      <p:nvSpPr>
                        <p:cNvPr id="1336" name="CustomShape 377"/>
                        <p:cNvSpPr/>
                        <p:nvPr/>
                      </p:nvSpPr>
                      <p:spPr>
                        <a:xfrm>
                          <a:off x="1771920" y="3135960"/>
                          <a:ext cx="240840" cy="361440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337" name="Group 378"/>
                        <p:cNvGrpSpPr/>
                        <p:nvPr/>
                      </p:nvGrpSpPr>
                      <p:grpSpPr>
                        <a:xfrm>
                          <a:off x="1757880" y="3135960"/>
                          <a:ext cx="326160" cy="369000"/>
                          <a:chOff x="1757880" y="3135960"/>
                          <a:chExt cx="326160" cy="369000"/>
                        </a:xfrm>
                      </p:grpSpPr>
                      <p:sp>
                        <p:nvSpPr>
                          <p:cNvPr id="1338" name="CustomShape 379"/>
                          <p:cNvSpPr/>
                          <p:nvPr/>
                        </p:nvSpPr>
                        <p:spPr>
                          <a:xfrm>
                            <a:off x="1771920" y="3135960"/>
                            <a:ext cx="232920" cy="353520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339" name="Group 380"/>
                          <p:cNvGrpSpPr/>
                          <p:nvPr/>
                        </p:nvGrpSpPr>
                        <p:grpSpPr>
                          <a:xfrm>
                            <a:off x="1757880" y="3135960"/>
                            <a:ext cx="326160" cy="369000"/>
                            <a:chOff x="1757880" y="3135960"/>
                            <a:chExt cx="326160" cy="369000"/>
                          </a:xfrm>
                        </p:grpSpPr>
                        <p:sp>
                          <p:nvSpPr>
                            <p:cNvPr id="1340" name="CustomShape 381"/>
                            <p:cNvSpPr/>
                            <p:nvPr/>
                          </p:nvSpPr>
                          <p:spPr>
                            <a:xfrm>
                              <a:off x="1771920" y="3135960"/>
                              <a:ext cx="228240" cy="347400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341" name="Group 382"/>
                            <p:cNvGrpSpPr/>
                            <p:nvPr/>
                          </p:nvGrpSpPr>
                          <p:grpSpPr>
                            <a:xfrm>
                              <a:off x="1757880" y="3135960"/>
                              <a:ext cx="326160" cy="369000"/>
                              <a:chOff x="1757880" y="3135960"/>
                              <a:chExt cx="326160" cy="369000"/>
                            </a:xfrm>
                          </p:grpSpPr>
                          <p:sp>
                            <p:nvSpPr>
                              <p:cNvPr id="1342" name="CustomShape 383"/>
                              <p:cNvSpPr/>
                              <p:nvPr/>
                            </p:nvSpPr>
                            <p:spPr>
                              <a:xfrm>
                                <a:off x="1771920" y="3135960"/>
                                <a:ext cx="225000" cy="344160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343" name="Group 384"/>
                              <p:cNvGrpSpPr/>
                              <p:nvPr/>
                            </p:nvGrpSpPr>
                            <p:grpSpPr>
                              <a:xfrm>
                                <a:off x="1757880" y="3135960"/>
                                <a:ext cx="326160" cy="369000"/>
                                <a:chOff x="1757880" y="3135960"/>
                                <a:chExt cx="326160" cy="369000"/>
                              </a:xfrm>
                            </p:grpSpPr>
                            <p:sp>
                              <p:nvSpPr>
                                <p:cNvPr id="1344" name="CustomShape 385"/>
                                <p:cNvSpPr/>
                                <p:nvPr/>
                              </p:nvSpPr>
                              <p:spPr>
                                <a:xfrm>
                                  <a:off x="1771920" y="3135960"/>
                                  <a:ext cx="218880" cy="340920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345" name="CustomShape 386"/>
                                <p:cNvSpPr/>
                                <p:nvPr/>
                              </p:nvSpPr>
                              <p:spPr>
                                <a:xfrm>
                                  <a:off x="1771920" y="3135960"/>
                                  <a:ext cx="218880" cy="337680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346" name="CustomShape 387"/>
                                <p:cNvSpPr/>
                                <p:nvPr/>
                              </p:nvSpPr>
                              <p:spPr>
                                <a:xfrm>
                                  <a:off x="1771920" y="3135960"/>
                                  <a:ext cx="218880" cy="336240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347" name="CustomShape 388"/>
                                <p:cNvSpPr/>
                                <p:nvPr/>
                              </p:nvSpPr>
                              <p:spPr>
                                <a:xfrm>
                                  <a:off x="1757880" y="3135960"/>
                                  <a:ext cx="326160" cy="36900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4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1348" name="Group 389"/>
          <p:cNvGrpSpPr/>
          <p:nvPr/>
        </p:nvGrpSpPr>
        <p:grpSpPr>
          <a:xfrm>
            <a:off x="3205800" y="3135960"/>
            <a:ext cx="331200" cy="437760"/>
            <a:chOff x="3205800" y="3135960"/>
            <a:chExt cx="331200" cy="437760"/>
          </a:xfrm>
        </p:grpSpPr>
        <p:sp>
          <p:nvSpPr>
            <p:cNvPr id="1349" name="CustomShape 390"/>
            <p:cNvSpPr/>
            <p:nvPr/>
          </p:nvSpPr>
          <p:spPr>
            <a:xfrm>
              <a:off x="3219840" y="3135960"/>
              <a:ext cx="317160" cy="437760"/>
            </a:xfrm>
            <a:prstGeom prst="roundRect">
              <a:avLst>
                <a:gd name="adj" fmla="val 500"/>
              </a:avLst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50" name="Group 391"/>
            <p:cNvGrpSpPr/>
            <p:nvPr/>
          </p:nvGrpSpPr>
          <p:grpSpPr>
            <a:xfrm>
              <a:off x="3205800" y="3135960"/>
              <a:ext cx="326160" cy="420480"/>
              <a:chOff x="3205800" y="3135960"/>
              <a:chExt cx="326160" cy="420480"/>
            </a:xfrm>
          </p:grpSpPr>
          <p:sp>
            <p:nvSpPr>
              <p:cNvPr id="1351" name="CustomShape 392"/>
              <p:cNvSpPr/>
              <p:nvPr/>
            </p:nvSpPr>
            <p:spPr>
              <a:xfrm>
                <a:off x="3219840" y="3135960"/>
                <a:ext cx="299520" cy="420480"/>
              </a:xfrm>
              <a:prstGeom prst="roundRect">
                <a:avLst>
                  <a:gd name="adj" fmla="val 528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52" name="Group 393"/>
              <p:cNvGrpSpPr/>
              <p:nvPr/>
            </p:nvGrpSpPr>
            <p:grpSpPr>
              <a:xfrm>
                <a:off x="3205800" y="3135960"/>
                <a:ext cx="326160" cy="404280"/>
                <a:chOff x="3205800" y="3135960"/>
                <a:chExt cx="326160" cy="404280"/>
              </a:xfrm>
            </p:grpSpPr>
            <p:sp>
              <p:nvSpPr>
                <p:cNvPr id="1353" name="CustomShape 394"/>
                <p:cNvSpPr/>
                <p:nvPr/>
              </p:nvSpPr>
              <p:spPr>
                <a:xfrm>
                  <a:off x="3219840" y="3135960"/>
                  <a:ext cx="283680" cy="404280"/>
                </a:xfrm>
                <a:prstGeom prst="roundRect">
                  <a:avLst>
                    <a:gd name="adj" fmla="val 560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54" name="Group 395"/>
                <p:cNvGrpSpPr/>
                <p:nvPr/>
              </p:nvGrpSpPr>
              <p:grpSpPr>
                <a:xfrm>
                  <a:off x="3205800" y="3135960"/>
                  <a:ext cx="326160" cy="393480"/>
                  <a:chOff x="3205800" y="3135960"/>
                  <a:chExt cx="326160" cy="393480"/>
                </a:xfrm>
              </p:grpSpPr>
              <p:sp>
                <p:nvSpPr>
                  <p:cNvPr id="1355" name="CustomShape 396"/>
                  <p:cNvSpPr/>
                  <p:nvPr/>
                </p:nvSpPr>
                <p:spPr>
                  <a:xfrm>
                    <a:off x="3219840" y="3135960"/>
                    <a:ext cx="274320" cy="393480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356" name="Group 397"/>
                  <p:cNvGrpSpPr/>
                  <p:nvPr/>
                </p:nvGrpSpPr>
                <p:grpSpPr>
                  <a:xfrm>
                    <a:off x="3205800" y="3135960"/>
                    <a:ext cx="326160" cy="380520"/>
                    <a:chOff x="3205800" y="3135960"/>
                    <a:chExt cx="326160" cy="380520"/>
                  </a:xfrm>
                </p:grpSpPr>
                <p:sp>
                  <p:nvSpPr>
                    <p:cNvPr id="1357" name="CustomShape 398"/>
                    <p:cNvSpPr/>
                    <p:nvPr/>
                  </p:nvSpPr>
                  <p:spPr>
                    <a:xfrm>
                      <a:off x="3219840" y="3135960"/>
                      <a:ext cx="261720" cy="38052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358" name="Group 399"/>
                    <p:cNvGrpSpPr/>
                    <p:nvPr/>
                  </p:nvGrpSpPr>
                  <p:grpSpPr>
                    <a:xfrm>
                      <a:off x="3205800" y="3135960"/>
                      <a:ext cx="326160" cy="371160"/>
                      <a:chOff x="3205800" y="3135960"/>
                      <a:chExt cx="326160" cy="371160"/>
                    </a:xfrm>
                  </p:grpSpPr>
                  <p:sp>
                    <p:nvSpPr>
                      <p:cNvPr id="1359" name="CustomShape 400"/>
                      <p:cNvSpPr/>
                      <p:nvPr/>
                    </p:nvSpPr>
                    <p:spPr>
                      <a:xfrm>
                        <a:off x="3219840" y="3135960"/>
                        <a:ext cx="248760" cy="371160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360" name="Group 401"/>
                      <p:cNvGrpSpPr/>
                      <p:nvPr/>
                    </p:nvGrpSpPr>
                    <p:grpSpPr>
                      <a:xfrm>
                        <a:off x="3205800" y="3135960"/>
                        <a:ext cx="326160" cy="369000"/>
                        <a:chOff x="3205800" y="3135960"/>
                        <a:chExt cx="326160" cy="369000"/>
                      </a:xfrm>
                    </p:grpSpPr>
                    <p:sp>
                      <p:nvSpPr>
                        <p:cNvPr id="1361" name="CustomShape 402"/>
                        <p:cNvSpPr/>
                        <p:nvPr/>
                      </p:nvSpPr>
                      <p:spPr>
                        <a:xfrm>
                          <a:off x="3219840" y="3135960"/>
                          <a:ext cx="239400" cy="361440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362" name="Group 403"/>
                        <p:cNvGrpSpPr/>
                        <p:nvPr/>
                      </p:nvGrpSpPr>
                      <p:grpSpPr>
                        <a:xfrm>
                          <a:off x="3205800" y="3135960"/>
                          <a:ext cx="326160" cy="369000"/>
                          <a:chOff x="3205800" y="3135960"/>
                          <a:chExt cx="326160" cy="369000"/>
                        </a:xfrm>
                      </p:grpSpPr>
                      <p:sp>
                        <p:nvSpPr>
                          <p:cNvPr id="1363" name="CustomShape 404"/>
                          <p:cNvSpPr/>
                          <p:nvPr/>
                        </p:nvSpPr>
                        <p:spPr>
                          <a:xfrm>
                            <a:off x="3219840" y="3135960"/>
                            <a:ext cx="231480" cy="353520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364" name="Group 405"/>
                          <p:cNvGrpSpPr/>
                          <p:nvPr/>
                        </p:nvGrpSpPr>
                        <p:grpSpPr>
                          <a:xfrm>
                            <a:off x="3205800" y="3135960"/>
                            <a:ext cx="326160" cy="369000"/>
                            <a:chOff x="3205800" y="3135960"/>
                            <a:chExt cx="326160" cy="369000"/>
                          </a:xfrm>
                        </p:grpSpPr>
                        <p:sp>
                          <p:nvSpPr>
                            <p:cNvPr id="1365" name="CustomShape 406"/>
                            <p:cNvSpPr/>
                            <p:nvPr/>
                          </p:nvSpPr>
                          <p:spPr>
                            <a:xfrm>
                              <a:off x="3219840" y="3135960"/>
                              <a:ext cx="228240" cy="347400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366" name="Group 407"/>
                            <p:cNvGrpSpPr/>
                            <p:nvPr/>
                          </p:nvGrpSpPr>
                          <p:grpSpPr>
                            <a:xfrm>
                              <a:off x="3205800" y="3135960"/>
                              <a:ext cx="326160" cy="369000"/>
                              <a:chOff x="3205800" y="3135960"/>
                              <a:chExt cx="326160" cy="369000"/>
                            </a:xfrm>
                          </p:grpSpPr>
                          <p:sp>
                            <p:nvSpPr>
                              <p:cNvPr id="1367" name="CustomShape 408"/>
                              <p:cNvSpPr/>
                              <p:nvPr/>
                            </p:nvSpPr>
                            <p:spPr>
                              <a:xfrm>
                                <a:off x="3219840" y="3135960"/>
                                <a:ext cx="223560" cy="344160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368" name="Group 409"/>
                              <p:cNvGrpSpPr/>
                              <p:nvPr/>
                            </p:nvGrpSpPr>
                            <p:grpSpPr>
                              <a:xfrm>
                                <a:off x="3205800" y="3135960"/>
                                <a:ext cx="326160" cy="369000"/>
                                <a:chOff x="3205800" y="3135960"/>
                                <a:chExt cx="326160" cy="369000"/>
                              </a:xfrm>
                            </p:grpSpPr>
                            <p:sp>
                              <p:nvSpPr>
                                <p:cNvPr id="1369" name="CustomShape 410"/>
                                <p:cNvSpPr/>
                                <p:nvPr/>
                              </p:nvSpPr>
                              <p:spPr>
                                <a:xfrm>
                                  <a:off x="3219840" y="3135960"/>
                                  <a:ext cx="217080" cy="34092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370" name="CustomShape 411"/>
                                <p:cNvSpPr/>
                                <p:nvPr/>
                              </p:nvSpPr>
                              <p:spPr>
                                <a:xfrm>
                                  <a:off x="3219840" y="3135960"/>
                                  <a:ext cx="217080" cy="33768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371" name="CustomShape 412"/>
                                <p:cNvSpPr/>
                                <p:nvPr/>
                              </p:nvSpPr>
                              <p:spPr>
                                <a:xfrm>
                                  <a:off x="3219840" y="3135960"/>
                                  <a:ext cx="217080" cy="33624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372" name="CustomShape 413"/>
                                <p:cNvSpPr/>
                                <p:nvPr/>
                              </p:nvSpPr>
                              <p:spPr>
                                <a:xfrm>
                                  <a:off x="3205800" y="3135960"/>
                                  <a:ext cx="326160" cy="36900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5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1373" name="Group 414"/>
          <p:cNvGrpSpPr/>
          <p:nvPr/>
        </p:nvGrpSpPr>
        <p:grpSpPr>
          <a:xfrm>
            <a:off x="3586680" y="3135960"/>
            <a:ext cx="331200" cy="437760"/>
            <a:chOff x="3586680" y="3135960"/>
            <a:chExt cx="331200" cy="437760"/>
          </a:xfrm>
        </p:grpSpPr>
        <p:sp>
          <p:nvSpPr>
            <p:cNvPr id="1374" name="CustomShape 415"/>
            <p:cNvSpPr/>
            <p:nvPr/>
          </p:nvSpPr>
          <p:spPr>
            <a:xfrm>
              <a:off x="3600720" y="3135960"/>
              <a:ext cx="317160" cy="437760"/>
            </a:xfrm>
            <a:prstGeom prst="roundRect">
              <a:avLst>
                <a:gd name="adj" fmla="val 500"/>
              </a:avLst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75" name="Group 416"/>
            <p:cNvGrpSpPr/>
            <p:nvPr/>
          </p:nvGrpSpPr>
          <p:grpSpPr>
            <a:xfrm>
              <a:off x="3586680" y="3135960"/>
              <a:ext cx="326160" cy="420480"/>
              <a:chOff x="3586680" y="3135960"/>
              <a:chExt cx="326160" cy="420480"/>
            </a:xfrm>
          </p:grpSpPr>
          <p:sp>
            <p:nvSpPr>
              <p:cNvPr id="1376" name="CustomShape 417"/>
              <p:cNvSpPr/>
              <p:nvPr/>
            </p:nvSpPr>
            <p:spPr>
              <a:xfrm>
                <a:off x="3600720" y="3135960"/>
                <a:ext cx="299520" cy="420480"/>
              </a:xfrm>
              <a:prstGeom prst="roundRect">
                <a:avLst>
                  <a:gd name="adj" fmla="val 528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77" name="Group 418"/>
              <p:cNvGrpSpPr/>
              <p:nvPr/>
            </p:nvGrpSpPr>
            <p:grpSpPr>
              <a:xfrm>
                <a:off x="3586680" y="3135960"/>
                <a:ext cx="326160" cy="404280"/>
                <a:chOff x="3586680" y="3135960"/>
                <a:chExt cx="326160" cy="404280"/>
              </a:xfrm>
            </p:grpSpPr>
            <p:sp>
              <p:nvSpPr>
                <p:cNvPr id="1378" name="CustomShape 419"/>
                <p:cNvSpPr/>
                <p:nvPr/>
              </p:nvSpPr>
              <p:spPr>
                <a:xfrm>
                  <a:off x="3600720" y="3135960"/>
                  <a:ext cx="283680" cy="404280"/>
                </a:xfrm>
                <a:prstGeom prst="roundRect">
                  <a:avLst>
                    <a:gd name="adj" fmla="val 560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79" name="Group 420"/>
                <p:cNvGrpSpPr/>
                <p:nvPr/>
              </p:nvGrpSpPr>
              <p:grpSpPr>
                <a:xfrm>
                  <a:off x="3586680" y="3135960"/>
                  <a:ext cx="326160" cy="393480"/>
                  <a:chOff x="3586680" y="3135960"/>
                  <a:chExt cx="326160" cy="393480"/>
                </a:xfrm>
              </p:grpSpPr>
              <p:sp>
                <p:nvSpPr>
                  <p:cNvPr id="1380" name="CustomShape 421"/>
                  <p:cNvSpPr/>
                  <p:nvPr/>
                </p:nvSpPr>
                <p:spPr>
                  <a:xfrm>
                    <a:off x="3600720" y="3135960"/>
                    <a:ext cx="271080" cy="393480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381" name="Group 422"/>
                  <p:cNvGrpSpPr/>
                  <p:nvPr/>
                </p:nvGrpSpPr>
                <p:grpSpPr>
                  <a:xfrm>
                    <a:off x="3586680" y="3135960"/>
                    <a:ext cx="326160" cy="380520"/>
                    <a:chOff x="3586680" y="3135960"/>
                    <a:chExt cx="326160" cy="380520"/>
                  </a:xfrm>
                </p:grpSpPr>
                <p:sp>
                  <p:nvSpPr>
                    <p:cNvPr id="1382" name="CustomShape 423"/>
                    <p:cNvSpPr/>
                    <p:nvPr/>
                  </p:nvSpPr>
                  <p:spPr>
                    <a:xfrm>
                      <a:off x="3600720" y="3135960"/>
                      <a:ext cx="259920" cy="38052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383" name="Group 424"/>
                    <p:cNvGrpSpPr/>
                    <p:nvPr/>
                  </p:nvGrpSpPr>
                  <p:grpSpPr>
                    <a:xfrm>
                      <a:off x="3586680" y="3135960"/>
                      <a:ext cx="326160" cy="371160"/>
                      <a:chOff x="3586680" y="3135960"/>
                      <a:chExt cx="326160" cy="371160"/>
                    </a:xfrm>
                  </p:grpSpPr>
                  <p:sp>
                    <p:nvSpPr>
                      <p:cNvPr id="1384" name="CustomShape 425"/>
                      <p:cNvSpPr/>
                      <p:nvPr/>
                    </p:nvSpPr>
                    <p:spPr>
                      <a:xfrm>
                        <a:off x="3600720" y="3135960"/>
                        <a:ext cx="248760" cy="371160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385" name="Group 426"/>
                      <p:cNvGrpSpPr/>
                      <p:nvPr/>
                    </p:nvGrpSpPr>
                    <p:grpSpPr>
                      <a:xfrm>
                        <a:off x="3586680" y="3135960"/>
                        <a:ext cx="326160" cy="369000"/>
                        <a:chOff x="3586680" y="3135960"/>
                        <a:chExt cx="326160" cy="369000"/>
                      </a:xfrm>
                    </p:grpSpPr>
                    <p:sp>
                      <p:nvSpPr>
                        <p:cNvPr id="1386" name="CustomShape 427"/>
                        <p:cNvSpPr/>
                        <p:nvPr/>
                      </p:nvSpPr>
                      <p:spPr>
                        <a:xfrm>
                          <a:off x="3600720" y="3135960"/>
                          <a:ext cx="240840" cy="361440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387" name="Group 428"/>
                        <p:cNvGrpSpPr/>
                        <p:nvPr/>
                      </p:nvGrpSpPr>
                      <p:grpSpPr>
                        <a:xfrm>
                          <a:off x="3586680" y="3135960"/>
                          <a:ext cx="326160" cy="369000"/>
                          <a:chOff x="3586680" y="3135960"/>
                          <a:chExt cx="326160" cy="369000"/>
                        </a:xfrm>
                      </p:grpSpPr>
                      <p:sp>
                        <p:nvSpPr>
                          <p:cNvPr id="1388" name="CustomShape 429"/>
                          <p:cNvSpPr/>
                          <p:nvPr/>
                        </p:nvSpPr>
                        <p:spPr>
                          <a:xfrm>
                            <a:off x="3600720" y="3135960"/>
                            <a:ext cx="232920" cy="353520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389" name="Group 430"/>
                          <p:cNvGrpSpPr/>
                          <p:nvPr/>
                        </p:nvGrpSpPr>
                        <p:grpSpPr>
                          <a:xfrm>
                            <a:off x="3586680" y="3135960"/>
                            <a:ext cx="326160" cy="369000"/>
                            <a:chOff x="3586680" y="3135960"/>
                            <a:chExt cx="326160" cy="369000"/>
                          </a:xfrm>
                        </p:grpSpPr>
                        <p:sp>
                          <p:nvSpPr>
                            <p:cNvPr id="1390" name="CustomShape 431"/>
                            <p:cNvSpPr/>
                            <p:nvPr/>
                          </p:nvSpPr>
                          <p:spPr>
                            <a:xfrm>
                              <a:off x="3600720" y="3135960"/>
                              <a:ext cx="228240" cy="347400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391" name="Group 432"/>
                            <p:cNvGrpSpPr/>
                            <p:nvPr/>
                          </p:nvGrpSpPr>
                          <p:grpSpPr>
                            <a:xfrm>
                              <a:off x="3586680" y="3135960"/>
                              <a:ext cx="326160" cy="369000"/>
                              <a:chOff x="3586680" y="3135960"/>
                              <a:chExt cx="326160" cy="369000"/>
                            </a:xfrm>
                          </p:grpSpPr>
                          <p:sp>
                            <p:nvSpPr>
                              <p:cNvPr id="1392" name="CustomShape 433"/>
                              <p:cNvSpPr/>
                              <p:nvPr/>
                            </p:nvSpPr>
                            <p:spPr>
                              <a:xfrm>
                                <a:off x="3600720" y="3135960"/>
                                <a:ext cx="225000" cy="344160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393" name="Group 434"/>
                              <p:cNvGrpSpPr/>
                              <p:nvPr/>
                            </p:nvGrpSpPr>
                            <p:grpSpPr>
                              <a:xfrm>
                                <a:off x="3586680" y="3135960"/>
                                <a:ext cx="326160" cy="369000"/>
                                <a:chOff x="3586680" y="3135960"/>
                                <a:chExt cx="326160" cy="369000"/>
                              </a:xfrm>
                            </p:grpSpPr>
                            <p:sp>
                              <p:nvSpPr>
                                <p:cNvPr id="1394" name="CustomShape 435"/>
                                <p:cNvSpPr/>
                                <p:nvPr/>
                              </p:nvSpPr>
                              <p:spPr>
                                <a:xfrm>
                                  <a:off x="3600720" y="3135960"/>
                                  <a:ext cx="218880" cy="340920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395" name="CustomShape 436"/>
                                <p:cNvSpPr/>
                                <p:nvPr/>
                              </p:nvSpPr>
                              <p:spPr>
                                <a:xfrm>
                                  <a:off x="3600720" y="3135960"/>
                                  <a:ext cx="218880" cy="337680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396" name="CustomShape 437"/>
                                <p:cNvSpPr/>
                                <p:nvPr/>
                              </p:nvSpPr>
                              <p:spPr>
                                <a:xfrm>
                                  <a:off x="3600720" y="3135960"/>
                                  <a:ext cx="218880" cy="336240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397" name="CustomShape 438"/>
                                <p:cNvSpPr/>
                                <p:nvPr/>
                              </p:nvSpPr>
                              <p:spPr>
                                <a:xfrm>
                                  <a:off x="3586680" y="3135960"/>
                                  <a:ext cx="326160" cy="36900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6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1398" name="Group 439"/>
          <p:cNvGrpSpPr/>
          <p:nvPr/>
        </p:nvGrpSpPr>
        <p:grpSpPr>
          <a:xfrm>
            <a:off x="4958280" y="3212280"/>
            <a:ext cx="331200" cy="437760"/>
            <a:chOff x="4958280" y="3212280"/>
            <a:chExt cx="331200" cy="437760"/>
          </a:xfrm>
        </p:grpSpPr>
        <p:sp>
          <p:nvSpPr>
            <p:cNvPr id="1399" name="CustomShape 440"/>
            <p:cNvSpPr/>
            <p:nvPr/>
          </p:nvSpPr>
          <p:spPr>
            <a:xfrm>
              <a:off x="4972320" y="3212280"/>
              <a:ext cx="317160" cy="437760"/>
            </a:xfrm>
            <a:prstGeom prst="roundRect">
              <a:avLst>
                <a:gd name="adj" fmla="val 500"/>
              </a:avLst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00" name="Group 441"/>
            <p:cNvGrpSpPr/>
            <p:nvPr/>
          </p:nvGrpSpPr>
          <p:grpSpPr>
            <a:xfrm>
              <a:off x="4958280" y="3212280"/>
              <a:ext cx="326160" cy="420480"/>
              <a:chOff x="4958280" y="3212280"/>
              <a:chExt cx="326160" cy="420480"/>
            </a:xfrm>
          </p:grpSpPr>
          <p:sp>
            <p:nvSpPr>
              <p:cNvPr id="1401" name="CustomShape 442"/>
              <p:cNvSpPr/>
              <p:nvPr/>
            </p:nvSpPr>
            <p:spPr>
              <a:xfrm>
                <a:off x="4972320" y="3212280"/>
                <a:ext cx="299520" cy="420480"/>
              </a:xfrm>
              <a:prstGeom prst="roundRect">
                <a:avLst>
                  <a:gd name="adj" fmla="val 528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02" name="Group 443"/>
              <p:cNvGrpSpPr/>
              <p:nvPr/>
            </p:nvGrpSpPr>
            <p:grpSpPr>
              <a:xfrm>
                <a:off x="4958280" y="3212280"/>
                <a:ext cx="326160" cy="404280"/>
                <a:chOff x="4958280" y="3212280"/>
                <a:chExt cx="326160" cy="404280"/>
              </a:xfrm>
            </p:grpSpPr>
            <p:sp>
              <p:nvSpPr>
                <p:cNvPr id="1403" name="CustomShape 444"/>
                <p:cNvSpPr/>
                <p:nvPr/>
              </p:nvSpPr>
              <p:spPr>
                <a:xfrm>
                  <a:off x="4972320" y="3212280"/>
                  <a:ext cx="283680" cy="404280"/>
                </a:xfrm>
                <a:prstGeom prst="roundRect">
                  <a:avLst>
                    <a:gd name="adj" fmla="val 560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04" name="Group 445"/>
                <p:cNvGrpSpPr/>
                <p:nvPr/>
              </p:nvGrpSpPr>
              <p:grpSpPr>
                <a:xfrm>
                  <a:off x="4958280" y="3212280"/>
                  <a:ext cx="326160" cy="391680"/>
                  <a:chOff x="4958280" y="3212280"/>
                  <a:chExt cx="326160" cy="391680"/>
                </a:xfrm>
              </p:grpSpPr>
              <p:sp>
                <p:nvSpPr>
                  <p:cNvPr id="1405" name="CustomShape 446"/>
                  <p:cNvSpPr/>
                  <p:nvPr/>
                </p:nvSpPr>
                <p:spPr>
                  <a:xfrm>
                    <a:off x="4972320" y="3212280"/>
                    <a:ext cx="271080" cy="391680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406" name="Group 447"/>
                  <p:cNvGrpSpPr/>
                  <p:nvPr/>
                </p:nvGrpSpPr>
                <p:grpSpPr>
                  <a:xfrm>
                    <a:off x="4958280" y="3212280"/>
                    <a:ext cx="326160" cy="379080"/>
                    <a:chOff x="4958280" y="3212280"/>
                    <a:chExt cx="326160" cy="379080"/>
                  </a:xfrm>
                </p:grpSpPr>
                <p:sp>
                  <p:nvSpPr>
                    <p:cNvPr id="1407" name="CustomShape 448"/>
                    <p:cNvSpPr/>
                    <p:nvPr/>
                  </p:nvSpPr>
                  <p:spPr>
                    <a:xfrm>
                      <a:off x="4972320" y="3212280"/>
                      <a:ext cx="259920" cy="37908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408" name="Group 449"/>
                    <p:cNvGrpSpPr/>
                    <p:nvPr/>
                  </p:nvGrpSpPr>
                  <p:grpSpPr>
                    <a:xfrm>
                      <a:off x="4958280" y="3212280"/>
                      <a:ext cx="326160" cy="369000"/>
                      <a:chOff x="4958280" y="3212280"/>
                      <a:chExt cx="326160" cy="369000"/>
                    </a:xfrm>
                  </p:grpSpPr>
                  <p:sp>
                    <p:nvSpPr>
                      <p:cNvPr id="1409" name="CustomShape 450"/>
                      <p:cNvSpPr/>
                      <p:nvPr/>
                    </p:nvSpPr>
                    <p:spPr>
                      <a:xfrm>
                        <a:off x="4972320" y="3212280"/>
                        <a:ext cx="248760" cy="367920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410" name="Group 451"/>
                      <p:cNvGrpSpPr/>
                      <p:nvPr/>
                    </p:nvGrpSpPr>
                    <p:grpSpPr>
                      <a:xfrm>
                        <a:off x="4958280" y="3212280"/>
                        <a:ext cx="326160" cy="369000"/>
                        <a:chOff x="4958280" y="3212280"/>
                        <a:chExt cx="326160" cy="369000"/>
                      </a:xfrm>
                    </p:grpSpPr>
                    <p:sp>
                      <p:nvSpPr>
                        <p:cNvPr id="1411" name="CustomShape 452"/>
                        <p:cNvSpPr/>
                        <p:nvPr/>
                      </p:nvSpPr>
                      <p:spPr>
                        <a:xfrm>
                          <a:off x="4972320" y="3212280"/>
                          <a:ext cx="240840" cy="360000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412" name="Group 453"/>
                        <p:cNvGrpSpPr/>
                        <p:nvPr/>
                      </p:nvGrpSpPr>
                      <p:grpSpPr>
                        <a:xfrm>
                          <a:off x="4958280" y="3212280"/>
                          <a:ext cx="326160" cy="369000"/>
                          <a:chOff x="4958280" y="3212280"/>
                          <a:chExt cx="326160" cy="369000"/>
                        </a:xfrm>
                      </p:grpSpPr>
                      <p:sp>
                        <p:nvSpPr>
                          <p:cNvPr id="1413" name="CustomShape 454"/>
                          <p:cNvSpPr/>
                          <p:nvPr/>
                        </p:nvSpPr>
                        <p:spPr>
                          <a:xfrm>
                            <a:off x="4972320" y="3212280"/>
                            <a:ext cx="232920" cy="352080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414" name="Group 455"/>
                          <p:cNvGrpSpPr/>
                          <p:nvPr/>
                        </p:nvGrpSpPr>
                        <p:grpSpPr>
                          <a:xfrm>
                            <a:off x="4958280" y="3212280"/>
                            <a:ext cx="326160" cy="369000"/>
                            <a:chOff x="4958280" y="3212280"/>
                            <a:chExt cx="326160" cy="369000"/>
                          </a:xfrm>
                        </p:grpSpPr>
                        <p:sp>
                          <p:nvSpPr>
                            <p:cNvPr id="1415" name="CustomShape 456"/>
                            <p:cNvSpPr/>
                            <p:nvPr/>
                          </p:nvSpPr>
                          <p:spPr>
                            <a:xfrm>
                              <a:off x="4972320" y="3212280"/>
                              <a:ext cx="228240" cy="345600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416" name="Group 457"/>
                            <p:cNvGrpSpPr/>
                            <p:nvPr/>
                          </p:nvGrpSpPr>
                          <p:grpSpPr>
                            <a:xfrm>
                              <a:off x="4958280" y="3212280"/>
                              <a:ext cx="326160" cy="369000"/>
                              <a:chOff x="4958280" y="3212280"/>
                              <a:chExt cx="326160" cy="369000"/>
                            </a:xfrm>
                          </p:grpSpPr>
                          <p:sp>
                            <p:nvSpPr>
                              <p:cNvPr id="1417" name="CustomShape 458"/>
                              <p:cNvSpPr/>
                              <p:nvPr/>
                            </p:nvSpPr>
                            <p:spPr>
                              <a:xfrm>
                                <a:off x="4972320" y="3212280"/>
                                <a:ext cx="225000" cy="342720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418" name="Group 459"/>
                              <p:cNvGrpSpPr/>
                              <p:nvPr/>
                            </p:nvGrpSpPr>
                            <p:grpSpPr>
                              <a:xfrm>
                                <a:off x="4958280" y="3212280"/>
                                <a:ext cx="326160" cy="369000"/>
                                <a:chOff x="4958280" y="3212280"/>
                                <a:chExt cx="326160" cy="369000"/>
                              </a:xfrm>
                            </p:grpSpPr>
                            <p:sp>
                              <p:nvSpPr>
                                <p:cNvPr id="1419" name="CustomShape 460"/>
                                <p:cNvSpPr/>
                                <p:nvPr/>
                              </p:nvSpPr>
                              <p:spPr>
                                <a:xfrm>
                                  <a:off x="4972320" y="3212280"/>
                                  <a:ext cx="218880" cy="339480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420" name="CustomShape 461"/>
                                <p:cNvSpPr/>
                                <p:nvPr/>
                              </p:nvSpPr>
                              <p:spPr>
                                <a:xfrm>
                                  <a:off x="4972320" y="3212280"/>
                                  <a:ext cx="218880" cy="337680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421" name="CustomShape 462"/>
                                <p:cNvSpPr/>
                                <p:nvPr/>
                              </p:nvSpPr>
                              <p:spPr>
                                <a:xfrm>
                                  <a:off x="4972320" y="3212280"/>
                                  <a:ext cx="218880" cy="336240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422" name="CustomShape 463"/>
                                <p:cNvSpPr/>
                                <p:nvPr/>
                              </p:nvSpPr>
                              <p:spPr>
                                <a:xfrm>
                                  <a:off x="4958280" y="3212280"/>
                                  <a:ext cx="326160" cy="36900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7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1423" name="Group 464"/>
          <p:cNvGrpSpPr/>
          <p:nvPr/>
        </p:nvGrpSpPr>
        <p:grpSpPr>
          <a:xfrm>
            <a:off x="1453320" y="3745800"/>
            <a:ext cx="331200" cy="437760"/>
            <a:chOff x="1453320" y="3745800"/>
            <a:chExt cx="331200" cy="437760"/>
          </a:xfrm>
        </p:grpSpPr>
        <p:sp>
          <p:nvSpPr>
            <p:cNvPr id="1424" name="CustomShape 465"/>
            <p:cNvSpPr/>
            <p:nvPr/>
          </p:nvSpPr>
          <p:spPr>
            <a:xfrm>
              <a:off x="1467360" y="3745800"/>
              <a:ext cx="317160" cy="437760"/>
            </a:xfrm>
            <a:prstGeom prst="roundRect">
              <a:avLst>
                <a:gd name="adj" fmla="val 500"/>
              </a:avLst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25" name="Group 466"/>
            <p:cNvGrpSpPr/>
            <p:nvPr/>
          </p:nvGrpSpPr>
          <p:grpSpPr>
            <a:xfrm>
              <a:off x="1453320" y="3745800"/>
              <a:ext cx="326160" cy="421920"/>
              <a:chOff x="1453320" y="3745800"/>
              <a:chExt cx="326160" cy="421920"/>
            </a:xfrm>
          </p:grpSpPr>
          <p:sp>
            <p:nvSpPr>
              <p:cNvPr id="1426" name="CustomShape 467"/>
              <p:cNvSpPr/>
              <p:nvPr/>
            </p:nvSpPr>
            <p:spPr>
              <a:xfrm>
                <a:off x="1467360" y="3745800"/>
                <a:ext cx="299520" cy="421920"/>
              </a:xfrm>
              <a:prstGeom prst="roundRect">
                <a:avLst>
                  <a:gd name="adj" fmla="val 528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27" name="Group 468"/>
              <p:cNvGrpSpPr/>
              <p:nvPr/>
            </p:nvGrpSpPr>
            <p:grpSpPr>
              <a:xfrm>
                <a:off x="1453320" y="3745800"/>
                <a:ext cx="326160" cy="406080"/>
                <a:chOff x="1453320" y="3745800"/>
                <a:chExt cx="326160" cy="406080"/>
              </a:xfrm>
            </p:grpSpPr>
            <p:sp>
              <p:nvSpPr>
                <p:cNvPr id="1428" name="CustomShape 469"/>
                <p:cNvSpPr/>
                <p:nvPr/>
              </p:nvSpPr>
              <p:spPr>
                <a:xfrm>
                  <a:off x="1467360" y="3745800"/>
                  <a:ext cx="288720" cy="406080"/>
                </a:xfrm>
                <a:prstGeom prst="roundRect">
                  <a:avLst>
                    <a:gd name="adj" fmla="val 546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29" name="Group 470"/>
                <p:cNvGrpSpPr/>
                <p:nvPr/>
              </p:nvGrpSpPr>
              <p:grpSpPr>
                <a:xfrm>
                  <a:off x="1453320" y="3745800"/>
                  <a:ext cx="326160" cy="393480"/>
                  <a:chOff x="1453320" y="3745800"/>
                  <a:chExt cx="326160" cy="393480"/>
                </a:xfrm>
              </p:grpSpPr>
              <p:sp>
                <p:nvSpPr>
                  <p:cNvPr id="1430" name="CustomShape 471"/>
                  <p:cNvSpPr/>
                  <p:nvPr/>
                </p:nvSpPr>
                <p:spPr>
                  <a:xfrm>
                    <a:off x="1467360" y="3745800"/>
                    <a:ext cx="275760" cy="393480"/>
                  </a:xfrm>
                  <a:prstGeom prst="roundRect">
                    <a:avLst>
                      <a:gd name="adj" fmla="val 574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431" name="Group 472"/>
                  <p:cNvGrpSpPr/>
                  <p:nvPr/>
                </p:nvGrpSpPr>
                <p:grpSpPr>
                  <a:xfrm>
                    <a:off x="1453320" y="3745800"/>
                    <a:ext cx="326160" cy="380520"/>
                    <a:chOff x="1453320" y="3745800"/>
                    <a:chExt cx="326160" cy="380520"/>
                  </a:xfrm>
                </p:grpSpPr>
                <p:sp>
                  <p:nvSpPr>
                    <p:cNvPr id="1432" name="CustomShape 473"/>
                    <p:cNvSpPr/>
                    <p:nvPr/>
                  </p:nvSpPr>
                  <p:spPr>
                    <a:xfrm>
                      <a:off x="1467360" y="3745800"/>
                      <a:ext cx="264600" cy="380520"/>
                    </a:xfrm>
                    <a:prstGeom prst="roundRect">
                      <a:avLst>
                        <a:gd name="adj" fmla="val 602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433" name="Group 474"/>
                    <p:cNvGrpSpPr/>
                    <p:nvPr/>
                  </p:nvGrpSpPr>
                  <p:grpSpPr>
                    <a:xfrm>
                      <a:off x="1453320" y="3745800"/>
                      <a:ext cx="326160" cy="371160"/>
                      <a:chOff x="1453320" y="3745800"/>
                      <a:chExt cx="326160" cy="371160"/>
                    </a:xfrm>
                  </p:grpSpPr>
                  <p:sp>
                    <p:nvSpPr>
                      <p:cNvPr id="1434" name="CustomShape 475"/>
                      <p:cNvSpPr/>
                      <p:nvPr/>
                    </p:nvSpPr>
                    <p:spPr>
                      <a:xfrm>
                        <a:off x="1467360" y="3745800"/>
                        <a:ext cx="253800" cy="371160"/>
                      </a:xfrm>
                      <a:prstGeom prst="roundRect">
                        <a:avLst>
                          <a:gd name="adj" fmla="val 625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435" name="Group 476"/>
                      <p:cNvGrpSpPr/>
                      <p:nvPr/>
                    </p:nvGrpSpPr>
                    <p:grpSpPr>
                      <a:xfrm>
                        <a:off x="1453320" y="3745800"/>
                        <a:ext cx="326160" cy="369000"/>
                        <a:chOff x="1453320" y="3745800"/>
                        <a:chExt cx="326160" cy="369000"/>
                      </a:xfrm>
                    </p:grpSpPr>
                    <p:sp>
                      <p:nvSpPr>
                        <p:cNvPr id="1436" name="CustomShape 477"/>
                        <p:cNvSpPr/>
                        <p:nvPr/>
                      </p:nvSpPr>
                      <p:spPr>
                        <a:xfrm>
                          <a:off x="1467360" y="3745800"/>
                          <a:ext cx="245880" cy="361440"/>
                        </a:xfrm>
                        <a:prstGeom prst="roundRect">
                          <a:avLst>
                            <a:gd name="adj" fmla="val 648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437" name="Group 478"/>
                        <p:cNvGrpSpPr/>
                        <p:nvPr/>
                      </p:nvGrpSpPr>
                      <p:grpSpPr>
                        <a:xfrm>
                          <a:off x="1453320" y="3745800"/>
                          <a:ext cx="326160" cy="369000"/>
                          <a:chOff x="1453320" y="3745800"/>
                          <a:chExt cx="326160" cy="369000"/>
                        </a:xfrm>
                      </p:grpSpPr>
                      <p:sp>
                        <p:nvSpPr>
                          <p:cNvPr id="1438" name="CustomShape 479"/>
                          <p:cNvSpPr/>
                          <p:nvPr/>
                        </p:nvSpPr>
                        <p:spPr>
                          <a:xfrm>
                            <a:off x="1467360" y="3745800"/>
                            <a:ext cx="237600" cy="353520"/>
                          </a:xfrm>
                          <a:prstGeom prst="roundRect">
                            <a:avLst>
                              <a:gd name="adj" fmla="val 667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439" name="Group 480"/>
                          <p:cNvGrpSpPr/>
                          <p:nvPr/>
                        </p:nvGrpSpPr>
                        <p:grpSpPr>
                          <a:xfrm>
                            <a:off x="1453320" y="3745800"/>
                            <a:ext cx="326160" cy="369000"/>
                            <a:chOff x="1453320" y="3745800"/>
                            <a:chExt cx="326160" cy="369000"/>
                          </a:xfrm>
                        </p:grpSpPr>
                        <p:sp>
                          <p:nvSpPr>
                            <p:cNvPr id="1440" name="CustomShape 481"/>
                            <p:cNvSpPr/>
                            <p:nvPr/>
                          </p:nvSpPr>
                          <p:spPr>
                            <a:xfrm>
                              <a:off x="1467360" y="3745800"/>
                              <a:ext cx="231480" cy="347400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441" name="Group 482"/>
                            <p:cNvGrpSpPr/>
                            <p:nvPr/>
                          </p:nvGrpSpPr>
                          <p:grpSpPr>
                            <a:xfrm>
                              <a:off x="1453320" y="3745800"/>
                              <a:ext cx="326160" cy="369000"/>
                              <a:chOff x="1453320" y="3745800"/>
                              <a:chExt cx="326160" cy="369000"/>
                            </a:xfrm>
                          </p:grpSpPr>
                          <p:sp>
                            <p:nvSpPr>
                              <p:cNvPr id="1442" name="CustomShape 483"/>
                              <p:cNvSpPr/>
                              <p:nvPr/>
                            </p:nvSpPr>
                            <p:spPr>
                              <a:xfrm>
                                <a:off x="1467360" y="3745800"/>
                                <a:ext cx="226800" cy="344160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443" name="Group 484"/>
                              <p:cNvGrpSpPr/>
                              <p:nvPr/>
                            </p:nvGrpSpPr>
                            <p:grpSpPr>
                              <a:xfrm>
                                <a:off x="1453320" y="3745800"/>
                                <a:ext cx="326160" cy="369000"/>
                                <a:chOff x="1453320" y="3745800"/>
                                <a:chExt cx="326160" cy="369000"/>
                              </a:xfrm>
                            </p:grpSpPr>
                            <p:sp>
                              <p:nvSpPr>
                                <p:cNvPr id="1444" name="CustomShape 485"/>
                                <p:cNvSpPr/>
                                <p:nvPr/>
                              </p:nvSpPr>
                              <p:spPr>
                                <a:xfrm>
                                  <a:off x="1467360" y="3745800"/>
                                  <a:ext cx="223560" cy="34092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445" name="CustomShape 486"/>
                                <p:cNvSpPr/>
                                <p:nvPr/>
                              </p:nvSpPr>
                              <p:spPr>
                                <a:xfrm>
                                  <a:off x="1467360" y="3745800"/>
                                  <a:ext cx="223560" cy="33948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446" name="CustomShape 487"/>
                                <p:cNvSpPr/>
                                <p:nvPr/>
                              </p:nvSpPr>
                              <p:spPr>
                                <a:xfrm>
                                  <a:off x="1467360" y="3745800"/>
                                  <a:ext cx="221760" cy="33948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447" name="CustomShape 488"/>
                                <p:cNvSpPr/>
                                <p:nvPr/>
                              </p:nvSpPr>
                              <p:spPr>
                                <a:xfrm>
                                  <a:off x="1453320" y="3745800"/>
                                  <a:ext cx="326160" cy="369000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8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1448" name="Group 489"/>
          <p:cNvGrpSpPr/>
          <p:nvPr/>
        </p:nvGrpSpPr>
        <p:grpSpPr>
          <a:xfrm>
            <a:off x="2291400" y="3669480"/>
            <a:ext cx="331200" cy="437760"/>
            <a:chOff x="2291400" y="3669480"/>
            <a:chExt cx="331200" cy="437760"/>
          </a:xfrm>
        </p:grpSpPr>
        <p:sp>
          <p:nvSpPr>
            <p:cNvPr id="1449" name="CustomShape 490"/>
            <p:cNvSpPr/>
            <p:nvPr/>
          </p:nvSpPr>
          <p:spPr>
            <a:xfrm>
              <a:off x="2305440" y="3669480"/>
              <a:ext cx="317160" cy="437760"/>
            </a:xfrm>
            <a:prstGeom prst="roundRect">
              <a:avLst>
                <a:gd name="adj" fmla="val 500"/>
              </a:avLst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50" name="Group 491"/>
            <p:cNvGrpSpPr/>
            <p:nvPr/>
          </p:nvGrpSpPr>
          <p:grpSpPr>
            <a:xfrm>
              <a:off x="2291400" y="3669480"/>
              <a:ext cx="326160" cy="420480"/>
              <a:chOff x="2291400" y="3669480"/>
              <a:chExt cx="326160" cy="420480"/>
            </a:xfrm>
          </p:grpSpPr>
          <p:sp>
            <p:nvSpPr>
              <p:cNvPr id="1451" name="CustomShape 492"/>
              <p:cNvSpPr/>
              <p:nvPr/>
            </p:nvSpPr>
            <p:spPr>
              <a:xfrm>
                <a:off x="2305440" y="3669480"/>
                <a:ext cx="299520" cy="420480"/>
              </a:xfrm>
              <a:prstGeom prst="roundRect">
                <a:avLst>
                  <a:gd name="adj" fmla="val 528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52" name="Group 493"/>
              <p:cNvGrpSpPr/>
              <p:nvPr/>
            </p:nvGrpSpPr>
            <p:grpSpPr>
              <a:xfrm>
                <a:off x="2291400" y="3669480"/>
                <a:ext cx="326160" cy="404280"/>
                <a:chOff x="2291400" y="3669480"/>
                <a:chExt cx="326160" cy="404280"/>
              </a:xfrm>
            </p:grpSpPr>
            <p:sp>
              <p:nvSpPr>
                <p:cNvPr id="1453" name="CustomShape 494"/>
                <p:cNvSpPr/>
                <p:nvPr/>
              </p:nvSpPr>
              <p:spPr>
                <a:xfrm>
                  <a:off x="2305440" y="3669480"/>
                  <a:ext cx="283680" cy="404280"/>
                </a:xfrm>
                <a:prstGeom prst="roundRect">
                  <a:avLst>
                    <a:gd name="adj" fmla="val 560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54" name="Group 495"/>
                <p:cNvGrpSpPr/>
                <p:nvPr/>
              </p:nvGrpSpPr>
              <p:grpSpPr>
                <a:xfrm>
                  <a:off x="2291400" y="3669480"/>
                  <a:ext cx="326160" cy="391680"/>
                  <a:chOff x="2291400" y="3669480"/>
                  <a:chExt cx="326160" cy="391680"/>
                </a:xfrm>
              </p:grpSpPr>
              <p:sp>
                <p:nvSpPr>
                  <p:cNvPr id="1455" name="CustomShape 496"/>
                  <p:cNvSpPr/>
                  <p:nvPr/>
                </p:nvSpPr>
                <p:spPr>
                  <a:xfrm>
                    <a:off x="2305440" y="3669480"/>
                    <a:ext cx="274320" cy="391680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456" name="Group 497"/>
                  <p:cNvGrpSpPr/>
                  <p:nvPr/>
                </p:nvGrpSpPr>
                <p:grpSpPr>
                  <a:xfrm>
                    <a:off x="2291400" y="3669480"/>
                    <a:ext cx="326160" cy="379080"/>
                    <a:chOff x="2291400" y="3669480"/>
                    <a:chExt cx="326160" cy="379080"/>
                  </a:xfrm>
                </p:grpSpPr>
                <p:sp>
                  <p:nvSpPr>
                    <p:cNvPr id="1457" name="CustomShape 498"/>
                    <p:cNvSpPr/>
                    <p:nvPr/>
                  </p:nvSpPr>
                  <p:spPr>
                    <a:xfrm>
                      <a:off x="2305440" y="3669480"/>
                      <a:ext cx="261720" cy="37908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458" name="Group 499"/>
                    <p:cNvGrpSpPr/>
                    <p:nvPr/>
                  </p:nvGrpSpPr>
                  <p:grpSpPr>
                    <a:xfrm>
                      <a:off x="2291400" y="3669480"/>
                      <a:ext cx="326160" cy="369000"/>
                      <a:chOff x="2291400" y="3669480"/>
                      <a:chExt cx="326160" cy="369000"/>
                    </a:xfrm>
                  </p:grpSpPr>
                  <p:sp>
                    <p:nvSpPr>
                      <p:cNvPr id="1459" name="CustomShape 500"/>
                      <p:cNvSpPr/>
                      <p:nvPr/>
                    </p:nvSpPr>
                    <p:spPr>
                      <a:xfrm>
                        <a:off x="2305440" y="3669480"/>
                        <a:ext cx="248760" cy="367920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460" name="Group 501"/>
                      <p:cNvGrpSpPr/>
                      <p:nvPr/>
                    </p:nvGrpSpPr>
                    <p:grpSpPr>
                      <a:xfrm>
                        <a:off x="2291400" y="3669480"/>
                        <a:ext cx="326160" cy="369000"/>
                        <a:chOff x="2291400" y="3669480"/>
                        <a:chExt cx="326160" cy="369000"/>
                      </a:xfrm>
                    </p:grpSpPr>
                    <p:sp>
                      <p:nvSpPr>
                        <p:cNvPr id="1461" name="CustomShape 502"/>
                        <p:cNvSpPr/>
                        <p:nvPr/>
                      </p:nvSpPr>
                      <p:spPr>
                        <a:xfrm>
                          <a:off x="2305440" y="3669480"/>
                          <a:ext cx="239400" cy="360000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462" name="Group 503"/>
                        <p:cNvGrpSpPr/>
                        <p:nvPr/>
                      </p:nvGrpSpPr>
                      <p:grpSpPr>
                        <a:xfrm>
                          <a:off x="2291400" y="3669480"/>
                          <a:ext cx="326160" cy="369000"/>
                          <a:chOff x="2291400" y="3669480"/>
                          <a:chExt cx="326160" cy="369000"/>
                        </a:xfrm>
                      </p:grpSpPr>
                      <p:sp>
                        <p:nvSpPr>
                          <p:cNvPr id="1463" name="CustomShape 504"/>
                          <p:cNvSpPr/>
                          <p:nvPr/>
                        </p:nvSpPr>
                        <p:spPr>
                          <a:xfrm>
                            <a:off x="2305440" y="3669480"/>
                            <a:ext cx="231480" cy="352080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464" name="Group 505"/>
                          <p:cNvGrpSpPr/>
                          <p:nvPr/>
                        </p:nvGrpSpPr>
                        <p:grpSpPr>
                          <a:xfrm>
                            <a:off x="2291400" y="3669480"/>
                            <a:ext cx="326160" cy="369000"/>
                            <a:chOff x="2291400" y="3669480"/>
                            <a:chExt cx="326160" cy="369000"/>
                          </a:xfrm>
                        </p:grpSpPr>
                        <p:sp>
                          <p:nvSpPr>
                            <p:cNvPr id="1465" name="CustomShape 506"/>
                            <p:cNvSpPr/>
                            <p:nvPr/>
                          </p:nvSpPr>
                          <p:spPr>
                            <a:xfrm>
                              <a:off x="2305440" y="3669480"/>
                              <a:ext cx="228240" cy="345600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466" name="Group 507"/>
                            <p:cNvGrpSpPr/>
                            <p:nvPr/>
                          </p:nvGrpSpPr>
                          <p:grpSpPr>
                            <a:xfrm>
                              <a:off x="2291400" y="3669480"/>
                              <a:ext cx="326160" cy="369000"/>
                              <a:chOff x="2291400" y="3669480"/>
                              <a:chExt cx="326160" cy="369000"/>
                            </a:xfrm>
                          </p:grpSpPr>
                          <p:sp>
                            <p:nvSpPr>
                              <p:cNvPr id="1467" name="CustomShape 508"/>
                              <p:cNvSpPr/>
                              <p:nvPr/>
                            </p:nvSpPr>
                            <p:spPr>
                              <a:xfrm>
                                <a:off x="2305440" y="3669480"/>
                                <a:ext cx="223560" cy="342720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468" name="Group 509"/>
                              <p:cNvGrpSpPr/>
                              <p:nvPr/>
                            </p:nvGrpSpPr>
                            <p:grpSpPr>
                              <a:xfrm>
                                <a:off x="2291400" y="3669480"/>
                                <a:ext cx="326160" cy="369000"/>
                                <a:chOff x="2291400" y="3669480"/>
                                <a:chExt cx="326160" cy="369000"/>
                              </a:xfrm>
                            </p:grpSpPr>
                            <p:sp>
                              <p:nvSpPr>
                                <p:cNvPr id="1469" name="CustomShape 510"/>
                                <p:cNvSpPr/>
                                <p:nvPr/>
                              </p:nvSpPr>
                              <p:spPr>
                                <a:xfrm>
                                  <a:off x="2305440" y="3669480"/>
                                  <a:ext cx="217080" cy="33948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470" name="CustomShape 511"/>
                                <p:cNvSpPr/>
                                <p:nvPr/>
                              </p:nvSpPr>
                              <p:spPr>
                                <a:xfrm>
                                  <a:off x="2305440" y="3669480"/>
                                  <a:ext cx="217080" cy="33768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471" name="CustomShape 512"/>
                                <p:cNvSpPr/>
                                <p:nvPr/>
                              </p:nvSpPr>
                              <p:spPr>
                                <a:xfrm>
                                  <a:off x="2305440" y="3669480"/>
                                  <a:ext cx="217080" cy="33624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472" name="CustomShape 513"/>
                                <p:cNvSpPr/>
                                <p:nvPr/>
                              </p:nvSpPr>
                              <p:spPr>
                                <a:xfrm>
                                  <a:off x="2291400" y="3669480"/>
                                  <a:ext cx="326160" cy="36900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9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1473" name="Group 514"/>
          <p:cNvGrpSpPr/>
          <p:nvPr/>
        </p:nvGrpSpPr>
        <p:grpSpPr>
          <a:xfrm>
            <a:off x="2582640" y="3669480"/>
            <a:ext cx="497160" cy="437760"/>
            <a:chOff x="2582640" y="3669480"/>
            <a:chExt cx="497160" cy="437760"/>
          </a:xfrm>
        </p:grpSpPr>
        <p:sp>
          <p:nvSpPr>
            <p:cNvPr id="1474" name="CustomShape 515"/>
            <p:cNvSpPr/>
            <p:nvPr/>
          </p:nvSpPr>
          <p:spPr>
            <a:xfrm>
              <a:off x="2610360" y="3669480"/>
              <a:ext cx="469440" cy="437760"/>
            </a:xfrm>
            <a:prstGeom prst="roundRect">
              <a:avLst>
                <a:gd name="adj" fmla="val 361"/>
              </a:avLst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75" name="Group 516"/>
            <p:cNvGrpSpPr/>
            <p:nvPr/>
          </p:nvGrpSpPr>
          <p:grpSpPr>
            <a:xfrm>
              <a:off x="2582640" y="3669480"/>
              <a:ext cx="481320" cy="420480"/>
              <a:chOff x="2582640" y="3669480"/>
              <a:chExt cx="481320" cy="420480"/>
            </a:xfrm>
          </p:grpSpPr>
          <p:sp>
            <p:nvSpPr>
              <p:cNvPr id="1476" name="CustomShape 517"/>
              <p:cNvSpPr/>
              <p:nvPr/>
            </p:nvSpPr>
            <p:spPr>
              <a:xfrm>
                <a:off x="2610360" y="3669480"/>
                <a:ext cx="453600" cy="420480"/>
              </a:xfrm>
              <a:prstGeom prst="roundRect">
                <a:avLst>
                  <a:gd name="adj" fmla="val 375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77" name="Group 518"/>
              <p:cNvGrpSpPr/>
              <p:nvPr/>
            </p:nvGrpSpPr>
            <p:grpSpPr>
              <a:xfrm>
                <a:off x="2582640" y="3669480"/>
                <a:ext cx="470880" cy="404280"/>
                <a:chOff x="2582640" y="3669480"/>
                <a:chExt cx="470880" cy="404280"/>
              </a:xfrm>
            </p:grpSpPr>
            <p:sp>
              <p:nvSpPr>
                <p:cNvPr id="1478" name="CustomShape 519"/>
                <p:cNvSpPr/>
                <p:nvPr/>
              </p:nvSpPr>
              <p:spPr>
                <a:xfrm>
                  <a:off x="2610360" y="3669480"/>
                  <a:ext cx="441000" cy="404280"/>
                </a:xfrm>
                <a:prstGeom prst="roundRect">
                  <a:avLst>
                    <a:gd name="adj" fmla="val 394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79" name="Group 520"/>
                <p:cNvGrpSpPr/>
                <p:nvPr/>
              </p:nvGrpSpPr>
              <p:grpSpPr>
                <a:xfrm>
                  <a:off x="2582640" y="3669480"/>
                  <a:ext cx="470880" cy="391680"/>
                  <a:chOff x="2582640" y="3669480"/>
                  <a:chExt cx="470880" cy="391680"/>
                </a:xfrm>
              </p:grpSpPr>
              <p:sp>
                <p:nvSpPr>
                  <p:cNvPr id="1480" name="CustomShape 521"/>
                  <p:cNvSpPr/>
                  <p:nvPr/>
                </p:nvSpPr>
                <p:spPr>
                  <a:xfrm>
                    <a:off x="2610360" y="3669480"/>
                    <a:ext cx="425160" cy="391680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481" name="Group 522"/>
                  <p:cNvGrpSpPr/>
                  <p:nvPr/>
                </p:nvGrpSpPr>
                <p:grpSpPr>
                  <a:xfrm>
                    <a:off x="2582640" y="3669480"/>
                    <a:ext cx="470880" cy="379080"/>
                    <a:chOff x="2582640" y="3669480"/>
                    <a:chExt cx="470880" cy="379080"/>
                  </a:xfrm>
                </p:grpSpPr>
                <p:sp>
                  <p:nvSpPr>
                    <p:cNvPr id="1482" name="CustomShape 523"/>
                    <p:cNvSpPr/>
                    <p:nvPr/>
                  </p:nvSpPr>
                  <p:spPr>
                    <a:xfrm>
                      <a:off x="2610360" y="3669480"/>
                      <a:ext cx="414000" cy="37908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483" name="Group 524"/>
                    <p:cNvGrpSpPr/>
                    <p:nvPr/>
                  </p:nvGrpSpPr>
                  <p:grpSpPr>
                    <a:xfrm>
                      <a:off x="2582640" y="3669480"/>
                      <a:ext cx="470880" cy="369000"/>
                      <a:chOff x="2582640" y="3669480"/>
                      <a:chExt cx="470880" cy="369000"/>
                    </a:xfrm>
                  </p:grpSpPr>
                  <p:sp>
                    <p:nvSpPr>
                      <p:cNvPr id="1484" name="CustomShape 525"/>
                      <p:cNvSpPr/>
                      <p:nvPr/>
                    </p:nvSpPr>
                    <p:spPr>
                      <a:xfrm>
                        <a:off x="2610360" y="3669480"/>
                        <a:ext cx="402840" cy="367920"/>
                      </a:xfrm>
                      <a:prstGeom prst="roundRect">
                        <a:avLst>
                          <a:gd name="adj" fmla="val 431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485" name="Group 526"/>
                      <p:cNvGrpSpPr/>
                      <p:nvPr/>
                    </p:nvGrpSpPr>
                    <p:grpSpPr>
                      <a:xfrm>
                        <a:off x="2582640" y="3669480"/>
                        <a:ext cx="470880" cy="369000"/>
                        <a:chOff x="2582640" y="3669480"/>
                        <a:chExt cx="470880" cy="369000"/>
                      </a:xfrm>
                    </p:grpSpPr>
                    <p:sp>
                      <p:nvSpPr>
                        <p:cNvPr id="1486" name="CustomShape 527"/>
                        <p:cNvSpPr/>
                        <p:nvPr/>
                      </p:nvSpPr>
                      <p:spPr>
                        <a:xfrm>
                          <a:off x="2610360" y="3669480"/>
                          <a:ext cx="393480" cy="360000"/>
                        </a:xfrm>
                        <a:prstGeom prst="roundRect">
                          <a:avLst>
                            <a:gd name="adj" fmla="val 440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487" name="Group 528"/>
                        <p:cNvGrpSpPr/>
                        <p:nvPr/>
                      </p:nvGrpSpPr>
                      <p:grpSpPr>
                        <a:xfrm>
                          <a:off x="2582640" y="3669480"/>
                          <a:ext cx="470880" cy="369000"/>
                          <a:chOff x="2582640" y="3669480"/>
                          <a:chExt cx="470880" cy="369000"/>
                        </a:xfrm>
                      </p:grpSpPr>
                      <p:sp>
                        <p:nvSpPr>
                          <p:cNvPr id="1488" name="CustomShape 529"/>
                          <p:cNvSpPr/>
                          <p:nvPr/>
                        </p:nvSpPr>
                        <p:spPr>
                          <a:xfrm>
                            <a:off x="2610360" y="3669480"/>
                            <a:ext cx="385560" cy="352080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489" name="Group 530"/>
                          <p:cNvGrpSpPr/>
                          <p:nvPr/>
                        </p:nvGrpSpPr>
                        <p:grpSpPr>
                          <a:xfrm>
                            <a:off x="2582640" y="3669480"/>
                            <a:ext cx="470880" cy="369000"/>
                            <a:chOff x="2582640" y="3669480"/>
                            <a:chExt cx="470880" cy="369000"/>
                          </a:xfrm>
                        </p:grpSpPr>
                        <p:sp>
                          <p:nvSpPr>
                            <p:cNvPr id="1490" name="CustomShape 531"/>
                            <p:cNvSpPr/>
                            <p:nvPr/>
                          </p:nvSpPr>
                          <p:spPr>
                            <a:xfrm>
                              <a:off x="2610360" y="3669480"/>
                              <a:ext cx="379080" cy="345600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491" name="Group 532"/>
                            <p:cNvGrpSpPr/>
                            <p:nvPr/>
                          </p:nvGrpSpPr>
                          <p:grpSpPr>
                            <a:xfrm>
                              <a:off x="2582640" y="3669480"/>
                              <a:ext cx="470880" cy="369000"/>
                              <a:chOff x="2582640" y="3669480"/>
                              <a:chExt cx="470880" cy="369000"/>
                            </a:xfrm>
                          </p:grpSpPr>
                          <p:sp>
                            <p:nvSpPr>
                              <p:cNvPr id="1492" name="CustomShape 533"/>
                              <p:cNvSpPr/>
                              <p:nvPr/>
                            </p:nvSpPr>
                            <p:spPr>
                              <a:xfrm>
                                <a:off x="2610360" y="3669480"/>
                                <a:ext cx="374400" cy="342720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493" name="Group 534"/>
                              <p:cNvGrpSpPr/>
                              <p:nvPr/>
                            </p:nvGrpSpPr>
                            <p:grpSpPr>
                              <a:xfrm>
                                <a:off x="2582640" y="3669480"/>
                                <a:ext cx="470880" cy="369000"/>
                                <a:chOff x="2582640" y="3669480"/>
                                <a:chExt cx="470880" cy="369000"/>
                              </a:xfrm>
                            </p:grpSpPr>
                            <p:sp>
                              <p:nvSpPr>
                                <p:cNvPr id="1494" name="CustomShape 535"/>
                                <p:cNvSpPr/>
                                <p:nvPr/>
                              </p:nvSpPr>
                              <p:spPr>
                                <a:xfrm>
                                  <a:off x="2610360" y="3669480"/>
                                  <a:ext cx="369360" cy="33948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495" name="CustomShape 536"/>
                                <p:cNvSpPr/>
                                <p:nvPr/>
                              </p:nvSpPr>
                              <p:spPr>
                                <a:xfrm>
                                  <a:off x="2610360" y="3669480"/>
                                  <a:ext cx="369360" cy="337680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496" name="CustomShape 537"/>
                                <p:cNvSpPr/>
                                <p:nvPr/>
                              </p:nvSpPr>
                              <p:spPr>
                                <a:xfrm>
                                  <a:off x="2610360" y="3669480"/>
                                  <a:ext cx="367920" cy="336240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497" name="CustomShape 538"/>
                                <p:cNvSpPr/>
                                <p:nvPr/>
                              </p:nvSpPr>
                              <p:spPr>
                                <a:xfrm>
                                  <a:off x="2582640" y="3669480"/>
                                  <a:ext cx="470880" cy="36900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10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1498" name="Group 539"/>
          <p:cNvGrpSpPr/>
          <p:nvPr/>
        </p:nvGrpSpPr>
        <p:grpSpPr>
          <a:xfrm>
            <a:off x="3573000" y="3745800"/>
            <a:ext cx="497160" cy="437760"/>
            <a:chOff x="3573000" y="3745800"/>
            <a:chExt cx="497160" cy="437760"/>
          </a:xfrm>
        </p:grpSpPr>
        <p:sp>
          <p:nvSpPr>
            <p:cNvPr id="1499" name="CustomShape 540"/>
            <p:cNvSpPr/>
            <p:nvPr/>
          </p:nvSpPr>
          <p:spPr>
            <a:xfrm>
              <a:off x="3600720" y="3745800"/>
              <a:ext cx="469440" cy="437760"/>
            </a:xfrm>
            <a:prstGeom prst="roundRect">
              <a:avLst>
                <a:gd name="adj" fmla="val 361"/>
              </a:avLst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00" name="Group 541"/>
            <p:cNvGrpSpPr/>
            <p:nvPr/>
          </p:nvGrpSpPr>
          <p:grpSpPr>
            <a:xfrm>
              <a:off x="3573000" y="3745800"/>
              <a:ext cx="479880" cy="421920"/>
              <a:chOff x="3573000" y="3745800"/>
              <a:chExt cx="479880" cy="421920"/>
            </a:xfrm>
          </p:grpSpPr>
          <p:sp>
            <p:nvSpPr>
              <p:cNvPr id="1501" name="CustomShape 542"/>
              <p:cNvSpPr/>
              <p:nvPr/>
            </p:nvSpPr>
            <p:spPr>
              <a:xfrm>
                <a:off x="3600720" y="3745800"/>
                <a:ext cx="452160" cy="421920"/>
              </a:xfrm>
              <a:prstGeom prst="roundRect">
                <a:avLst>
                  <a:gd name="adj" fmla="val 375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02" name="Group 543"/>
              <p:cNvGrpSpPr/>
              <p:nvPr/>
            </p:nvGrpSpPr>
            <p:grpSpPr>
              <a:xfrm>
                <a:off x="3573000" y="3745800"/>
                <a:ext cx="470880" cy="406080"/>
                <a:chOff x="3573000" y="3745800"/>
                <a:chExt cx="470880" cy="406080"/>
              </a:xfrm>
            </p:grpSpPr>
            <p:sp>
              <p:nvSpPr>
                <p:cNvPr id="1503" name="CustomShape 544"/>
                <p:cNvSpPr/>
                <p:nvPr/>
              </p:nvSpPr>
              <p:spPr>
                <a:xfrm>
                  <a:off x="3600720" y="3745800"/>
                  <a:ext cx="441000" cy="406080"/>
                </a:xfrm>
                <a:prstGeom prst="roundRect">
                  <a:avLst>
                    <a:gd name="adj" fmla="val 389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04" name="Group 545"/>
                <p:cNvGrpSpPr/>
                <p:nvPr/>
              </p:nvGrpSpPr>
              <p:grpSpPr>
                <a:xfrm>
                  <a:off x="3573000" y="3745800"/>
                  <a:ext cx="470880" cy="393480"/>
                  <a:chOff x="3573000" y="3745800"/>
                  <a:chExt cx="470880" cy="393480"/>
                </a:xfrm>
              </p:grpSpPr>
              <p:sp>
                <p:nvSpPr>
                  <p:cNvPr id="1505" name="CustomShape 546"/>
                  <p:cNvSpPr/>
                  <p:nvPr/>
                </p:nvSpPr>
                <p:spPr>
                  <a:xfrm>
                    <a:off x="3600720" y="3745800"/>
                    <a:ext cx="426600" cy="393480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506" name="Group 547"/>
                  <p:cNvGrpSpPr/>
                  <p:nvPr/>
                </p:nvGrpSpPr>
                <p:grpSpPr>
                  <a:xfrm>
                    <a:off x="3573000" y="3745800"/>
                    <a:ext cx="470880" cy="380520"/>
                    <a:chOff x="3573000" y="3745800"/>
                    <a:chExt cx="470880" cy="380520"/>
                  </a:xfrm>
                </p:grpSpPr>
                <p:sp>
                  <p:nvSpPr>
                    <p:cNvPr id="1507" name="CustomShape 548"/>
                    <p:cNvSpPr/>
                    <p:nvPr/>
                  </p:nvSpPr>
                  <p:spPr>
                    <a:xfrm>
                      <a:off x="3600720" y="3745800"/>
                      <a:ext cx="414000" cy="38052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508" name="Group 549"/>
                    <p:cNvGrpSpPr/>
                    <p:nvPr/>
                  </p:nvGrpSpPr>
                  <p:grpSpPr>
                    <a:xfrm>
                      <a:off x="3573000" y="3745800"/>
                      <a:ext cx="470880" cy="371160"/>
                      <a:chOff x="3573000" y="3745800"/>
                      <a:chExt cx="470880" cy="371160"/>
                    </a:xfrm>
                  </p:grpSpPr>
                  <p:sp>
                    <p:nvSpPr>
                      <p:cNvPr id="1509" name="CustomShape 550"/>
                      <p:cNvSpPr/>
                      <p:nvPr/>
                    </p:nvSpPr>
                    <p:spPr>
                      <a:xfrm>
                        <a:off x="3600720" y="3745800"/>
                        <a:ext cx="406080" cy="371160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510" name="Group 551"/>
                      <p:cNvGrpSpPr/>
                      <p:nvPr/>
                    </p:nvGrpSpPr>
                    <p:grpSpPr>
                      <a:xfrm>
                        <a:off x="3573000" y="3745800"/>
                        <a:ext cx="470880" cy="369000"/>
                        <a:chOff x="3573000" y="3745800"/>
                        <a:chExt cx="470880" cy="369000"/>
                      </a:xfrm>
                    </p:grpSpPr>
                    <p:sp>
                      <p:nvSpPr>
                        <p:cNvPr id="1511" name="CustomShape 552"/>
                        <p:cNvSpPr/>
                        <p:nvPr/>
                      </p:nvSpPr>
                      <p:spPr>
                        <a:xfrm>
                          <a:off x="3600720" y="3745800"/>
                          <a:ext cx="394920" cy="361440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512" name="Group 553"/>
                        <p:cNvGrpSpPr/>
                        <p:nvPr/>
                      </p:nvGrpSpPr>
                      <p:grpSpPr>
                        <a:xfrm>
                          <a:off x="3573000" y="3745800"/>
                          <a:ext cx="470880" cy="369000"/>
                          <a:chOff x="3573000" y="3745800"/>
                          <a:chExt cx="470880" cy="369000"/>
                        </a:xfrm>
                      </p:grpSpPr>
                      <p:sp>
                        <p:nvSpPr>
                          <p:cNvPr id="1513" name="CustomShape 554"/>
                          <p:cNvSpPr/>
                          <p:nvPr/>
                        </p:nvSpPr>
                        <p:spPr>
                          <a:xfrm>
                            <a:off x="3600720" y="3745800"/>
                            <a:ext cx="387000" cy="353520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514" name="Group 555"/>
                          <p:cNvGrpSpPr/>
                          <p:nvPr/>
                        </p:nvGrpSpPr>
                        <p:grpSpPr>
                          <a:xfrm>
                            <a:off x="3573000" y="3745800"/>
                            <a:ext cx="470880" cy="369000"/>
                            <a:chOff x="3573000" y="3745800"/>
                            <a:chExt cx="470880" cy="369000"/>
                          </a:xfrm>
                        </p:grpSpPr>
                        <p:sp>
                          <p:nvSpPr>
                            <p:cNvPr id="1515" name="CustomShape 556"/>
                            <p:cNvSpPr/>
                            <p:nvPr/>
                          </p:nvSpPr>
                          <p:spPr>
                            <a:xfrm>
                              <a:off x="3600720" y="3745800"/>
                              <a:ext cx="377640" cy="347400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516" name="Group 557"/>
                            <p:cNvGrpSpPr/>
                            <p:nvPr/>
                          </p:nvGrpSpPr>
                          <p:grpSpPr>
                            <a:xfrm>
                              <a:off x="3573000" y="3745800"/>
                              <a:ext cx="470880" cy="369000"/>
                              <a:chOff x="3573000" y="3745800"/>
                              <a:chExt cx="470880" cy="369000"/>
                            </a:xfrm>
                          </p:grpSpPr>
                          <p:sp>
                            <p:nvSpPr>
                              <p:cNvPr id="1517" name="CustomShape 558"/>
                              <p:cNvSpPr/>
                              <p:nvPr/>
                            </p:nvSpPr>
                            <p:spPr>
                              <a:xfrm>
                                <a:off x="3600720" y="3745800"/>
                                <a:ext cx="372600" cy="344160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518" name="Group 559"/>
                              <p:cNvGrpSpPr/>
                              <p:nvPr/>
                            </p:nvGrpSpPr>
                            <p:grpSpPr>
                              <a:xfrm>
                                <a:off x="3573000" y="3745800"/>
                                <a:ext cx="470880" cy="369000"/>
                                <a:chOff x="3573000" y="3745800"/>
                                <a:chExt cx="470880" cy="369000"/>
                              </a:xfrm>
                            </p:grpSpPr>
                            <p:sp>
                              <p:nvSpPr>
                                <p:cNvPr id="1519" name="CustomShape 560"/>
                                <p:cNvSpPr/>
                                <p:nvPr/>
                              </p:nvSpPr>
                              <p:spPr>
                                <a:xfrm>
                                  <a:off x="3600720" y="3745800"/>
                                  <a:ext cx="367920" cy="34092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520" name="CustomShape 561"/>
                                <p:cNvSpPr/>
                                <p:nvPr/>
                              </p:nvSpPr>
                              <p:spPr>
                                <a:xfrm>
                                  <a:off x="3600720" y="3745800"/>
                                  <a:ext cx="367920" cy="33948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521" name="CustomShape 562"/>
                                <p:cNvSpPr/>
                                <p:nvPr/>
                              </p:nvSpPr>
                              <p:spPr>
                                <a:xfrm>
                                  <a:off x="3600720" y="3745800"/>
                                  <a:ext cx="367920" cy="339480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522" name="CustomShape 563"/>
                                <p:cNvSpPr/>
                                <p:nvPr/>
                              </p:nvSpPr>
                              <p:spPr>
                                <a:xfrm>
                                  <a:off x="3573000" y="3745800"/>
                                  <a:ext cx="470880" cy="369000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18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11</a:t>
                                  </a:r>
                                  <a:endParaRPr b="0" lang="en-US" sz="18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aphicFrame>
        <p:nvGraphicFramePr>
          <p:cNvPr id="1523" name="Table 564"/>
          <p:cNvGraphicFramePr/>
          <p:nvPr/>
        </p:nvGraphicFramePr>
        <p:xfrm>
          <a:off x="1026360" y="4906080"/>
          <a:ext cx="6003000" cy="370440"/>
        </p:xfrm>
        <a:graphic>
          <a:graphicData uri="http://schemas.openxmlformats.org/drawingml/2006/table">
            <a:tbl>
              <a:tblPr/>
              <a:tblGrid>
                <a:gridCol w="545760"/>
                <a:gridCol w="545760"/>
                <a:gridCol w="545760"/>
                <a:gridCol w="545760"/>
                <a:gridCol w="545760"/>
                <a:gridCol w="545760"/>
                <a:gridCol w="545760"/>
                <a:gridCol w="545760"/>
                <a:gridCol w="545760"/>
                <a:gridCol w="545760"/>
                <a:gridCol w="545760"/>
              </a:tblGrid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1524" name="CustomShape 565"/>
          <p:cNvSpPr/>
          <p:nvPr/>
        </p:nvSpPr>
        <p:spPr>
          <a:xfrm>
            <a:off x="5070960" y="1779480"/>
            <a:ext cx="869040" cy="29451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5" name="CustomShape 566"/>
          <p:cNvSpPr/>
          <p:nvPr/>
        </p:nvSpPr>
        <p:spPr>
          <a:xfrm>
            <a:off x="5999760" y="1779480"/>
            <a:ext cx="2892600" cy="294516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Left child of A[i] is at position A[2i]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Right child of A[i] is at position A[2i + 1]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6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6904800" cy="691164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7" name="Picture 2" descr=""/>
          <p:cNvPicPr/>
          <p:nvPr/>
        </p:nvPicPr>
        <p:blipFill>
          <a:blip r:embed="rId1"/>
          <a:stretch/>
        </p:blipFill>
        <p:spPr>
          <a:xfrm>
            <a:off x="94680" y="123480"/>
            <a:ext cx="7244640" cy="67341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Linear data structures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8EAFCB3-2A6B-45DC-989A-95DEA2FC0FE8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214200" y="1357200"/>
            <a:ext cx="8357760" cy="50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18960" indent="-318600">
              <a:lnSpc>
                <a:spcPct val="10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Here are some of the data structures we have studied so far: </a:t>
            </a:r>
            <a:endParaRPr b="0" lang="en-US" sz="2400" spc="-1" strike="noStrike">
              <a:latin typeface="Arial"/>
            </a:endParaRPr>
          </a:p>
          <a:p>
            <a:pPr lvl="1" marL="71928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Arrays</a:t>
            </a:r>
            <a:endParaRPr b="0" lang="en-US" sz="1600" spc="-1" strike="noStrike">
              <a:latin typeface="Arial"/>
            </a:endParaRPr>
          </a:p>
          <a:p>
            <a:pPr lvl="1" marL="71928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Singly-linked lists and doubly-linked lists</a:t>
            </a:r>
            <a:endParaRPr b="0" lang="en-US" sz="1600" spc="-1" strike="noStrike">
              <a:latin typeface="Arial"/>
            </a:endParaRPr>
          </a:p>
          <a:p>
            <a:pPr lvl="1" marL="71928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Stacks and queues</a:t>
            </a:r>
            <a:endParaRPr b="0" lang="en-US" sz="1600" spc="-1" strike="noStrike">
              <a:latin typeface="Arial"/>
            </a:endParaRPr>
          </a:p>
          <a:p>
            <a:pPr lvl="1" marL="719280" indent="-261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These all have the property that their elements can be adequately displayed in a straight line</a:t>
            </a:r>
            <a:endParaRPr b="0" lang="en-US" sz="16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</a:pPr>
            <a:r>
              <a:rPr b="1" lang="en-US" sz="2400" spc="-1" strike="noStrike">
                <a:solidFill>
                  <a:srgbClr val="00b050"/>
                </a:solidFill>
                <a:latin typeface="Arial"/>
              </a:rPr>
              <a:t>How to obtain data structures for data that have  nonlinear relationships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1" lang="en-US" sz="2400" spc="-1" strike="noStrike">
                <a:solidFill>
                  <a:srgbClr val="990000"/>
                </a:solidFill>
                <a:latin typeface="Arial"/>
              </a:rPr>
              <a:t>Binary tree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a linked data structure.  Each node contains data (including a key and satellite data), and pointers left, right and 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Blip>
                <a:blip r:embed="rId1"/>
              </a:buBlip>
            </a:pP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990000"/>
                </a:solidFill>
                <a:latin typeface="Arial"/>
              </a:rPr>
              <a:t>Left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 points to the left child of the node.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Blip>
                <a:blip r:embed="rId2"/>
              </a:buBlip>
            </a:pP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990000"/>
                </a:solidFill>
                <a:latin typeface="Arial"/>
              </a:rPr>
              <a:t>Right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 points to the right child of the node.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Blip>
                <a:blip r:embed="rId3"/>
              </a:buBlip>
            </a:pP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990000"/>
                </a:solidFill>
                <a:latin typeface="Arial"/>
              </a:rPr>
              <a:t>p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 points to the parent of the node.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Blip>
                <a:blip r:embed="rId4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a child is missing, the pointer is NIL.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Blip>
                <a:blip r:embed="rId5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a parent is missing, p is NIL.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Blip>
                <a:blip r:embed="rId6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lang="en-US" sz="2400" spc="-1" strike="noStrike">
                <a:solidFill>
                  <a:srgbClr val="990000"/>
                </a:solidFill>
                <a:latin typeface="Arial"/>
              </a:rPr>
              <a:t>root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the tree is the  only node for which p is NIL.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Blip>
                <a:blip r:embed="rId7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Nodes for which both left and right are NIL are </a:t>
            </a:r>
            <a:r>
              <a:rPr b="1" lang="en-US" sz="2400" spc="-1" strike="noStrike">
                <a:solidFill>
                  <a:srgbClr val="990000"/>
                </a:solidFill>
                <a:latin typeface="Arial"/>
              </a:rPr>
              <a:t>leaves.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9" name="TextShape 2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Binary Trees: Linked List Representation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0" name="TextShape 3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32A547D-757F-4F0B-A3E7-241177B58029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Binary Trees: Linked List Representation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2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BCB8AA2-A7D2-47A1-9D85-1E6767CFE6E4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33" name="Picture 2" descr=""/>
          <p:cNvPicPr/>
          <p:nvPr/>
        </p:nvPicPr>
        <p:blipFill>
          <a:blip r:embed="rId1"/>
          <a:stretch/>
        </p:blipFill>
        <p:spPr>
          <a:xfrm>
            <a:off x="762120" y="1523880"/>
            <a:ext cx="5810040" cy="4762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43" dur="indefinite" restart="never" nodeType="tmRoot">
          <p:childTnLst>
            <p:seq>
              <p:cTn id="2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4" name="Picture 2" descr=""/>
          <p:cNvPicPr/>
          <p:nvPr/>
        </p:nvPicPr>
        <p:blipFill>
          <a:blip r:embed="rId1"/>
          <a:stretch/>
        </p:blipFill>
        <p:spPr>
          <a:xfrm>
            <a:off x="86040" y="0"/>
            <a:ext cx="7776720" cy="598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5" dur="indefinite" restart="never" nodeType="tmRoot">
          <p:childTnLst>
            <p:seq>
              <p:cTn id="2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720720" indent="-263160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mincho"/>
              </a:rPr>
              <a:t>A binary tree is defined recursively: it consists of a root, a left subtree and a right subtree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63160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mincho"/>
              </a:rPr>
              <a:t>To </a:t>
            </a:r>
            <a:r>
              <a:rPr b="0" lang="en-US" sz="2800" spc="-1" strike="noStrike">
                <a:solidFill>
                  <a:srgbClr val="008000"/>
                </a:solidFill>
                <a:latin typeface="Arial"/>
                <a:ea typeface="msmincho"/>
              </a:rPr>
              <a:t>traverse (or walk)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mincho"/>
              </a:rPr>
              <a:t> the binary tree is to visit each node in the binary tree exactly once.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63160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mincho"/>
              </a:rPr>
              <a:t>Tree traversals are naturally recursive.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63160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mincho"/>
              </a:rPr>
              <a:t>Since a binary tree has three parts, these are the possible ways to traverse the binary tree: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83000"/>
              </a:lnSpc>
              <a:spcBef>
                <a:spcPts val="60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mincho"/>
              </a:rPr>
              <a:t>root, left, right : preorder        (root, right, left)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mincho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83000"/>
              </a:lnSpc>
              <a:spcBef>
                <a:spcPts val="60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mincho"/>
              </a:rPr>
              <a:t>left, root, right: inorder            (right, root, left)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83000"/>
              </a:lnSpc>
              <a:spcBef>
                <a:spcPts val="60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mincho"/>
              </a:rPr>
              <a:t>left, right, root: postorder        (right, left, root)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6" name="TextShape 2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Binary Tree Traversals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7" name="TextShape 3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181F9A2-A735-4A40-83E6-2A44A00ECE21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47" dur="indefinite" restart="never" nodeType="tmRoot">
          <p:childTnLst>
            <p:seq>
              <p:cTn id="2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Picture 2" descr=""/>
          <p:cNvPicPr/>
          <p:nvPr/>
        </p:nvPicPr>
        <p:blipFill>
          <a:blip r:embed="rId1"/>
          <a:stretch/>
        </p:blipFill>
        <p:spPr>
          <a:xfrm>
            <a:off x="139680" y="0"/>
            <a:ext cx="68058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9" dur="indefinite" restart="never" nodeType="tmRoot">
          <p:childTnLst>
            <p:seq>
              <p:cTn id="2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9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6975720" cy="679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1" dur="indefinite" restart="never" nodeType="tmRoot">
          <p:childTnLst>
            <p:seq>
              <p:cTn id="2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0" name="Picture 2" descr=""/>
          <p:cNvPicPr/>
          <p:nvPr/>
        </p:nvPicPr>
        <p:blipFill>
          <a:blip r:embed="rId1"/>
          <a:stretch/>
        </p:blipFill>
        <p:spPr>
          <a:xfrm>
            <a:off x="149040" y="0"/>
            <a:ext cx="6897600" cy="683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3" dur="indefinite" restart="never" nodeType="tmRoot">
          <p:childTnLst>
            <p:seq>
              <p:cTn id="2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3399"/>
                </a:solidFill>
                <a:latin typeface="Arial"/>
              </a:rPr>
              <a:t>Binary Tree Traversals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2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056A7F0-A886-4579-8B95-83B042DEF953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1543" name="Group 3"/>
          <p:cNvGrpSpPr/>
          <p:nvPr/>
        </p:nvGrpSpPr>
        <p:grpSpPr>
          <a:xfrm>
            <a:off x="3432240" y="1631880"/>
            <a:ext cx="3438360" cy="1557000"/>
            <a:chOff x="3432240" y="1631880"/>
            <a:chExt cx="3438360" cy="1557000"/>
          </a:xfrm>
        </p:grpSpPr>
        <p:sp>
          <p:nvSpPr>
            <p:cNvPr id="1544" name="CustomShape 4"/>
            <p:cNvSpPr/>
            <p:nvPr/>
          </p:nvSpPr>
          <p:spPr>
            <a:xfrm>
              <a:off x="3733920" y="1631880"/>
              <a:ext cx="2087280" cy="1169640"/>
            </a:xfrm>
            <a:prstGeom prst="roundRect">
              <a:avLst>
                <a:gd name="adj" fmla="val 134"/>
              </a:avLst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45" name="Group 5"/>
            <p:cNvGrpSpPr/>
            <p:nvPr/>
          </p:nvGrpSpPr>
          <p:grpSpPr>
            <a:xfrm>
              <a:off x="3432240" y="1631880"/>
              <a:ext cx="3438360" cy="1557000"/>
              <a:chOff x="3432240" y="1631880"/>
              <a:chExt cx="3438360" cy="1557000"/>
            </a:xfrm>
          </p:grpSpPr>
          <p:sp>
            <p:nvSpPr>
              <p:cNvPr id="1546" name="CustomShape 6"/>
              <p:cNvSpPr/>
              <p:nvPr/>
            </p:nvSpPr>
            <p:spPr>
              <a:xfrm>
                <a:off x="3733920" y="1631880"/>
                <a:ext cx="2071440" cy="1153800"/>
              </a:xfrm>
              <a:prstGeom prst="roundRect">
                <a:avLst>
                  <a:gd name="adj" fmla="val 134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47" name="Group 7"/>
              <p:cNvGrpSpPr/>
              <p:nvPr/>
            </p:nvGrpSpPr>
            <p:grpSpPr>
              <a:xfrm>
                <a:off x="3432240" y="1631880"/>
                <a:ext cx="3438360" cy="1557000"/>
                <a:chOff x="3432240" y="1631880"/>
                <a:chExt cx="3438360" cy="1557000"/>
              </a:xfrm>
            </p:grpSpPr>
            <p:sp>
              <p:nvSpPr>
                <p:cNvPr id="1548" name="CustomShape 8"/>
                <p:cNvSpPr/>
                <p:nvPr/>
              </p:nvSpPr>
              <p:spPr>
                <a:xfrm>
                  <a:off x="3733920" y="1631880"/>
                  <a:ext cx="2057040" cy="1139400"/>
                </a:xfrm>
                <a:prstGeom prst="roundRect">
                  <a:avLst>
                    <a:gd name="adj" fmla="val 139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49" name="Group 9"/>
                <p:cNvGrpSpPr/>
                <p:nvPr/>
              </p:nvGrpSpPr>
              <p:grpSpPr>
                <a:xfrm>
                  <a:off x="3432240" y="1631880"/>
                  <a:ext cx="3438360" cy="1557000"/>
                  <a:chOff x="3432240" y="1631880"/>
                  <a:chExt cx="3438360" cy="1557000"/>
                </a:xfrm>
              </p:grpSpPr>
              <p:sp>
                <p:nvSpPr>
                  <p:cNvPr id="1550" name="CustomShape 10"/>
                  <p:cNvSpPr/>
                  <p:nvPr/>
                </p:nvSpPr>
                <p:spPr>
                  <a:xfrm>
                    <a:off x="3733920" y="1631880"/>
                    <a:ext cx="2044440" cy="1126800"/>
                  </a:xfrm>
                  <a:prstGeom prst="roundRect">
                    <a:avLst>
                      <a:gd name="adj" fmla="val 139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551" name="Group 11"/>
                  <p:cNvGrpSpPr/>
                  <p:nvPr/>
                </p:nvGrpSpPr>
                <p:grpSpPr>
                  <a:xfrm>
                    <a:off x="3432240" y="1631880"/>
                    <a:ext cx="3438360" cy="1557000"/>
                    <a:chOff x="3432240" y="1631880"/>
                    <a:chExt cx="3438360" cy="1557000"/>
                  </a:xfrm>
                </p:grpSpPr>
                <p:sp>
                  <p:nvSpPr>
                    <p:cNvPr id="1552" name="CustomShape 12"/>
                    <p:cNvSpPr/>
                    <p:nvPr/>
                  </p:nvSpPr>
                  <p:spPr>
                    <a:xfrm>
                      <a:off x="3733920" y="1631880"/>
                      <a:ext cx="2033280" cy="1115640"/>
                    </a:xfrm>
                    <a:prstGeom prst="roundRect">
                      <a:avLst>
                        <a:gd name="adj" fmla="val 139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553" name="Group 13"/>
                    <p:cNvGrpSpPr/>
                    <p:nvPr/>
                  </p:nvGrpSpPr>
                  <p:grpSpPr>
                    <a:xfrm>
                      <a:off x="3432240" y="1631880"/>
                      <a:ext cx="3438360" cy="1557000"/>
                      <a:chOff x="3432240" y="1631880"/>
                      <a:chExt cx="3438360" cy="1557000"/>
                    </a:xfrm>
                  </p:grpSpPr>
                  <p:sp>
                    <p:nvSpPr>
                      <p:cNvPr id="1554" name="CustomShape 14"/>
                      <p:cNvSpPr/>
                      <p:nvPr/>
                    </p:nvSpPr>
                    <p:spPr>
                      <a:xfrm>
                        <a:off x="3733920" y="1631880"/>
                        <a:ext cx="2023560" cy="1107720"/>
                      </a:xfrm>
                      <a:prstGeom prst="roundRect">
                        <a:avLst>
                          <a:gd name="adj" fmla="val 139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555" name="Group 15"/>
                      <p:cNvGrpSpPr/>
                      <p:nvPr/>
                    </p:nvGrpSpPr>
                    <p:grpSpPr>
                      <a:xfrm>
                        <a:off x="3432240" y="1631880"/>
                        <a:ext cx="3438360" cy="1557000"/>
                        <a:chOff x="3432240" y="1631880"/>
                        <a:chExt cx="3438360" cy="1557000"/>
                      </a:xfrm>
                    </p:grpSpPr>
                    <p:sp>
                      <p:nvSpPr>
                        <p:cNvPr id="1556" name="CustomShape 16"/>
                        <p:cNvSpPr/>
                        <p:nvPr/>
                      </p:nvSpPr>
                      <p:spPr>
                        <a:xfrm>
                          <a:off x="3733920" y="1631880"/>
                          <a:ext cx="2015640" cy="1099800"/>
                        </a:xfrm>
                        <a:prstGeom prst="roundRect">
                          <a:avLst>
                            <a:gd name="adj" fmla="val 144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557" name="Group 17"/>
                        <p:cNvGrpSpPr/>
                        <p:nvPr/>
                      </p:nvGrpSpPr>
                      <p:grpSpPr>
                        <a:xfrm>
                          <a:off x="3432240" y="1631880"/>
                          <a:ext cx="3438360" cy="1557000"/>
                          <a:chOff x="3432240" y="1631880"/>
                          <a:chExt cx="3438360" cy="1557000"/>
                        </a:xfrm>
                      </p:grpSpPr>
                      <p:sp>
                        <p:nvSpPr>
                          <p:cNvPr id="1558" name="CustomShape 18"/>
                          <p:cNvSpPr/>
                          <p:nvPr/>
                        </p:nvSpPr>
                        <p:spPr>
                          <a:xfrm>
                            <a:off x="3733920" y="1631880"/>
                            <a:ext cx="2009520" cy="1093320"/>
                          </a:xfrm>
                          <a:prstGeom prst="roundRect">
                            <a:avLst>
                              <a:gd name="adj" fmla="val 144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559" name="Group 19"/>
                          <p:cNvGrpSpPr/>
                          <p:nvPr/>
                        </p:nvGrpSpPr>
                        <p:grpSpPr>
                          <a:xfrm>
                            <a:off x="3432240" y="1631880"/>
                            <a:ext cx="3438360" cy="1557000"/>
                            <a:chOff x="3432240" y="1631880"/>
                            <a:chExt cx="3438360" cy="1557000"/>
                          </a:xfrm>
                        </p:grpSpPr>
                        <p:sp>
                          <p:nvSpPr>
                            <p:cNvPr id="1560" name="CustomShape 20"/>
                            <p:cNvSpPr/>
                            <p:nvPr/>
                          </p:nvSpPr>
                          <p:spPr>
                            <a:xfrm>
                              <a:off x="3733920" y="1631880"/>
                              <a:ext cx="2003040" cy="1087200"/>
                            </a:xfrm>
                            <a:prstGeom prst="roundRect">
                              <a:avLst>
                                <a:gd name="adj" fmla="val 144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561" name="Group 21"/>
                            <p:cNvGrpSpPr/>
                            <p:nvPr/>
                          </p:nvGrpSpPr>
                          <p:grpSpPr>
                            <a:xfrm>
                              <a:off x="3432240" y="1631880"/>
                              <a:ext cx="3438360" cy="1557000"/>
                              <a:chOff x="3432240" y="1631880"/>
                              <a:chExt cx="3438360" cy="1557000"/>
                            </a:xfrm>
                          </p:grpSpPr>
                          <p:sp>
                            <p:nvSpPr>
                              <p:cNvPr id="1562" name="CustomShape 22"/>
                              <p:cNvSpPr/>
                              <p:nvPr/>
                            </p:nvSpPr>
                            <p:spPr>
                              <a:xfrm>
                                <a:off x="3733920" y="1631880"/>
                                <a:ext cx="1999800" cy="1083960"/>
                              </a:xfrm>
                              <a:prstGeom prst="roundRect">
                                <a:avLst>
                                  <a:gd name="adj" fmla="val 144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563" name="Group 23"/>
                              <p:cNvGrpSpPr/>
                              <p:nvPr/>
                            </p:nvGrpSpPr>
                            <p:grpSpPr>
                              <a:xfrm>
                                <a:off x="3432240" y="1631880"/>
                                <a:ext cx="3438360" cy="1557000"/>
                                <a:chOff x="3432240" y="1631880"/>
                                <a:chExt cx="3438360" cy="1557000"/>
                              </a:xfrm>
                            </p:grpSpPr>
                            <p:sp>
                              <p:nvSpPr>
                                <p:cNvPr id="1564" name="CustomShape 24"/>
                                <p:cNvSpPr/>
                                <p:nvPr/>
                              </p:nvSpPr>
                              <p:spPr>
                                <a:xfrm>
                                  <a:off x="3733920" y="1631880"/>
                                  <a:ext cx="1996560" cy="1082160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565" name="CustomShape 25"/>
                                <p:cNvSpPr/>
                                <p:nvPr/>
                              </p:nvSpPr>
                              <p:spPr>
                                <a:xfrm>
                                  <a:off x="3733920" y="1631880"/>
                                  <a:ext cx="1996560" cy="1082160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566" name="CustomShape 26"/>
                                <p:cNvSpPr/>
                                <p:nvPr/>
                              </p:nvSpPr>
                              <p:spPr>
                                <a:xfrm>
                                  <a:off x="3432240" y="1631880"/>
                                  <a:ext cx="3438360" cy="1557000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32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preorder: 1 2 3</a:t>
                                  </a:r>
                                  <a:endParaRPr b="0" lang="en-US" sz="3200" spc="-1" strike="noStrike">
                                    <a:latin typeface="Arial"/>
                                  </a:endParaRPr>
                                </a:p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32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inorder: 2 1 3</a:t>
                                  </a:r>
                                  <a:endParaRPr b="0" lang="en-US" sz="3200" spc="-1" strike="noStrike">
                                    <a:latin typeface="Arial"/>
                                  </a:endParaRPr>
                                </a:p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32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postorder: 2 3 1</a:t>
                                  </a:r>
                                  <a:endParaRPr b="0" lang="en-US" sz="32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1567" name="CustomShape 27"/>
          <p:cNvSpPr/>
          <p:nvPr/>
        </p:nvSpPr>
        <p:spPr>
          <a:xfrm>
            <a:off x="1676520" y="2514600"/>
            <a:ext cx="228240" cy="22824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8" name="Line 28"/>
          <p:cNvSpPr/>
          <p:nvPr/>
        </p:nvSpPr>
        <p:spPr>
          <a:xfrm flipH="1">
            <a:off x="1884240" y="2133360"/>
            <a:ext cx="345960" cy="3812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9" name="CustomShape 29"/>
          <p:cNvSpPr/>
          <p:nvPr/>
        </p:nvSpPr>
        <p:spPr>
          <a:xfrm>
            <a:off x="2133720" y="1905120"/>
            <a:ext cx="228240" cy="22824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0" name="Line 30"/>
          <p:cNvSpPr/>
          <p:nvPr/>
        </p:nvSpPr>
        <p:spPr>
          <a:xfrm>
            <a:off x="2286000" y="2133360"/>
            <a:ext cx="304560" cy="3812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1" name="CustomShape 31"/>
          <p:cNvSpPr/>
          <p:nvPr/>
        </p:nvSpPr>
        <p:spPr>
          <a:xfrm>
            <a:off x="2514600" y="2514600"/>
            <a:ext cx="228240" cy="22824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72" name="Group 32"/>
          <p:cNvGrpSpPr/>
          <p:nvPr/>
        </p:nvGrpSpPr>
        <p:grpSpPr>
          <a:xfrm>
            <a:off x="2422080" y="1752480"/>
            <a:ext cx="343080" cy="399600"/>
            <a:chOff x="2422080" y="1752480"/>
            <a:chExt cx="343080" cy="399600"/>
          </a:xfrm>
        </p:grpSpPr>
        <p:sp>
          <p:nvSpPr>
            <p:cNvPr id="1573" name="CustomShape 33"/>
            <p:cNvSpPr/>
            <p:nvPr/>
          </p:nvSpPr>
          <p:spPr>
            <a:xfrm>
              <a:off x="2438280" y="1752480"/>
              <a:ext cx="293400" cy="379080"/>
            </a:xfrm>
            <a:prstGeom prst="roundRect">
              <a:avLst>
                <a:gd name="adj" fmla="val 542"/>
              </a:avLst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74" name="Group 34"/>
            <p:cNvGrpSpPr/>
            <p:nvPr/>
          </p:nvGrpSpPr>
          <p:grpSpPr>
            <a:xfrm>
              <a:off x="2422080" y="1752480"/>
              <a:ext cx="343080" cy="399600"/>
              <a:chOff x="2422080" y="1752480"/>
              <a:chExt cx="343080" cy="399600"/>
            </a:xfrm>
          </p:grpSpPr>
          <p:sp>
            <p:nvSpPr>
              <p:cNvPr id="1575" name="CustomShape 35"/>
              <p:cNvSpPr/>
              <p:nvPr/>
            </p:nvSpPr>
            <p:spPr>
              <a:xfrm>
                <a:off x="2438280" y="1752480"/>
                <a:ext cx="277560" cy="363240"/>
              </a:xfrm>
              <a:prstGeom prst="roundRect">
                <a:avLst>
                  <a:gd name="adj" fmla="val 574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76" name="Group 36"/>
              <p:cNvGrpSpPr/>
              <p:nvPr/>
            </p:nvGrpSpPr>
            <p:grpSpPr>
              <a:xfrm>
                <a:off x="2422080" y="1752480"/>
                <a:ext cx="343080" cy="399600"/>
                <a:chOff x="2422080" y="1752480"/>
                <a:chExt cx="343080" cy="399600"/>
              </a:xfrm>
            </p:grpSpPr>
            <p:sp>
              <p:nvSpPr>
                <p:cNvPr id="1577" name="CustomShape 37"/>
                <p:cNvSpPr/>
                <p:nvPr/>
              </p:nvSpPr>
              <p:spPr>
                <a:xfrm>
                  <a:off x="2438280" y="1752480"/>
                  <a:ext cx="264600" cy="348840"/>
                </a:xfrm>
                <a:prstGeom prst="roundRect">
                  <a:avLst>
                    <a:gd name="adj" fmla="val 602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78" name="Group 38"/>
                <p:cNvGrpSpPr/>
                <p:nvPr/>
              </p:nvGrpSpPr>
              <p:grpSpPr>
                <a:xfrm>
                  <a:off x="2422080" y="1752480"/>
                  <a:ext cx="343080" cy="399600"/>
                  <a:chOff x="2422080" y="1752480"/>
                  <a:chExt cx="343080" cy="399600"/>
                </a:xfrm>
              </p:grpSpPr>
              <p:sp>
                <p:nvSpPr>
                  <p:cNvPr id="1579" name="CustomShape 39"/>
                  <p:cNvSpPr/>
                  <p:nvPr/>
                </p:nvSpPr>
                <p:spPr>
                  <a:xfrm>
                    <a:off x="2438280" y="1752480"/>
                    <a:ext cx="253800" cy="336240"/>
                  </a:xfrm>
                  <a:prstGeom prst="roundRect">
                    <a:avLst>
                      <a:gd name="adj" fmla="val 625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580" name="Group 40"/>
                  <p:cNvGrpSpPr/>
                  <p:nvPr/>
                </p:nvGrpSpPr>
                <p:grpSpPr>
                  <a:xfrm>
                    <a:off x="2422080" y="1752480"/>
                    <a:ext cx="343080" cy="399600"/>
                    <a:chOff x="2422080" y="1752480"/>
                    <a:chExt cx="343080" cy="399600"/>
                  </a:xfrm>
                </p:grpSpPr>
                <p:sp>
                  <p:nvSpPr>
                    <p:cNvPr id="1581" name="CustomShape 41"/>
                    <p:cNvSpPr/>
                    <p:nvPr/>
                  </p:nvSpPr>
                  <p:spPr>
                    <a:xfrm>
                      <a:off x="2438280" y="1752480"/>
                      <a:ext cx="245880" cy="325080"/>
                    </a:xfrm>
                    <a:prstGeom prst="roundRect">
                      <a:avLst>
                        <a:gd name="adj" fmla="val 648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582" name="Group 42"/>
                    <p:cNvGrpSpPr/>
                    <p:nvPr/>
                  </p:nvGrpSpPr>
                  <p:grpSpPr>
                    <a:xfrm>
                      <a:off x="2422080" y="1752480"/>
                      <a:ext cx="343080" cy="399600"/>
                      <a:chOff x="2422080" y="1752480"/>
                      <a:chExt cx="343080" cy="399600"/>
                    </a:xfrm>
                  </p:grpSpPr>
                  <p:sp>
                    <p:nvSpPr>
                      <p:cNvPr id="1583" name="CustomShape 43"/>
                      <p:cNvSpPr/>
                      <p:nvPr/>
                    </p:nvSpPr>
                    <p:spPr>
                      <a:xfrm>
                        <a:off x="2438280" y="1752480"/>
                        <a:ext cx="236160" cy="318600"/>
                      </a:xfrm>
                      <a:prstGeom prst="roundRect">
                        <a:avLst>
                          <a:gd name="adj" fmla="val 671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584" name="Group 44"/>
                      <p:cNvGrpSpPr/>
                      <p:nvPr/>
                    </p:nvGrpSpPr>
                    <p:grpSpPr>
                      <a:xfrm>
                        <a:off x="2422080" y="1752480"/>
                        <a:ext cx="343080" cy="399600"/>
                        <a:chOff x="2422080" y="1752480"/>
                        <a:chExt cx="343080" cy="399600"/>
                      </a:xfrm>
                    </p:grpSpPr>
                    <p:sp>
                      <p:nvSpPr>
                        <p:cNvPr id="1585" name="CustomShape 45"/>
                        <p:cNvSpPr/>
                        <p:nvPr/>
                      </p:nvSpPr>
                      <p:spPr>
                        <a:xfrm>
                          <a:off x="2438280" y="1752480"/>
                          <a:ext cx="228240" cy="312480"/>
                        </a:xfrm>
                        <a:prstGeom prst="roundRect">
                          <a:avLst>
                            <a:gd name="adj" fmla="val 694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586" name="Group 46"/>
                        <p:cNvGrpSpPr/>
                        <p:nvPr/>
                      </p:nvGrpSpPr>
                      <p:grpSpPr>
                        <a:xfrm>
                          <a:off x="2422080" y="1752480"/>
                          <a:ext cx="343080" cy="399600"/>
                          <a:chOff x="2422080" y="1752480"/>
                          <a:chExt cx="343080" cy="399600"/>
                        </a:xfrm>
                      </p:grpSpPr>
                      <p:sp>
                        <p:nvSpPr>
                          <p:cNvPr id="1587" name="CustomShape 47"/>
                          <p:cNvSpPr/>
                          <p:nvPr/>
                        </p:nvSpPr>
                        <p:spPr>
                          <a:xfrm>
                            <a:off x="2438280" y="1752480"/>
                            <a:ext cx="221760" cy="306000"/>
                          </a:xfrm>
                          <a:prstGeom prst="roundRect">
                            <a:avLst>
                              <a:gd name="adj" fmla="val 713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588" name="Group 48"/>
                          <p:cNvGrpSpPr/>
                          <p:nvPr/>
                        </p:nvGrpSpPr>
                        <p:grpSpPr>
                          <a:xfrm>
                            <a:off x="2422080" y="1752480"/>
                            <a:ext cx="343080" cy="399600"/>
                            <a:chOff x="2422080" y="1752480"/>
                            <a:chExt cx="343080" cy="399600"/>
                          </a:xfrm>
                        </p:grpSpPr>
                        <p:sp>
                          <p:nvSpPr>
                            <p:cNvPr id="1589" name="CustomShape 49"/>
                            <p:cNvSpPr/>
                            <p:nvPr/>
                          </p:nvSpPr>
                          <p:spPr>
                            <a:xfrm>
                              <a:off x="2438280" y="1752480"/>
                              <a:ext cx="215640" cy="301320"/>
                            </a:xfrm>
                            <a:prstGeom prst="roundRect">
                              <a:avLst>
                                <a:gd name="adj" fmla="val 731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590" name="Group 50"/>
                            <p:cNvGrpSpPr/>
                            <p:nvPr/>
                          </p:nvGrpSpPr>
                          <p:grpSpPr>
                            <a:xfrm>
                              <a:off x="2422080" y="1752480"/>
                              <a:ext cx="343080" cy="399600"/>
                              <a:chOff x="2422080" y="1752480"/>
                              <a:chExt cx="343080" cy="399600"/>
                            </a:xfrm>
                          </p:grpSpPr>
                          <p:sp>
                            <p:nvSpPr>
                              <p:cNvPr id="1591" name="CustomShape 51"/>
                              <p:cNvSpPr/>
                              <p:nvPr/>
                            </p:nvSpPr>
                            <p:spPr>
                              <a:xfrm>
                                <a:off x="2438280" y="1752480"/>
                                <a:ext cx="212400" cy="298080"/>
                              </a:xfrm>
                              <a:prstGeom prst="roundRect">
                                <a:avLst>
                                  <a:gd name="adj" fmla="val 745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592" name="Group 52"/>
                              <p:cNvGrpSpPr/>
                              <p:nvPr/>
                            </p:nvGrpSpPr>
                            <p:grpSpPr>
                              <a:xfrm>
                                <a:off x="2422080" y="1752480"/>
                                <a:ext cx="343080" cy="399600"/>
                                <a:chOff x="2422080" y="1752480"/>
                                <a:chExt cx="343080" cy="399600"/>
                              </a:xfrm>
                            </p:grpSpPr>
                            <p:sp>
                              <p:nvSpPr>
                                <p:cNvPr id="1593" name="CustomShape 53"/>
                                <p:cNvSpPr/>
                                <p:nvPr/>
                              </p:nvSpPr>
                              <p:spPr>
                                <a:xfrm>
                                  <a:off x="2438280" y="1752480"/>
                                  <a:ext cx="210600" cy="296640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594" name="CustomShape 54"/>
                                <p:cNvSpPr/>
                                <p:nvPr/>
                              </p:nvSpPr>
                              <p:spPr>
                                <a:xfrm>
                                  <a:off x="2438280" y="1752480"/>
                                  <a:ext cx="210600" cy="296640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595" name="CustomShape 55"/>
                                <p:cNvSpPr/>
                                <p:nvPr/>
                              </p:nvSpPr>
                              <p:spPr>
                                <a:xfrm>
                                  <a:off x="2422080" y="1752480"/>
                                  <a:ext cx="343080" cy="399600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20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1</a:t>
                                  </a:r>
                                  <a:endParaRPr b="0" lang="en-US" sz="20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1596" name="CustomShape 56"/>
          <p:cNvSpPr/>
          <p:nvPr/>
        </p:nvSpPr>
        <p:spPr>
          <a:xfrm>
            <a:off x="1905120" y="2422440"/>
            <a:ext cx="310680" cy="398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597" name="Group 57"/>
          <p:cNvGrpSpPr/>
          <p:nvPr/>
        </p:nvGrpSpPr>
        <p:grpSpPr>
          <a:xfrm>
            <a:off x="2803320" y="2438280"/>
            <a:ext cx="343080" cy="399600"/>
            <a:chOff x="2803320" y="2438280"/>
            <a:chExt cx="343080" cy="399600"/>
          </a:xfrm>
        </p:grpSpPr>
        <p:sp>
          <p:nvSpPr>
            <p:cNvPr id="1598" name="CustomShape 58"/>
            <p:cNvSpPr/>
            <p:nvPr/>
          </p:nvSpPr>
          <p:spPr>
            <a:xfrm>
              <a:off x="2819520" y="2438280"/>
              <a:ext cx="293400" cy="379080"/>
            </a:xfrm>
            <a:prstGeom prst="roundRect">
              <a:avLst>
                <a:gd name="adj" fmla="val 542"/>
              </a:avLst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99" name="Group 59"/>
            <p:cNvGrpSpPr/>
            <p:nvPr/>
          </p:nvGrpSpPr>
          <p:grpSpPr>
            <a:xfrm>
              <a:off x="2803320" y="2438280"/>
              <a:ext cx="343080" cy="399600"/>
              <a:chOff x="2803320" y="2438280"/>
              <a:chExt cx="343080" cy="399600"/>
            </a:xfrm>
          </p:grpSpPr>
          <p:sp>
            <p:nvSpPr>
              <p:cNvPr id="1600" name="CustomShape 60"/>
              <p:cNvSpPr/>
              <p:nvPr/>
            </p:nvSpPr>
            <p:spPr>
              <a:xfrm>
                <a:off x="2819520" y="2438280"/>
                <a:ext cx="277560" cy="363240"/>
              </a:xfrm>
              <a:prstGeom prst="roundRect">
                <a:avLst>
                  <a:gd name="adj" fmla="val 574"/>
                </a:avLst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01" name="Group 61"/>
              <p:cNvGrpSpPr/>
              <p:nvPr/>
            </p:nvGrpSpPr>
            <p:grpSpPr>
              <a:xfrm>
                <a:off x="2803320" y="2438280"/>
                <a:ext cx="343080" cy="399600"/>
                <a:chOff x="2803320" y="2438280"/>
                <a:chExt cx="343080" cy="399600"/>
              </a:xfrm>
            </p:grpSpPr>
            <p:sp>
              <p:nvSpPr>
                <p:cNvPr id="1602" name="CustomShape 62"/>
                <p:cNvSpPr/>
                <p:nvPr/>
              </p:nvSpPr>
              <p:spPr>
                <a:xfrm>
                  <a:off x="2819520" y="2438280"/>
                  <a:ext cx="263160" cy="348840"/>
                </a:xfrm>
                <a:prstGeom prst="roundRect">
                  <a:avLst>
                    <a:gd name="adj" fmla="val 602"/>
                  </a:avLst>
                </a:prstGeom>
                <a:noFill/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603" name="Group 63"/>
                <p:cNvGrpSpPr/>
                <p:nvPr/>
              </p:nvGrpSpPr>
              <p:grpSpPr>
                <a:xfrm>
                  <a:off x="2803320" y="2438280"/>
                  <a:ext cx="343080" cy="399600"/>
                  <a:chOff x="2803320" y="2438280"/>
                  <a:chExt cx="343080" cy="399600"/>
                </a:xfrm>
              </p:grpSpPr>
              <p:sp>
                <p:nvSpPr>
                  <p:cNvPr id="1604" name="CustomShape 64"/>
                  <p:cNvSpPr/>
                  <p:nvPr/>
                </p:nvSpPr>
                <p:spPr>
                  <a:xfrm>
                    <a:off x="2819520" y="2438280"/>
                    <a:ext cx="252000" cy="336240"/>
                  </a:xfrm>
                  <a:prstGeom prst="roundRect">
                    <a:avLst>
                      <a:gd name="adj" fmla="val 630"/>
                    </a:avLst>
                  </a:prstGeom>
                  <a:noFill/>
                  <a:ln w="936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605" name="Group 65"/>
                  <p:cNvGrpSpPr/>
                  <p:nvPr/>
                </p:nvGrpSpPr>
                <p:grpSpPr>
                  <a:xfrm>
                    <a:off x="2803320" y="2438280"/>
                    <a:ext cx="343080" cy="399600"/>
                    <a:chOff x="2803320" y="2438280"/>
                    <a:chExt cx="343080" cy="399600"/>
                  </a:xfrm>
                </p:grpSpPr>
                <p:sp>
                  <p:nvSpPr>
                    <p:cNvPr id="1606" name="CustomShape 66"/>
                    <p:cNvSpPr/>
                    <p:nvPr/>
                  </p:nvSpPr>
                  <p:spPr>
                    <a:xfrm>
                      <a:off x="2819520" y="2438280"/>
                      <a:ext cx="240840" cy="325080"/>
                    </a:xfrm>
                    <a:prstGeom prst="roundRect">
                      <a:avLst>
                        <a:gd name="adj" fmla="val 657"/>
                      </a:avLst>
                    </a:prstGeom>
                    <a:noFill/>
                    <a:ln w="936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grpSp>
                  <p:nvGrpSpPr>
                    <p:cNvPr id="1607" name="Group 67"/>
                    <p:cNvGrpSpPr/>
                    <p:nvPr/>
                  </p:nvGrpSpPr>
                  <p:grpSpPr>
                    <a:xfrm>
                      <a:off x="2803320" y="2438280"/>
                      <a:ext cx="343080" cy="399600"/>
                      <a:chOff x="2803320" y="2438280"/>
                      <a:chExt cx="343080" cy="399600"/>
                    </a:xfrm>
                  </p:grpSpPr>
                  <p:sp>
                    <p:nvSpPr>
                      <p:cNvPr id="1608" name="CustomShape 68"/>
                      <p:cNvSpPr/>
                      <p:nvPr/>
                    </p:nvSpPr>
                    <p:spPr>
                      <a:xfrm>
                        <a:off x="2819520" y="2438280"/>
                        <a:ext cx="231480" cy="318600"/>
                      </a:xfrm>
                      <a:prstGeom prst="roundRect">
                        <a:avLst>
                          <a:gd name="adj" fmla="val 681"/>
                        </a:avLst>
                      </a:prstGeom>
                      <a:noFill/>
                      <a:ln w="936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grpSp>
                    <p:nvGrpSpPr>
                      <p:cNvPr id="1609" name="Group 69"/>
                      <p:cNvGrpSpPr/>
                      <p:nvPr/>
                    </p:nvGrpSpPr>
                    <p:grpSpPr>
                      <a:xfrm>
                        <a:off x="2803320" y="2438280"/>
                        <a:ext cx="343080" cy="399600"/>
                        <a:chOff x="2803320" y="2438280"/>
                        <a:chExt cx="343080" cy="399600"/>
                      </a:xfrm>
                    </p:grpSpPr>
                    <p:sp>
                      <p:nvSpPr>
                        <p:cNvPr id="1610" name="CustomShape 70"/>
                        <p:cNvSpPr/>
                        <p:nvPr/>
                      </p:nvSpPr>
                      <p:spPr>
                        <a:xfrm>
                          <a:off x="2819520" y="2438280"/>
                          <a:ext cx="225000" cy="312480"/>
                        </a:xfrm>
                        <a:prstGeom prst="roundRect">
                          <a:avLst>
                            <a:gd name="adj" fmla="val 704"/>
                          </a:avLst>
                        </a:prstGeom>
                        <a:noFill/>
                        <a:ln w="9360">
                          <a:noFill/>
                        </a:ln>
                      </p:spPr>
                      <p:style>
                        <a:lnRef idx="0"/>
                        <a:fillRef idx="0"/>
                        <a:effectRef idx="0"/>
                        <a:fontRef idx="minor"/>
                      </p:style>
                    </p:sp>
                    <p:grpSp>
                      <p:nvGrpSpPr>
                        <p:cNvPr id="1611" name="Group 71"/>
                        <p:cNvGrpSpPr/>
                        <p:nvPr/>
                      </p:nvGrpSpPr>
                      <p:grpSpPr>
                        <a:xfrm>
                          <a:off x="2803320" y="2438280"/>
                          <a:ext cx="343080" cy="399600"/>
                          <a:chOff x="2803320" y="2438280"/>
                          <a:chExt cx="343080" cy="399600"/>
                        </a:xfrm>
                      </p:grpSpPr>
                      <p:sp>
                        <p:nvSpPr>
                          <p:cNvPr id="1612" name="CustomShape 72"/>
                          <p:cNvSpPr/>
                          <p:nvPr/>
                        </p:nvSpPr>
                        <p:spPr>
                          <a:xfrm>
                            <a:off x="2819520" y="2438280"/>
                            <a:ext cx="217080" cy="306000"/>
                          </a:xfrm>
                          <a:prstGeom prst="roundRect">
                            <a:avLst>
                              <a:gd name="adj" fmla="val 731"/>
                            </a:avLst>
                          </a:prstGeom>
                          <a:noFill/>
                          <a:ln w="9360">
                            <a:noFill/>
                          </a:ln>
                        </p:spPr>
                        <p:style>
                          <a:lnRef idx="0"/>
                          <a:fillRef idx="0"/>
                          <a:effectRef idx="0"/>
                          <a:fontRef idx="minor"/>
                        </p:style>
                      </p:sp>
                      <p:grpSp>
                        <p:nvGrpSpPr>
                          <p:cNvPr id="1613" name="Group 73"/>
                          <p:cNvGrpSpPr/>
                          <p:nvPr/>
                        </p:nvGrpSpPr>
                        <p:grpSpPr>
                          <a:xfrm>
                            <a:off x="2803320" y="2438280"/>
                            <a:ext cx="343080" cy="399600"/>
                            <a:chOff x="2803320" y="2438280"/>
                            <a:chExt cx="343080" cy="399600"/>
                          </a:xfrm>
                        </p:grpSpPr>
                        <p:sp>
                          <p:nvSpPr>
                            <p:cNvPr id="1614" name="CustomShape 74"/>
                            <p:cNvSpPr/>
                            <p:nvPr/>
                          </p:nvSpPr>
                          <p:spPr>
                            <a:xfrm>
                              <a:off x="2819520" y="2438280"/>
                              <a:ext cx="213840" cy="301320"/>
                            </a:xfrm>
                            <a:prstGeom prst="roundRect">
                              <a:avLst>
                                <a:gd name="adj" fmla="val 745"/>
                              </a:avLst>
                            </a:prstGeom>
                            <a:noFill/>
                            <a:ln w="9360">
                              <a:noFill/>
                            </a:ln>
                          </p:spPr>
                          <p:style>
                            <a:lnRef idx="0"/>
                            <a:fillRef idx="0"/>
                            <a:effectRef idx="0"/>
                            <a:fontRef idx="minor"/>
                          </p:style>
                        </p:sp>
                        <p:grpSp>
                          <p:nvGrpSpPr>
                            <p:cNvPr id="1615" name="Group 75"/>
                            <p:cNvGrpSpPr/>
                            <p:nvPr/>
                          </p:nvGrpSpPr>
                          <p:grpSpPr>
                            <a:xfrm>
                              <a:off x="2803320" y="2438280"/>
                              <a:ext cx="343080" cy="399600"/>
                              <a:chOff x="2803320" y="2438280"/>
                              <a:chExt cx="343080" cy="399600"/>
                            </a:xfrm>
                          </p:grpSpPr>
                          <p:sp>
                            <p:nvSpPr>
                              <p:cNvPr id="1616" name="CustomShape 76"/>
                              <p:cNvSpPr/>
                              <p:nvPr/>
                            </p:nvSpPr>
                            <p:spPr>
                              <a:xfrm>
                                <a:off x="2819520" y="2438280"/>
                                <a:ext cx="210600" cy="298080"/>
                              </a:xfrm>
                              <a:prstGeom prst="roundRect">
                                <a:avLst>
                                  <a:gd name="adj" fmla="val 755"/>
                                </a:avLst>
                              </a:prstGeom>
                              <a:noFill/>
                              <a:ln w="9360">
                                <a:noFill/>
                              </a:ln>
                            </p:spPr>
                            <p:style>
                              <a:lnRef idx="0"/>
                              <a:fillRef idx="0"/>
                              <a:effectRef idx="0"/>
                              <a:fontRef idx="minor"/>
                            </p:style>
                          </p:sp>
                          <p:grpSp>
                            <p:nvGrpSpPr>
                              <p:cNvPr id="1617" name="Group 77"/>
                              <p:cNvGrpSpPr/>
                              <p:nvPr/>
                            </p:nvGrpSpPr>
                            <p:grpSpPr>
                              <a:xfrm>
                                <a:off x="2803320" y="2438280"/>
                                <a:ext cx="343080" cy="399600"/>
                                <a:chOff x="2803320" y="2438280"/>
                                <a:chExt cx="343080" cy="399600"/>
                              </a:xfrm>
                            </p:grpSpPr>
                            <p:sp>
                              <p:nvSpPr>
                                <p:cNvPr id="1618" name="CustomShape 78"/>
                                <p:cNvSpPr/>
                                <p:nvPr/>
                              </p:nvSpPr>
                              <p:spPr>
                                <a:xfrm>
                                  <a:off x="2819520" y="2438280"/>
                                  <a:ext cx="207720" cy="296640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619" name="CustomShape 79"/>
                                <p:cNvSpPr/>
                                <p:nvPr/>
                              </p:nvSpPr>
                              <p:spPr>
                                <a:xfrm>
                                  <a:off x="2819520" y="2438280"/>
                                  <a:ext cx="205920" cy="296640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</p:sp>
                            <p:sp>
                              <p:nvSpPr>
                                <p:cNvPr id="1620" name="CustomShape 80"/>
                                <p:cNvSpPr/>
                                <p:nvPr/>
                              </p:nvSpPr>
                              <p:spPr>
                                <a:xfrm>
                                  <a:off x="2803320" y="2438280"/>
                                  <a:ext cx="343080" cy="399600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360">
                                  <a:noFill/>
                                </a:ln>
                              </p:spPr>
                              <p:style>
                                <a:lnRef idx="0"/>
                                <a:fillRef idx="0"/>
                                <a:effectRef idx="0"/>
                                <a:fontRef idx="minor"/>
                              </p:style>
                              <p:txBody>
                                <a:bodyPr wrap="none" lIns="90000" rIns="90000" tIns="46800" bIns="46800"/>
                                <a:p>
                                  <a:pPr>
                                    <a:lnSpc>
                                      <a:spcPct val="100000"/>
                                    </a:lnSpc>
                                  </a:pPr>
                                  <a:r>
                                    <a:rPr b="0" lang="en-US" sz="2000" spc="-1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</a:rPr>
                                    <a:t>3</a:t>
                                  </a:r>
                                  <a:endParaRPr b="0" lang="en-US" sz="2000" spc="-1" strike="noStrike">
                                    <a:latin typeface="Arial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</p:cSld>
  <p:timing>
    <p:tnLst>
      <p:par>
        <p:cTn id="255" dur="indefinite" restart="never" nodeType="tmRoot">
          <p:childTnLst>
            <p:seq>
              <p:cTn id="2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3399"/>
                </a:solidFill>
                <a:latin typeface="Arial"/>
              </a:rPr>
              <a:t>Tree Traversal: examples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2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0F24319-7B1F-461D-82AE-79E083C4634B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23" name="CustomShape 3"/>
          <p:cNvSpPr/>
          <p:nvPr/>
        </p:nvSpPr>
        <p:spPr>
          <a:xfrm>
            <a:off x="0" y="1428840"/>
            <a:ext cx="8229240" cy="2684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20720" indent="-263160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mincho"/>
              </a:rPr>
              <a:t>Preorder (DLR) traversal yields: A, H, G, I, F, E, B, C, D</a:t>
            </a:r>
            <a:endParaRPr b="0" lang="en-US" sz="2400" spc="-1" strike="noStrike">
              <a:latin typeface="Arial"/>
            </a:endParaRPr>
          </a:p>
          <a:p>
            <a:pPr marL="720720" indent="-263160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mincho"/>
              </a:rPr>
              <a:t>Postorder (LRD) traversal yields: G, F, E, I, H, D, C, B,A</a:t>
            </a:r>
            <a:endParaRPr b="0" lang="en-US" sz="2400" spc="-1" strike="noStrike">
              <a:latin typeface="Arial"/>
            </a:endParaRPr>
          </a:p>
          <a:p>
            <a:pPr marL="720720" indent="-263160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mincho"/>
              </a:rPr>
              <a:t>In-order (LDR) traversal yields: G, H, F, I, E, A, B, D, C</a:t>
            </a:r>
            <a:endParaRPr b="0" lang="en-US" sz="2400" spc="-1" strike="noStrike">
              <a:latin typeface="Arial"/>
            </a:endParaRPr>
          </a:p>
          <a:p>
            <a:pPr marL="1600200" indent="-228240"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smincho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24" name="Picture 3" descr=""/>
          <p:cNvPicPr/>
          <p:nvPr/>
        </p:nvPicPr>
        <p:blipFill>
          <a:blip r:embed="rId1"/>
          <a:stretch/>
        </p:blipFill>
        <p:spPr>
          <a:xfrm>
            <a:off x="4050720" y="2857320"/>
            <a:ext cx="3949920" cy="3176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57" dur="indefinite" restart="never" nodeType="tmRoot">
          <p:childTnLst>
            <p:seq>
              <p:cTn id="2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" name="Picture 2" descr=""/>
          <p:cNvPicPr/>
          <p:nvPr/>
        </p:nvPicPr>
        <p:blipFill>
          <a:blip r:embed="rId1"/>
          <a:stretch/>
        </p:blipFill>
        <p:spPr>
          <a:xfrm>
            <a:off x="222480" y="119160"/>
            <a:ext cx="7238520" cy="66304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need to be stored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Cost of operations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Memory use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Ease of implementation 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</a:rPr>
              <a:t>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TextShape 2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How should one decide which data structure to use 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TextShape 3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76ADE03-923E-400F-B5F4-B95B2977962A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6" name="Picture 2" descr=""/>
          <p:cNvPicPr/>
          <p:nvPr/>
        </p:nvPicPr>
        <p:blipFill>
          <a:blip r:embed="rId1"/>
          <a:stretch/>
        </p:blipFill>
        <p:spPr>
          <a:xfrm>
            <a:off x="308160" y="0"/>
            <a:ext cx="8618040" cy="6116760"/>
          </a:xfrm>
          <a:prstGeom prst="rect">
            <a:avLst/>
          </a:prstGeom>
          <a:ln>
            <a:noFill/>
          </a:ln>
        </p:spPr>
      </p:pic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7" name="Picture 2" descr=""/>
          <p:cNvPicPr/>
          <p:nvPr/>
        </p:nvPicPr>
        <p:blipFill>
          <a:blip r:embed="rId1"/>
          <a:stretch/>
        </p:blipFill>
        <p:spPr>
          <a:xfrm>
            <a:off x="1835280" y="1413000"/>
            <a:ext cx="5619240" cy="2663640"/>
          </a:xfrm>
          <a:prstGeom prst="rect">
            <a:avLst/>
          </a:prstGeom>
          <a:ln>
            <a:noFill/>
          </a:ln>
        </p:spPr>
      </p:pic>
      <p:sp>
        <p:nvSpPr>
          <p:cNvPr id="1628" name="CustomShape 1"/>
          <p:cNvSpPr/>
          <p:nvPr/>
        </p:nvSpPr>
        <p:spPr>
          <a:xfrm>
            <a:off x="914400" y="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5050"/>
                </a:solidFill>
                <a:latin typeface="Calibri"/>
              </a:rPr>
              <a:t>Binary Tree Traversals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9" name="CustomShape 2"/>
          <p:cNvSpPr/>
          <p:nvPr/>
        </p:nvSpPr>
        <p:spPr>
          <a:xfrm>
            <a:off x="455400" y="4818240"/>
            <a:ext cx="181188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Preorder = 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Inorder = 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Postorder = ?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9" dur="indefinite" restart="never" nodeType="tmRoot">
          <p:childTnLst>
            <p:seq>
              <p:cTn id="2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Data Base indexing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BSP (Binary space partitioning)in video games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Path finding algorithms in AI applications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Huffman Coding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Heaps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Set and Map in C++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Syntax tree.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1" name="TextShape 2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Application of Binary Trees</a:t>
            </a: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2" name="TextShape 3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C6C42FF-6C18-4A82-BB5F-CD8440EEAB54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CustomShape 1"/>
          <p:cNvSpPr/>
          <p:nvPr/>
        </p:nvSpPr>
        <p:spPr>
          <a:xfrm>
            <a:off x="0" y="1395360"/>
            <a:ext cx="849420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Heaps - Definition and Properties,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Representations (Vector Based and Linked),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Insertion and deletion of elements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Heap implementation of priority queue, Heap sort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CustomShape 1"/>
          <p:cNvSpPr/>
          <p:nvPr/>
        </p:nvSpPr>
        <p:spPr>
          <a:xfrm>
            <a:off x="304920" y="64008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5" name="CustomShape 2"/>
          <p:cNvSpPr/>
          <p:nvPr/>
        </p:nvSpPr>
        <p:spPr>
          <a:xfrm>
            <a:off x="8839080" y="670824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6" name="CustomShape 3"/>
          <p:cNvSpPr/>
          <p:nvPr/>
        </p:nvSpPr>
        <p:spPr>
          <a:xfrm>
            <a:off x="0" y="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7" name="TextShape 4"/>
          <p:cNvSpPr txBox="1"/>
          <p:nvPr/>
        </p:nvSpPr>
        <p:spPr>
          <a:xfrm>
            <a:off x="3646080" y="0"/>
            <a:ext cx="11199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0" lang="en-US" sz="4000" spc="-9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4000" spc="-9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4000" spc="4" strike="noStrike">
                <a:solidFill>
                  <a:srgbClr val="000000"/>
                </a:solidFill>
                <a:latin typeface="Times New Roman"/>
              </a:rPr>
              <a:t>p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8" name="CustomShape 5"/>
          <p:cNvSpPr/>
          <p:nvPr/>
        </p:nvSpPr>
        <p:spPr>
          <a:xfrm>
            <a:off x="4419720" y="480060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559"/>
                </a:lnTo>
                <a:lnTo>
                  <a:pt x="61447" y="28773"/>
                </a:lnTo>
                <a:lnTo>
                  <a:pt x="28773" y="61447"/>
                </a:lnTo>
                <a:lnTo>
                  <a:pt x="7559" y="103388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3388"/>
                </a:lnTo>
                <a:lnTo>
                  <a:pt x="276026" y="61447"/>
                </a:lnTo>
                <a:lnTo>
                  <a:pt x="243352" y="28773"/>
                </a:lnTo>
                <a:lnTo>
                  <a:pt x="201411" y="7559"/>
                </a:lnTo>
                <a:lnTo>
                  <a:pt x="152400" y="0"/>
                </a:ln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9" name="CustomShape 6"/>
          <p:cNvSpPr/>
          <p:nvPr/>
        </p:nvSpPr>
        <p:spPr>
          <a:xfrm>
            <a:off x="4419720" y="480060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0" name="CustomShape 7"/>
          <p:cNvSpPr/>
          <p:nvPr/>
        </p:nvSpPr>
        <p:spPr>
          <a:xfrm>
            <a:off x="4419720" y="48006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1" name="CustomShape 8"/>
          <p:cNvSpPr/>
          <p:nvPr/>
        </p:nvSpPr>
        <p:spPr>
          <a:xfrm>
            <a:off x="4724280" y="51055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2" name="CustomShape 9"/>
          <p:cNvSpPr/>
          <p:nvPr/>
        </p:nvSpPr>
        <p:spPr>
          <a:xfrm>
            <a:off x="3352680" y="51814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102900" y="7437"/>
                </a:lnTo>
                <a:lnTo>
                  <a:pt x="60899" y="28407"/>
                </a:lnTo>
                <a:lnTo>
                  <a:pt x="28407" y="60899"/>
                </a:lnTo>
                <a:lnTo>
                  <a:pt x="7437" y="102900"/>
                </a:lnTo>
                <a:lnTo>
                  <a:pt x="0" y="152400"/>
                </a:lnTo>
                <a:lnTo>
                  <a:pt x="7437" y="201411"/>
                </a:lnTo>
                <a:lnTo>
                  <a:pt x="28407" y="243352"/>
                </a:lnTo>
                <a:lnTo>
                  <a:pt x="60899" y="276026"/>
                </a:lnTo>
                <a:lnTo>
                  <a:pt x="102900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3" name="CustomShape 10"/>
          <p:cNvSpPr/>
          <p:nvPr/>
        </p:nvSpPr>
        <p:spPr>
          <a:xfrm>
            <a:off x="3352680" y="51814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2900" y="297240"/>
                </a:lnTo>
                <a:lnTo>
                  <a:pt x="60899" y="276026"/>
                </a:lnTo>
                <a:lnTo>
                  <a:pt x="28407" y="243352"/>
                </a:lnTo>
                <a:lnTo>
                  <a:pt x="7437" y="201411"/>
                </a:lnTo>
                <a:lnTo>
                  <a:pt x="0" y="152400"/>
                </a:lnTo>
                <a:lnTo>
                  <a:pt x="7437" y="102900"/>
                </a:lnTo>
                <a:lnTo>
                  <a:pt x="28407" y="60899"/>
                </a:lnTo>
                <a:lnTo>
                  <a:pt x="60899" y="28407"/>
                </a:lnTo>
                <a:lnTo>
                  <a:pt x="102900" y="7437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4" name="CustomShape 11"/>
          <p:cNvSpPr/>
          <p:nvPr/>
        </p:nvSpPr>
        <p:spPr>
          <a:xfrm>
            <a:off x="3352680" y="51814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5" name="CustomShape 12"/>
          <p:cNvSpPr/>
          <p:nvPr/>
        </p:nvSpPr>
        <p:spPr>
          <a:xfrm>
            <a:off x="3657600" y="54864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6" name="CustomShape 13"/>
          <p:cNvSpPr/>
          <p:nvPr/>
        </p:nvSpPr>
        <p:spPr>
          <a:xfrm>
            <a:off x="5638680" y="525780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102900" y="7559"/>
                </a:lnTo>
                <a:lnTo>
                  <a:pt x="60899" y="28773"/>
                </a:lnTo>
                <a:lnTo>
                  <a:pt x="28407" y="61447"/>
                </a:lnTo>
                <a:lnTo>
                  <a:pt x="7437" y="103388"/>
                </a:lnTo>
                <a:lnTo>
                  <a:pt x="0" y="152400"/>
                </a:lnTo>
                <a:lnTo>
                  <a:pt x="7437" y="201411"/>
                </a:lnTo>
                <a:lnTo>
                  <a:pt x="28407" y="243352"/>
                </a:lnTo>
                <a:lnTo>
                  <a:pt x="60899" y="276026"/>
                </a:lnTo>
                <a:lnTo>
                  <a:pt x="102900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3388"/>
                </a:lnTo>
                <a:lnTo>
                  <a:pt x="276026" y="61447"/>
                </a:lnTo>
                <a:lnTo>
                  <a:pt x="243352" y="28773"/>
                </a:lnTo>
                <a:lnTo>
                  <a:pt x="201411" y="7559"/>
                </a:lnTo>
                <a:lnTo>
                  <a:pt x="152400" y="0"/>
                </a:ln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7" name="CustomShape 14"/>
          <p:cNvSpPr/>
          <p:nvPr/>
        </p:nvSpPr>
        <p:spPr>
          <a:xfrm>
            <a:off x="5638680" y="525780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2900" y="297240"/>
                </a:lnTo>
                <a:lnTo>
                  <a:pt x="60899" y="276026"/>
                </a:lnTo>
                <a:lnTo>
                  <a:pt x="28407" y="243352"/>
                </a:lnTo>
                <a:lnTo>
                  <a:pt x="7437" y="201411"/>
                </a:lnTo>
                <a:lnTo>
                  <a:pt x="0" y="152400"/>
                </a:lnTo>
                <a:lnTo>
                  <a:pt x="7437" y="103388"/>
                </a:lnTo>
                <a:lnTo>
                  <a:pt x="28407" y="61447"/>
                </a:lnTo>
                <a:lnTo>
                  <a:pt x="60899" y="28773"/>
                </a:lnTo>
                <a:lnTo>
                  <a:pt x="102900" y="7559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8" name="CustomShape 15"/>
          <p:cNvSpPr/>
          <p:nvPr/>
        </p:nvSpPr>
        <p:spPr>
          <a:xfrm>
            <a:off x="5638680" y="52578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9" name="CustomShape 16"/>
          <p:cNvSpPr/>
          <p:nvPr/>
        </p:nvSpPr>
        <p:spPr>
          <a:xfrm>
            <a:off x="5943600" y="55627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0" name="CustomShape 17"/>
          <p:cNvSpPr/>
          <p:nvPr/>
        </p:nvSpPr>
        <p:spPr>
          <a:xfrm>
            <a:off x="2743200" y="56386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437"/>
                </a:lnTo>
                <a:lnTo>
                  <a:pt x="61447" y="28407"/>
                </a:lnTo>
                <a:lnTo>
                  <a:pt x="28773" y="60899"/>
                </a:lnTo>
                <a:lnTo>
                  <a:pt x="7559" y="102900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1" name="CustomShape 18"/>
          <p:cNvSpPr/>
          <p:nvPr/>
        </p:nvSpPr>
        <p:spPr>
          <a:xfrm>
            <a:off x="2743200" y="56386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2900"/>
                </a:lnTo>
                <a:lnTo>
                  <a:pt x="28773" y="60899"/>
                </a:lnTo>
                <a:lnTo>
                  <a:pt x="61447" y="28407"/>
                </a:lnTo>
                <a:lnTo>
                  <a:pt x="103388" y="7437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2" name="CustomShape 19"/>
          <p:cNvSpPr/>
          <p:nvPr/>
        </p:nvSpPr>
        <p:spPr>
          <a:xfrm>
            <a:off x="2743200" y="5638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3" name="CustomShape 20"/>
          <p:cNvSpPr/>
          <p:nvPr/>
        </p:nvSpPr>
        <p:spPr>
          <a:xfrm>
            <a:off x="3048120" y="59436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4" name="CustomShape 21"/>
          <p:cNvSpPr/>
          <p:nvPr/>
        </p:nvSpPr>
        <p:spPr>
          <a:xfrm>
            <a:off x="3886200" y="56386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437"/>
                </a:lnTo>
                <a:lnTo>
                  <a:pt x="61447" y="28407"/>
                </a:lnTo>
                <a:lnTo>
                  <a:pt x="28773" y="60899"/>
                </a:lnTo>
                <a:lnTo>
                  <a:pt x="7559" y="102900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5" name="CustomShape 22"/>
          <p:cNvSpPr/>
          <p:nvPr/>
        </p:nvSpPr>
        <p:spPr>
          <a:xfrm>
            <a:off x="3886200" y="56386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2900"/>
                </a:lnTo>
                <a:lnTo>
                  <a:pt x="28773" y="60899"/>
                </a:lnTo>
                <a:lnTo>
                  <a:pt x="61447" y="28407"/>
                </a:lnTo>
                <a:lnTo>
                  <a:pt x="103388" y="7437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6" name="CustomShape 23"/>
          <p:cNvSpPr/>
          <p:nvPr/>
        </p:nvSpPr>
        <p:spPr>
          <a:xfrm>
            <a:off x="3886200" y="5638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7" name="CustomShape 24"/>
          <p:cNvSpPr/>
          <p:nvPr/>
        </p:nvSpPr>
        <p:spPr>
          <a:xfrm>
            <a:off x="4191120" y="59436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8" name="CustomShape 25"/>
          <p:cNvSpPr/>
          <p:nvPr/>
        </p:nvSpPr>
        <p:spPr>
          <a:xfrm>
            <a:off x="5105520" y="571500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559"/>
                </a:lnTo>
                <a:lnTo>
                  <a:pt x="61447" y="28773"/>
                </a:lnTo>
                <a:lnTo>
                  <a:pt x="28773" y="61447"/>
                </a:lnTo>
                <a:lnTo>
                  <a:pt x="7559" y="103388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3388"/>
                </a:lnTo>
                <a:lnTo>
                  <a:pt x="276026" y="61447"/>
                </a:lnTo>
                <a:lnTo>
                  <a:pt x="243352" y="28773"/>
                </a:lnTo>
                <a:lnTo>
                  <a:pt x="201411" y="7559"/>
                </a:lnTo>
                <a:lnTo>
                  <a:pt x="152400" y="0"/>
                </a:ln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9" name="CustomShape 26"/>
          <p:cNvSpPr/>
          <p:nvPr/>
        </p:nvSpPr>
        <p:spPr>
          <a:xfrm>
            <a:off x="5105520" y="571500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0" name="CustomShape 27"/>
          <p:cNvSpPr/>
          <p:nvPr/>
        </p:nvSpPr>
        <p:spPr>
          <a:xfrm>
            <a:off x="5105520" y="57150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1" name="CustomShape 28"/>
          <p:cNvSpPr/>
          <p:nvPr/>
        </p:nvSpPr>
        <p:spPr>
          <a:xfrm>
            <a:off x="5410080" y="60199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2" name="CustomShape 29"/>
          <p:cNvSpPr/>
          <p:nvPr/>
        </p:nvSpPr>
        <p:spPr>
          <a:xfrm>
            <a:off x="6248520" y="571500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559"/>
                </a:lnTo>
                <a:lnTo>
                  <a:pt x="61447" y="28773"/>
                </a:lnTo>
                <a:lnTo>
                  <a:pt x="28773" y="61447"/>
                </a:lnTo>
                <a:lnTo>
                  <a:pt x="7559" y="103388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3388"/>
                </a:lnTo>
                <a:lnTo>
                  <a:pt x="276026" y="61447"/>
                </a:lnTo>
                <a:lnTo>
                  <a:pt x="243352" y="28773"/>
                </a:lnTo>
                <a:lnTo>
                  <a:pt x="201411" y="7559"/>
                </a:lnTo>
                <a:lnTo>
                  <a:pt x="152400" y="0"/>
                </a:ln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3" name="CustomShape 30"/>
          <p:cNvSpPr/>
          <p:nvPr/>
        </p:nvSpPr>
        <p:spPr>
          <a:xfrm>
            <a:off x="6248520" y="571500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4" name="CustomShape 31"/>
          <p:cNvSpPr/>
          <p:nvPr/>
        </p:nvSpPr>
        <p:spPr>
          <a:xfrm>
            <a:off x="6248520" y="57150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5" name="CustomShape 32"/>
          <p:cNvSpPr/>
          <p:nvPr/>
        </p:nvSpPr>
        <p:spPr>
          <a:xfrm>
            <a:off x="6553080" y="60199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6" name="CustomShape 33"/>
          <p:cNvSpPr/>
          <p:nvPr/>
        </p:nvSpPr>
        <p:spPr>
          <a:xfrm>
            <a:off x="2362320" y="60958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437"/>
                </a:lnTo>
                <a:lnTo>
                  <a:pt x="61447" y="28407"/>
                </a:lnTo>
                <a:lnTo>
                  <a:pt x="28773" y="60899"/>
                </a:lnTo>
                <a:lnTo>
                  <a:pt x="7559" y="102900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7" name="CustomShape 34"/>
          <p:cNvSpPr/>
          <p:nvPr/>
        </p:nvSpPr>
        <p:spPr>
          <a:xfrm>
            <a:off x="2362320" y="60958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2900"/>
                </a:lnTo>
                <a:lnTo>
                  <a:pt x="28773" y="60899"/>
                </a:lnTo>
                <a:lnTo>
                  <a:pt x="61447" y="28407"/>
                </a:lnTo>
                <a:lnTo>
                  <a:pt x="103388" y="7437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8" name="CustomShape 35"/>
          <p:cNvSpPr/>
          <p:nvPr/>
        </p:nvSpPr>
        <p:spPr>
          <a:xfrm>
            <a:off x="2362320" y="60958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9" name="CustomShape 36"/>
          <p:cNvSpPr/>
          <p:nvPr/>
        </p:nvSpPr>
        <p:spPr>
          <a:xfrm>
            <a:off x="2666880" y="64008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0" name="CustomShape 37"/>
          <p:cNvSpPr/>
          <p:nvPr/>
        </p:nvSpPr>
        <p:spPr>
          <a:xfrm>
            <a:off x="3048120" y="60958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437"/>
                </a:lnTo>
                <a:lnTo>
                  <a:pt x="61447" y="28407"/>
                </a:lnTo>
                <a:lnTo>
                  <a:pt x="28773" y="60899"/>
                </a:lnTo>
                <a:lnTo>
                  <a:pt x="7559" y="102900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1" name="CustomShape 38"/>
          <p:cNvSpPr/>
          <p:nvPr/>
        </p:nvSpPr>
        <p:spPr>
          <a:xfrm>
            <a:off x="3048120" y="60958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2900"/>
                </a:lnTo>
                <a:lnTo>
                  <a:pt x="28773" y="60899"/>
                </a:lnTo>
                <a:lnTo>
                  <a:pt x="61447" y="28407"/>
                </a:lnTo>
                <a:lnTo>
                  <a:pt x="103388" y="7437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2" name="CustomShape 39"/>
          <p:cNvSpPr/>
          <p:nvPr/>
        </p:nvSpPr>
        <p:spPr>
          <a:xfrm>
            <a:off x="3048120" y="60958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3" name="CustomShape 40"/>
          <p:cNvSpPr/>
          <p:nvPr/>
        </p:nvSpPr>
        <p:spPr>
          <a:xfrm>
            <a:off x="3352680" y="64008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4" name="CustomShape 41"/>
          <p:cNvSpPr/>
          <p:nvPr/>
        </p:nvSpPr>
        <p:spPr>
          <a:xfrm>
            <a:off x="3581280" y="60958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102900" y="7437"/>
                </a:lnTo>
                <a:lnTo>
                  <a:pt x="60899" y="28407"/>
                </a:lnTo>
                <a:lnTo>
                  <a:pt x="28407" y="60899"/>
                </a:lnTo>
                <a:lnTo>
                  <a:pt x="7437" y="102900"/>
                </a:lnTo>
                <a:lnTo>
                  <a:pt x="0" y="152400"/>
                </a:lnTo>
                <a:lnTo>
                  <a:pt x="7437" y="201411"/>
                </a:lnTo>
                <a:lnTo>
                  <a:pt x="28407" y="243352"/>
                </a:lnTo>
                <a:lnTo>
                  <a:pt x="60899" y="276026"/>
                </a:lnTo>
                <a:lnTo>
                  <a:pt x="102900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5" name="CustomShape 42"/>
          <p:cNvSpPr/>
          <p:nvPr/>
        </p:nvSpPr>
        <p:spPr>
          <a:xfrm>
            <a:off x="3581280" y="60958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2900" y="297240"/>
                </a:lnTo>
                <a:lnTo>
                  <a:pt x="60899" y="276026"/>
                </a:lnTo>
                <a:lnTo>
                  <a:pt x="28407" y="243352"/>
                </a:lnTo>
                <a:lnTo>
                  <a:pt x="7437" y="201411"/>
                </a:lnTo>
                <a:lnTo>
                  <a:pt x="0" y="152400"/>
                </a:lnTo>
                <a:lnTo>
                  <a:pt x="7437" y="102900"/>
                </a:lnTo>
                <a:lnTo>
                  <a:pt x="28407" y="60899"/>
                </a:lnTo>
                <a:lnTo>
                  <a:pt x="60899" y="28407"/>
                </a:lnTo>
                <a:lnTo>
                  <a:pt x="102900" y="7437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6" name="CustomShape 43"/>
          <p:cNvSpPr/>
          <p:nvPr/>
        </p:nvSpPr>
        <p:spPr>
          <a:xfrm>
            <a:off x="3581280" y="60958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7" name="CustomShape 44"/>
          <p:cNvSpPr/>
          <p:nvPr/>
        </p:nvSpPr>
        <p:spPr>
          <a:xfrm>
            <a:off x="3886200" y="64008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8" name="CustomShape 45"/>
          <p:cNvSpPr/>
          <p:nvPr/>
        </p:nvSpPr>
        <p:spPr>
          <a:xfrm>
            <a:off x="4114800" y="60958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437"/>
                </a:lnTo>
                <a:lnTo>
                  <a:pt x="61447" y="28407"/>
                </a:lnTo>
                <a:lnTo>
                  <a:pt x="28773" y="60899"/>
                </a:lnTo>
                <a:lnTo>
                  <a:pt x="7559" y="102900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9" name="CustomShape 46"/>
          <p:cNvSpPr/>
          <p:nvPr/>
        </p:nvSpPr>
        <p:spPr>
          <a:xfrm>
            <a:off x="4114800" y="60958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2900"/>
                </a:lnTo>
                <a:lnTo>
                  <a:pt x="28773" y="60899"/>
                </a:lnTo>
                <a:lnTo>
                  <a:pt x="61447" y="28407"/>
                </a:lnTo>
                <a:lnTo>
                  <a:pt x="103388" y="7437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0" name="CustomShape 47"/>
          <p:cNvSpPr/>
          <p:nvPr/>
        </p:nvSpPr>
        <p:spPr>
          <a:xfrm>
            <a:off x="4114800" y="60958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CustomShape 48"/>
          <p:cNvSpPr/>
          <p:nvPr/>
        </p:nvSpPr>
        <p:spPr>
          <a:xfrm>
            <a:off x="4419720" y="64008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2" name="CustomShape 49"/>
          <p:cNvSpPr/>
          <p:nvPr/>
        </p:nvSpPr>
        <p:spPr>
          <a:xfrm>
            <a:off x="4724280" y="60958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102900" y="7437"/>
                </a:lnTo>
                <a:lnTo>
                  <a:pt x="60899" y="28407"/>
                </a:lnTo>
                <a:lnTo>
                  <a:pt x="28407" y="60899"/>
                </a:lnTo>
                <a:lnTo>
                  <a:pt x="7437" y="102900"/>
                </a:lnTo>
                <a:lnTo>
                  <a:pt x="0" y="152400"/>
                </a:lnTo>
                <a:lnTo>
                  <a:pt x="7437" y="201411"/>
                </a:lnTo>
                <a:lnTo>
                  <a:pt x="28407" y="243352"/>
                </a:lnTo>
                <a:lnTo>
                  <a:pt x="60899" y="276026"/>
                </a:lnTo>
                <a:lnTo>
                  <a:pt x="102900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3" name="CustomShape 50"/>
          <p:cNvSpPr/>
          <p:nvPr/>
        </p:nvSpPr>
        <p:spPr>
          <a:xfrm>
            <a:off x="4724280" y="60958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2900" y="297240"/>
                </a:lnTo>
                <a:lnTo>
                  <a:pt x="60899" y="276026"/>
                </a:lnTo>
                <a:lnTo>
                  <a:pt x="28407" y="243352"/>
                </a:lnTo>
                <a:lnTo>
                  <a:pt x="7437" y="201411"/>
                </a:lnTo>
                <a:lnTo>
                  <a:pt x="0" y="152400"/>
                </a:lnTo>
                <a:lnTo>
                  <a:pt x="7437" y="102900"/>
                </a:lnTo>
                <a:lnTo>
                  <a:pt x="28407" y="60899"/>
                </a:lnTo>
                <a:lnTo>
                  <a:pt x="60899" y="28407"/>
                </a:lnTo>
                <a:lnTo>
                  <a:pt x="102900" y="7437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4" name="CustomShape 51"/>
          <p:cNvSpPr/>
          <p:nvPr/>
        </p:nvSpPr>
        <p:spPr>
          <a:xfrm>
            <a:off x="4724280" y="60958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5" name="CustomShape 52"/>
          <p:cNvSpPr/>
          <p:nvPr/>
        </p:nvSpPr>
        <p:spPr>
          <a:xfrm>
            <a:off x="5029200" y="64008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6" name="CustomShape 53"/>
          <p:cNvSpPr/>
          <p:nvPr/>
        </p:nvSpPr>
        <p:spPr>
          <a:xfrm>
            <a:off x="5486400" y="60958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437"/>
                </a:lnTo>
                <a:lnTo>
                  <a:pt x="61447" y="28407"/>
                </a:lnTo>
                <a:lnTo>
                  <a:pt x="28773" y="60899"/>
                </a:lnTo>
                <a:lnTo>
                  <a:pt x="7559" y="102900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7" name="CustomShape 54"/>
          <p:cNvSpPr/>
          <p:nvPr/>
        </p:nvSpPr>
        <p:spPr>
          <a:xfrm>
            <a:off x="5486400" y="60958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2900"/>
                </a:lnTo>
                <a:lnTo>
                  <a:pt x="28773" y="60899"/>
                </a:lnTo>
                <a:lnTo>
                  <a:pt x="61447" y="28407"/>
                </a:lnTo>
                <a:lnTo>
                  <a:pt x="103388" y="7437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8" name="CustomShape 55"/>
          <p:cNvSpPr/>
          <p:nvPr/>
        </p:nvSpPr>
        <p:spPr>
          <a:xfrm>
            <a:off x="5486400" y="60958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9" name="CustomShape 56"/>
          <p:cNvSpPr/>
          <p:nvPr/>
        </p:nvSpPr>
        <p:spPr>
          <a:xfrm>
            <a:off x="5791320" y="64008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0" name="CustomShape 57"/>
          <p:cNvSpPr/>
          <p:nvPr/>
        </p:nvSpPr>
        <p:spPr>
          <a:xfrm>
            <a:off x="5943600" y="60958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437"/>
                </a:lnTo>
                <a:lnTo>
                  <a:pt x="61447" y="28407"/>
                </a:lnTo>
                <a:lnTo>
                  <a:pt x="28773" y="60899"/>
                </a:lnTo>
                <a:lnTo>
                  <a:pt x="7559" y="102900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1" name="CustomShape 58"/>
          <p:cNvSpPr/>
          <p:nvPr/>
        </p:nvSpPr>
        <p:spPr>
          <a:xfrm>
            <a:off x="5943600" y="60958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2900"/>
                </a:lnTo>
                <a:lnTo>
                  <a:pt x="28773" y="60899"/>
                </a:lnTo>
                <a:lnTo>
                  <a:pt x="61447" y="28407"/>
                </a:lnTo>
                <a:lnTo>
                  <a:pt x="103388" y="7437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2" name="CustomShape 59"/>
          <p:cNvSpPr/>
          <p:nvPr/>
        </p:nvSpPr>
        <p:spPr>
          <a:xfrm>
            <a:off x="5943600" y="60958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3" name="CustomShape 60"/>
          <p:cNvSpPr/>
          <p:nvPr/>
        </p:nvSpPr>
        <p:spPr>
          <a:xfrm>
            <a:off x="6248520" y="64008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4" name="CustomShape 61"/>
          <p:cNvSpPr/>
          <p:nvPr/>
        </p:nvSpPr>
        <p:spPr>
          <a:xfrm>
            <a:off x="6629400" y="60958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103388" y="7437"/>
                </a:lnTo>
                <a:lnTo>
                  <a:pt x="61447" y="28407"/>
                </a:lnTo>
                <a:lnTo>
                  <a:pt x="28773" y="60899"/>
                </a:lnTo>
                <a:lnTo>
                  <a:pt x="7559" y="102900"/>
                </a:lnTo>
                <a:lnTo>
                  <a:pt x="0" y="152400"/>
                </a:lnTo>
                <a:lnTo>
                  <a:pt x="7559" y="201411"/>
                </a:lnTo>
                <a:lnTo>
                  <a:pt x="28773" y="243352"/>
                </a:lnTo>
                <a:lnTo>
                  <a:pt x="61447" y="276026"/>
                </a:lnTo>
                <a:lnTo>
                  <a:pt x="103388" y="297240"/>
                </a:lnTo>
                <a:lnTo>
                  <a:pt x="152400" y="304800"/>
                </a:lnTo>
                <a:lnTo>
                  <a:pt x="201411" y="297240"/>
                </a:lnTo>
                <a:lnTo>
                  <a:pt x="243352" y="276026"/>
                </a:lnTo>
                <a:lnTo>
                  <a:pt x="276026" y="243352"/>
                </a:lnTo>
                <a:lnTo>
                  <a:pt x="297240" y="201411"/>
                </a:lnTo>
                <a:lnTo>
                  <a:pt x="304800" y="152400"/>
                </a:lnTo>
                <a:lnTo>
                  <a:pt x="297240" y="102900"/>
                </a:lnTo>
                <a:lnTo>
                  <a:pt x="276026" y="60899"/>
                </a:lnTo>
                <a:lnTo>
                  <a:pt x="243352" y="28407"/>
                </a:lnTo>
                <a:lnTo>
                  <a:pt x="201411" y="7437"/>
                </a:lnTo>
                <a:lnTo>
                  <a:pt x="152400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5" name="CustomShape 62"/>
          <p:cNvSpPr/>
          <p:nvPr/>
        </p:nvSpPr>
        <p:spPr>
          <a:xfrm>
            <a:off x="6629400" y="60958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437"/>
                </a:lnTo>
                <a:lnTo>
                  <a:pt x="243352" y="28407"/>
                </a:lnTo>
                <a:lnTo>
                  <a:pt x="276026" y="60899"/>
                </a:lnTo>
                <a:lnTo>
                  <a:pt x="297240" y="102900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2900"/>
                </a:lnTo>
                <a:lnTo>
                  <a:pt x="28773" y="60899"/>
                </a:lnTo>
                <a:lnTo>
                  <a:pt x="61447" y="28407"/>
                </a:lnTo>
                <a:lnTo>
                  <a:pt x="103388" y="7437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6" name="CustomShape 63"/>
          <p:cNvSpPr/>
          <p:nvPr/>
        </p:nvSpPr>
        <p:spPr>
          <a:xfrm>
            <a:off x="6629400" y="60958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7" name="CustomShape 64"/>
          <p:cNvSpPr/>
          <p:nvPr/>
        </p:nvSpPr>
        <p:spPr>
          <a:xfrm>
            <a:off x="6934320" y="64008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8" name="CustomShape 65"/>
          <p:cNvSpPr/>
          <p:nvPr/>
        </p:nvSpPr>
        <p:spPr>
          <a:xfrm>
            <a:off x="3505320" y="4951800"/>
            <a:ext cx="914040" cy="229680"/>
          </a:xfrm>
          <a:custGeom>
            <a:avLst/>
            <a:gdLst/>
            <a:ahLst/>
            <a:rect l="l" t="t" r="r" b="b"/>
            <a:pathLst>
              <a:path w="914400" h="229870">
                <a:moveTo>
                  <a:pt x="0" y="229870"/>
                </a:moveTo>
                <a:lnTo>
                  <a:pt x="91440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9" name="CustomShape 66"/>
          <p:cNvSpPr/>
          <p:nvPr/>
        </p:nvSpPr>
        <p:spPr>
          <a:xfrm>
            <a:off x="4724280" y="4952880"/>
            <a:ext cx="1066320" cy="304560"/>
          </a:xfrm>
          <a:custGeom>
            <a:avLst/>
            <a:gdLst/>
            <a:ahLst/>
            <a:rect l="l" t="t" r="r" b="b"/>
            <a:pathLst>
              <a:path w="1066800" h="304800">
                <a:moveTo>
                  <a:pt x="0" y="0"/>
                </a:moveTo>
                <a:lnTo>
                  <a:pt x="1066800" y="3048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0" name="CustomShape 67"/>
          <p:cNvSpPr/>
          <p:nvPr/>
        </p:nvSpPr>
        <p:spPr>
          <a:xfrm>
            <a:off x="2895480" y="5334120"/>
            <a:ext cx="456840" cy="304560"/>
          </a:xfrm>
          <a:custGeom>
            <a:avLst/>
            <a:gdLst/>
            <a:ah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1" name="CustomShape 68"/>
          <p:cNvSpPr/>
          <p:nvPr/>
        </p:nvSpPr>
        <p:spPr>
          <a:xfrm>
            <a:off x="3657600" y="5334120"/>
            <a:ext cx="380520" cy="304560"/>
          </a:xfrm>
          <a:custGeom>
            <a:avLst/>
            <a:gdLst/>
            <a:ahLst/>
            <a:rect l="l" t="t" r="r" b="b"/>
            <a:pathLst>
              <a:path w="381000" h="304800">
                <a:moveTo>
                  <a:pt x="0" y="0"/>
                </a:moveTo>
                <a:lnTo>
                  <a:pt x="381000" y="3048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2" name="CustomShape 69"/>
          <p:cNvSpPr/>
          <p:nvPr/>
        </p:nvSpPr>
        <p:spPr>
          <a:xfrm>
            <a:off x="5257800" y="5410080"/>
            <a:ext cx="380520" cy="304560"/>
          </a:xfrm>
          <a:custGeom>
            <a:avLst/>
            <a:gdLst/>
            <a:ahLst/>
            <a:rect l="l" t="t" r="r" b="b"/>
            <a:pathLst>
              <a:path w="381000" h="304800">
                <a:moveTo>
                  <a:pt x="381000" y="0"/>
                </a:moveTo>
                <a:lnTo>
                  <a:pt x="0" y="3048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3" name="CustomShape 70"/>
          <p:cNvSpPr/>
          <p:nvPr/>
        </p:nvSpPr>
        <p:spPr>
          <a:xfrm>
            <a:off x="5943600" y="5410080"/>
            <a:ext cx="456840" cy="304560"/>
          </a:xfrm>
          <a:custGeom>
            <a:avLst/>
            <a:gdLst/>
            <a:ahLst/>
            <a:rect l="l" t="t" r="r" b="b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4" name="CustomShape 71"/>
          <p:cNvSpPr/>
          <p:nvPr/>
        </p:nvSpPr>
        <p:spPr>
          <a:xfrm>
            <a:off x="2514600" y="5791320"/>
            <a:ext cx="228240" cy="304560"/>
          </a:xfrm>
          <a:custGeom>
            <a:avLst/>
            <a:gdLst/>
            <a:ah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5" name="CustomShape 72"/>
          <p:cNvSpPr/>
          <p:nvPr/>
        </p:nvSpPr>
        <p:spPr>
          <a:xfrm>
            <a:off x="3048120" y="5791320"/>
            <a:ext cx="151920" cy="304560"/>
          </a:xfrm>
          <a:custGeom>
            <a:avLst/>
            <a:gdLst/>
            <a:ah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6" name="CustomShape 73"/>
          <p:cNvSpPr/>
          <p:nvPr/>
        </p:nvSpPr>
        <p:spPr>
          <a:xfrm>
            <a:off x="3733920" y="5899320"/>
            <a:ext cx="196560" cy="196560"/>
          </a:xfrm>
          <a:custGeom>
            <a:avLst/>
            <a:gdLst/>
            <a:ahLst/>
            <a:rect l="l" t="t" r="r" b="b"/>
            <a:pathLst>
              <a:path w="196850" h="196850">
                <a:moveTo>
                  <a:pt x="196850" y="0"/>
                </a:moveTo>
                <a:lnTo>
                  <a:pt x="0" y="19685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7" name="CustomShape 74"/>
          <p:cNvSpPr/>
          <p:nvPr/>
        </p:nvSpPr>
        <p:spPr>
          <a:xfrm>
            <a:off x="4146480" y="5899320"/>
            <a:ext cx="120240" cy="196560"/>
          </a:xfrm>
          <a:custGeom>
            <a:avLst/>
            <a:gdLst/>
            <a:ahLst/>
            <a:rect l="l" t="t" r="r" b="b"/>
            <a:pathLst>
              <a:path w="120650" h="196850">
                <a:moveTo>
                  <a:pt x="0" y="0"/>
                </a:moveTo>
                <a:lnTo>
                  <a:pt x="120650" y="19685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8" name="CustomShape 75"/>
          <p:cNvSpPr/>
          <p:nvPr/>
        </p:nvSpPr>
        <p:spPr>
          <a:xfrm>
            <a:off x="4876920" y="5867280"/>
            <a:ext cx="228240" cy="22824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9" name="CustomShape 76"/>
          <p:cNvSpPr/>
          <p:nvPr/>
        </p:nvSpPr>
        <p:spPr>
          <a:xfrm>
            <a:off x="5410080" y="5867280"/>
            <a:ext cx="228240" cy="22824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0" name="CustomShape 77"/>
          <p:cNvSpPr/>
          <p:nvPr/>
        </p:nvSpPr>
        <p:spPr>
          <a:xfrm>
            <a:off x="6095880" y="5867280"/>
            <a:ext cx="151920" cy="228240"/>
          </a:xfrm>
          <a:custGeom>
            <a:avLst/>
            <a:gdLst/>
            <a:ah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1" name="CustomShape 78"/>
          <p:cNvSpPr/>
          <p:nvPr/>
        </p:nvSpPr>
        <p:spPr>
          <a:xfrm>
            <a:off x="6553080" y="5867280"/>
            <a:ext cx="228240" cy="228240"/>
          </a:xfrm>
          <a:custGeom>
            <a:avLst/>
            <a:gdLst/>
            <a:ah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2" name="CustomShape 79"/>
          <p:cNvSpPr/>
          <p:nvPr/>
        </p:nvSpPr>
        <p:spPr>
          <a:xfrm>
            <a:off x="536040" y="721440"/>
            <a:ext cx="7953120" cy="45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440" bIns="0"/>
          <a:p>
            <a:pPr marL="355680" indent="-342720">
              <a:lnSpc>
                <a:spcPts val="2310"/>
              </a:lnSpc>
              <a:spcBef>
                <a:spcPts val="64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i="1" lang="en-US" sz="2400" spc="-4" strike="noStrike">
                <a:solidFill>
                  <a:srgbClr val="000000"/>
                </a:solidFill>
                <a:latin typeface="Times New Roman"/>
              </a:rPr>
              <a:t>(binary)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heap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data structure is an array object that can be 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viewed as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complete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binary</a:t>
            </a:r>
            <a:r>
              <a:rPr b="0" lang="en-US" sz="24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tree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b="0" lang="en-US" sz="2400" spc="-1" strike="noStrike">
              <a:latin typeface="Arial"/>
            </a:endParaRPr>
          </a:p>
          <a:p>
            <a:pPr marL="355680" indent="-342720">
              <a:lnSpc>
                <a:spcPct val="79000"/>
              </a:lnSpc>
            </a:pP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Each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node of the tree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corresponds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 an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element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of the array that  stores the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value </a:t>
            </a:r>
            <a:r>
              <a:rPr b="0" lang="en-US" sz="2400" spc="4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400" spc="-1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node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lang="en-US" sz="2400" spc="-1" strike="noStrike">
              <a:latin typeface="Arial"/>
            </a:endParaRPr>
          </a:p>
          <a:p>
            <a:pPr marL="12600" indent="-342720">
              <a:lnSpc>
                <a:spcPct val="100000"/>
              </a:lnSpc>
            </a:pPr>
            <a:r>
              <a:rPr b="0" lang="en-US" sz="2400" spc="-4" strike="noStrike">
                <a:solidFill>
                  <a:srgbClr val="3333ff"/>
                </a:solidFill>
                <a:latin typeface="Times New Roman"/>
              </a:rPr>
              <a:t>Leaf </a:t>
            </a:r>
            <a:r>
              <a:rPr b="0" lang="en-US" sz="2400" spc="-1" strike="noStrike">
                <a:solidFill>
                  <a:srgbClr val="3333ff"/>
                </a:solidFill>
                <a:latin typeface="Times New Roman"/>
              </a:rPr>
              <a:t>nodes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are </a:t>
            </a:r>
            <a:r>
              <a:rPr b="0" lang="en-US" sz="2400" spc="-4" strike="noStrike">
                <a:solidFill>
                  <a:srgbClr val="000000"/>
                </a:solidFill>
                <a:latin typeface="Times New Roman"/>
              </a:rPr>
              <a:t>nodes without</a:t>
            </a:r>
            <a:r>
              <a:rPr b="0" lang="en-US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children.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789" strike="noStrike">
                <a:solidFill>
                  <a:srgbClr val="3333ff"/>
                </a:solidFill>
                <a:latin typeface="Symbol"/>
              </a:rPr>
              <a:t></a:t>
            </a:r>
            <a:r>
              <a:rPr b="0" lang="en-US" sz="2000" spc="-12" strike="noStrike">
                <a:solidFill>
                  <a:srgbClr val="3333ff"/>
                </a:solidFill>
                <a:latin typeface="Times New Roman"/>
              </a:rPr>
              <a:t> </a:t>
            </a:r>
            <a:r>
              <a:rPr b="0" lang="en-US" sz="2000" spc="-4" strike="noStrike">
                <a:solidFill>
                  <a:srgbClr val="3333ff"/>
                </a:solidFill>
                <a:latin typeface="Arial"/>
              </a:rPr>
              <a:t>Interior </a:t>
            </a:r>
            <a:r>
              <a:rPr b="0" lang="en-US" sz="2000" spc="-1" strike="noStrike">
                <a:solidFill>
                  <a:srgbClr val="3333ff"/>
                </a:solidFill>
                <a:latin typeface="Arial"/>
              </a:rPr>
              <a:t>node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911"/>
              </a:spcBef>
            </a:pPr>
            <a:r>
              <a:rPr b="0" lang="en-US" sz="2000" spc="789" strike="noStrike">
                <a:solidFill>
                  <a:srgbClr val="663300"/>
                </a:solidFill>
                <a:latin typeface="Symbol"/>
              </a:rPr>
              <a:t></a:t>
            </a:r>
            <a:r>
              <a:rPr b="0" lang="en-US" sz="2000" spc="-43" strike="noStrike">
                <a:solidFill>
                  <a:srgbClr val="6633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63300"/>
                </a:solidFill>
                <a:latin typeface="Arial"/>
              </a:rPr>
              <a:t>Leaf node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3" name="CustomShape 80"/>
          <p:cNvSpPr/>
          <p:nvPr/>
        </p:nvSpPr>
        <p:spPr>
          <a:xfrm rot="2520000">
            <a:off x="2299680" y="5043600"/>
            <a:ext cx="957240" cy="2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001"/>
              </a:lnSpc>
            </a:pPr>
            <a:r>
              <a:rPr b="0" lang="en-US" sz="3000" spc="-49" strike="noStrike" baseline="2000">
                <a:solidFill>
                  <a:srgbClr val="3333ff"/>
                </a:solidFill>
                <a:latin typeface="Arial"/>
              </a:rPr>
              <a:t>Ed</a:t>
            </a:r>
            <a:r>
              <a:rPr b="0" lang="en-US" sz="3000" spc="-49" strike="noStrike" baseline="1000">
                <a:solidFill>
                  <a:srgbClr val="3333ff"/>
                </a:solidFill>
                <a:latin typeface="Arial"/>
              </a:rPr>
              <a:t>ge</a:t>
            </a:r>
            <a:r>
              <a:rPr b="0" lang="en-US" sz="3000" spc="-148" strike="noStrike" baseline="1000">
                <a:solidFill>
                  <a:srgbClr val="3333ff"/>
                </a:solidFill>
                <a:latin typeface="Arial"/>
              </a:rPr>
              <a:t> </a:t>
            </a:r>
            <a:r>
              <a:rPr b="0" lang="en-US" sz="2000" spc="1007" strike="noStrike">
                <a:solidFill>
                  <a:srgbClr val="3333ff"/>
                </a:solidFill>
                <a:latin typeface="Symbol"/>
              </a:rPr>
              <a:t>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CustomShape 1"/>
          <p:cNvSpPr/>
          <p:nvPr/>
        </p:nvSpPr>
        <p:spPr>
          <a:xfrm>
            <a:off x="304920" y="64008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5" name="CustomShape 2"/>
          <p:cNvSpPr/>
          <p:nvPr/>
        </p:nvSpPr>
        <p:spPr>
          <a:xfrm>
            <a:off x="8839080" y="670824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6" name="CustomShape 3"/>
          <p:cNvSpPr/>
          <p:nvPr/>
        </p:nvSpPr>
        <p:spPr>
          <a:xfrm>
            <a:off x="0" y="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7" name="TextShape 4"/>
          <p:cNvSpPr txBox="1"/>
          <p:nvPr/>
        </p:nvSpPr>
        <p:spPr>
          <a:xfrm>
            <a:off x="3806280" y="273600"/>
            <a:ext cx="14220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4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4400" spc="-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8" name="CustomShape 5"/>
          <p:cNvSpPr/>
          <p:nvPr/>
        </p:nvSpPr>
        <p:spPr>
          <a:xfrm>
            <a:off x="1477080" y="327420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9" name="CustomShape 6"/>
          <p:cNvSpPr/>
          <p:nvPr/>
        </p:nvSpPr>
        <p:spPr>
          <a:xfrm>
            <a:off x="1477080" y="32742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0" name="CustomShape 7"/>
          <p:cNvSpPr/>
          <p:nvPr/>
        </p:nvSpPr>
        <p:spPr>
          <a:xfrm>
            <a:off x="1781640" y="35802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1" name="CustomShape 8"/>
          <p:cNvSpPr/>
          <p:nvPr/>
        </p:nvSpPr>
        <p:spPr>
          <a:xfrm>
            <a:off x="3758040" y="3352680"/>
            <a:ext cx="304560" cy="302040"/>
          </a:xfrm>
          <a:custGeom>
            <a:avLst/>
            <a:gdLst/>
            <a:ahLst/>
            <a:rect l="l" t="t" r="r" b="b"/>
            <a:pathLst>
              <a:path w="304800" h="302260">
                <a:moveTo>
                  <a:pt x="152400" y="0"/>
                </a:moveTo>
                <a:lnTo>
                  <a:pt x="201411" y="7426"/>
                </a:lnTo>
                <a:lnTo>
                  <a:pt x="243352" y="28326"/>
                </a:lnTo>
                <a:lnTo>
                  <a:pt x="276026" y="60624"/>
                </a:lnTo>
                <a:lnTo>
                  <a:pt x="297240" y="102250"/>
                </a:lnTo>
                <a:lnTo>
                  <a:pt x="304800" y="151129"/>
                </a:lnTo>
                <a:lnTo>
                  <a:pt x="297240" y="199522"/>
                </a:lnTo>
                <a:lnTo>
                  <a:pt x="276026" y="241086"/>
                </a:lnTo>
                <a:lnTo>
                  <a:pt x="243352" y="273568"/>
                </a:lnTo>
                <a:lnTo>
                  <a:pt x="201411" y="294711"/>
                </a:lnTo>
                <a:lnTo>
                  <a:pt x="152400" y="302260"/>
                </a:lnTo>
                <a:lnTo>
                  <a:pt x="103388" y="294711"/>
                </a:lnTo>
                <a:lnTo>
                  <a:pt x="61447" y="273568"/>
                </a:lnTo>
                <a:lnTo>
                  <a:pt x="28773" y="241086"/>
                </a:lnTo>
                <a:lnTo>
                  <a:pt x="7559" y="199522"/>
                </a:lnTo>
                <a:lnTo>
                  <a:pt x="0" y="151129"/>
                </a:lnTo>
                <a:lnTo>
                  <a:pt x="7559" y="102250"/>
                </a:lnTo>
                <a:lnTo>
                  <a:pt x="28773" y="60624"/>
                </a:lnTo>
                <a:lnTo>
                  <a:pt x="61447" y="28326"/>
                </a:lnTo>
                <a:lnTo>
                  <a:pt x="103388" y="7426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2" name="CustomShape 9"/>
          <p:cNvSpPr/>
          <p:nvPr/>
        </p:nvSpPr>
        <p:spPr>
          <a:xfrm>
            <a:off x="3758040" y="3352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3" name="CustomShape 10"/>
          <p:cNvSpPr/>
          <p:nvPr/>
        </p:nvSpPr>
        <p:spPr>
          <a:xfrm>
            <a:off x="4062600" y="36550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4" name="CustomShape 11"/>
          <p:cNvSpPr/>
          <p:nvPr/>
        </p:nvSpPr>
        <p:spPr>
          <a:xfrm>
            <a:off x="3841920" y="3381840"/>
            <a:ext cx="6948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25" name="CustomShape 12"/>
          <p:cNvSpPr/>
          <p:nvPr/>
        </p:nvSpPr>
        <p:spPr>
          <a:xfrm>
            <a:off x="870120" y="3731400"/>
            <a:ext cx="304560" cy="303120"/>
          </a:xfrm>
          <a:custGeom>
            <a:avLst/>
            <a:gdLst/>
            <a:ahLst/>
            <a:rect l="l" t="t" r="r" b="b"/>
            <a:pathLst>
              <a:path w="304800" h="303529">
                <a:moveTo>
                  <a:pt x="152400" y="0"/>
                </a:moveTo>
                <a:lnTo>
                  <a:pt x="201411" y="7548"/>
                </a:lnTo>
                <a:lnTo>
                  <a:pt x="243352" y="28691"/>
                </a:lnTo>
                <a:lnTo>
                  <a:pt x="276026" y="61173"/>
                </a:lnTo>
                <a:lnTo>
                  <a:pt x="297240" y="102737"/>
                </a:lnTo>
                <a:lnTo>
                  <a:pt x="304800" y="151129"/>
                </a:lnTo>
                <a:lnTo>
                  <a:pt x="297240" y="200141"/>
                </a:lnTo>
                <a:lnTo>
                  <a:pt x="276026" y="242082"/>
                </a:lnTo>
                <a:lnTo>
                  <a:pt x="243352" y="274756"/>
                </a:lnTo>
                <a:lnTo>
                  <a:pt x="201411" y="295970"/>
                </a:lnTo>
                <a:lnTo>
                  <a:pt x="152400" y="303529"/>
                </a:lnTo>
                <a:lnTo>
                  <a:pt x="103388" y="295970"/>
                </a:lnTo>
                <a:lnTo>
                  <a:pt x="61447" y="274756"/>
                </a:lnTo>
                <a:lnTo>
                  <a:pt x="28773" y="242082"/>
                </a:lnTo>
                <a:lnTo>
                  <a:pt x="7559" y="200141"/>
                </a:lnTo>
                <a:lnTo>
                  <a:pt x="0" y="151129"/>
                </a:lnTo>
                <a:lnTo>
                  <a:pt x="7559" y="102737"/>
                </a:lnTo>
                <a:lnTo>
                  <a:pt x="28773" y="61173"/>
                </a:lnTo>
                <a:lnTo>
                  <a:pt x="61447" y="28691"/>
                </a:lnTo>
                <a:lnTo>
                  <a:pt x="103388" y="7548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6" name="CustomShape 13"/>
          <p:cNvSpPr/>
          <p:nvPr/>
        </p:nvSpPr>
        <p:spPr>
          <a:xfrm>
            <a:off x="870120" y="37314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7" name="CustomShape 14"/>
          <p:cNvSpPr/>
          <p:nvPr/>
        </p:nvSpPr>
        <p:spPr>
          <a:xfrm>
            <a:off x="1174680" y="40348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8" name="CustomShape 15"/>
          <p:cNvSpPr/>
          <p:nvPr/>
        </p:nvSpPr>
        <p:spPr>
          <a:xfrm>
            <a:off x="953640" y="3769200"/>
            <a:ext cx="13824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29" name="CustomShape 16"/>
          <p:cNvSpPr/>
          <p:nvPr/>
        </p:nvSpPr>
        <p:spPr>
          <a:xfrm>
            <a:off x="2009160" y="3731400"/>
            <a:ext cx="304560" cy="303120"/>
          </a:xfrm>
          <a:custGeom>
            <a:avLst/>
            <a:gdLst/>
            <a:ahLst/>
            <a:rect l="l" t="t" r="r" b="b"/>
            <a:pathLst>
              <a:path w="304800" h="303529">
                <a:moveTo>
                  <a:pt x="152400" y="0"/>
                </a:moveTo>
                <a:lnTo>
                  <a:pt x="201411" y="7548"/>
                </a:lnTo>
                <a:lnTo>
                  <a:pt x="243352" y="28691"/>
                </a:lnTo>
                <a:lnTo>
                  <a:pt x="276026" y="61173"/>
                </a:lnTo>
                <a:lnTo>
                  <a:pt x="297240" y="102737"/>
                </a:lnTo>
                <a:lnTo>
                  <a:pt x="304800" y="151129"/>
                </a:lnTo>
                <a:lnTo>
                  <a:pt x="297240" y="200141"/>
                </a:lnTo>
                <a:lnTo>
                  <a:pt x="276026" y="242082"/>
                </a:lnTo>
                <a:lnTo>
                  <a:pt x="243352" y="274756"/>
                </a:lnTo>
                <a:lnTo>
                  <a:pt x="201411" y="295970"/>
                </a:lnTo>
                <a:lnTo>
                  <a:pt x="152400" y="303529"/>
                </a:lnTo>
                <a:lnTo>
                  <a:pt x="103388" y="295970"/>
                </a:lnTo>
                <a:lnTo>
                  <a:pt x="61447" y="274756"/>
                </a:lnTo>
                <a:lnTo>
                  <a:pt x="28773" y="242082"/>
                </a:lnTo>
                <a:lnTo>
                  <a:pt x="7559" y="200141"/>
                </a:lnTo>
                <a:lnTo>
                  <a:pt x="0" y="151129"/>
                </a:lnTo>
                <a:lnTo>
                  <a:pt x="7559" y="102737"/>
                </a:lnTo>
                <a:lnTo>
                  <a:pt x="28773" y="61173"/>
                </a:lnTo>
                <a:lnTo>
                  <a:pt x="61447" y="28691"/>
                </a:lnTo>
                <a:lnTo>
                  <a:pt x="103388" y="7548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0" name="CustomShape 17"/>
          <p:cNvSpPr/>
          <p:nvPr/>
        </p:nvSpPr>
        <p:spPr>
          <a:xfrm>
            <a:off x="2009160" y="37314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1" name="CustomShape 18"/>
          <p:cNvSpPr/>
          <p:nvPr/>
        </p:nvSpPr>
        <p:spPr>
          <a:xfrm>
            <a:off x="2314080" y="40348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2" name="CustomShape 19"/>
          <p:cNvSpPr/>
          <p:nvPr/>
        </p:nvSpPr>
        <p:spPr>
          <a:xfrm>
            <a:off x="3225960" y="380736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0924" y="7559"/>
                </a:lnTo>
                <a:lnTo>
                  <a:pt x="242803" y="28773"/>
                </a:lnTo>
                <a:lnTo>
                  <a:pt x="275661" y="61447"/>
                </a:lnTo>
                <a:lnTo>
                  <a:pt x="297119" y="103388"/>
                </a:lnTo>
                <a:lnTo>
                  <a:pt x="304800" y="152400"/>
                </a:lnTo>
                <a:lnTo>
                  <a:pt x="297119" y="201411"/>
                </a:lnTo>
                <a:lnTo>
                  <a:pt x="275661" y="243352"/>
                </a:lnTo>
                <a:lnTo>
                  <a:pt x="242803" y="276026"/>
                </a:lnTo>
                <a:lnTo>
                  <a:pt x="200924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3" name="CustomShape 20"/>
          <p:cNvSpPr/>
          <p:nvPr/>
        </p:nvSpPr>
        <p:spPr>
          <a:xfrm>
            <a:off x="3225960" y="380736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4" name="CustomShape 21"/>
          <p:cNvSpPr/>
          <p:nvPr/>
        </p:nvSpPr>
        <p:spPr>
          <a:xfrm>
            <a:off x="3530520" y="41122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5" name="CustomShape 22"/>
          <p:cNvSpPr/>
          <p:nvPr/>
        </p:nvSpPr>
        <p:spPr>
          <a:xfrm>
            <a:off x="4365000" y="380736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0924" y="7559"/>
                </a:lnTo>
                <a:lnTo>
                  <a:pt x="242803" y="28773"/>
                </a:lnTo>
                <a:lnTo>
                  <a:pt x="275661" y="61447"/>
                </a:lnTo>
                <a:lnTo>
                  <a:pt x="297119" y="103388"/>
                </a:lnTo>
                <a:lnTo>
                  <a:pt x="304800" y="152400"/>
                </a:lnTo>
                <a:lnTo>
                  <a:pt x="297119" y="201411"/>
                </a:lnTo>
                <a:lnTo>
                  <a:pt x="275661" y="243352"/>
                </a:lnTo>
                <a:lnTo>
                  <a:pt x="242803" y="276026"/>
                </a:lnTo>
                <a:lnTo>
                  <a:pt x="200924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6" name="CustomShape 23"/>
          <p:cNvSpPr/>
          <p:nvPr/>
        </p:nvSpPr>
        <p:spPr>
          <a:xfrm>
            <a:off x="4365000" y="380736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7" name="CustomShape 24"/>
          <p:cNvSpPr/>
          <p:nvPr/>
        </p:nvSpPr>
        <p:spPr>
          <a:xfrm>
            <a:off x="4669920" y="41122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8" name="CustomShape 25"/>
          <p:cNvSpPr/>
          <p:nvPr/>
        </p:nvSpPr>
        <p:spPr>
          <a:xfrm>
            <a:off x="457200" y="4288680"/>
            <a:ext cx="303120" cy="304560"/>
          </a:xfrm>
          <a:custGeom>
            <a:avLst/>
            <a:gdLst/>
            <a:ahLst/>
            <a:rect l="l" t="t" r="r" b="b"/>
            <a:pathLst>
              <a:path w="303530" h="304800">
                <a:moveTo>
                  <a:pt x="151129" y="0"/>
                </a:moveTo>
                <a:lnTo>
                  <a:pt x="200141" y="7559"/>
                </a:lnTo>
                <a:lnTo>
                  <a:pt x="242082" y="28773"/>
                </a:lnTo>
                <a:lnTo>
                  <a:pt x="274756" y="61447"/>
                </a:lnTo>
                <a:lnTo>
                  <a:pt x="295970" y="103388"/>
                </a:lnTo>
                <a:lnTo>
                  <a:pt x="303530" y="152400"/>
                </a:lnTo>
                <a:lnTo>
                  <a:pt x="295970" y="201411"/>
                </a:lnTo>
                <a:lnTo>
                  <a:pt x="274756" y="243352"/>
                </a:lnTo>
                <a:lnTo>
                  <a:pt x="242082" y="276026"/>
                </a:lnTo>
                <a:lnTo>
                  <a:pt x="200141" y="297240"/>
                </a:lnTo>
                <a:lnTo>
                  <a:pt x="151129" y="304800"/>
                </a:lnTo>
                <a:lnTo>
                  <a:pt x="102737" y="297240"/>
                </a:lnTo>
                <a:lnTo>
                  <a:pt x="61173" y="276026"/>
                </a:lnTo>
                <a:lnTo>
                  <a:pt x="28691" y="243352"/>
                </a:lnTo>
                <a:lnTo>
                  <a:pt x="7548" y="201411"/>
                </a:lnTo>
                <a:lnTo>
                  <a:pt x="0" y="152400"/>
                </a:lnTo>
                <a:lnTo>
                  <a:pt x="7548" y="103388"/>
                </a:lnTo>
                <a:lnTo>
                  <a:pt x="28691" y="61447"/>
                </a:lnTo>
                <a:lnTo>
                  <a:pt x="61173" y="28773"/>
                </a:lnTo>
                <a:lnTo>
                  <a:pt x="102737" y="7559"/>
                </a:lnTo>
                <a:lnTo>
                  <a:pt x="15112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9" name="CustomShape 26"/>
          <p:cNvSpPr/>
          <p:nvPr/>
        </p:nvSpPr>
        <p:spPr>
          <a:xfrm>
            <a:off x="457200" y="4288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0" name="CustomShape 27"/>
          <p:cNvSpPr/>
          <p:nvPr/>
        </p:nvSpPr>
        <p:spPr>
          <a:xfrm>
            <a:off x="762120" y="4594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1" name="CustomShape 28"/>
          <p:cNvSpPr/>
          <p:nvPr/>
        </p:nvSpPr>
        <p:spPr>
          <a:xfrm>
            <a:off x="535680" y="4298400"/>
            <a:ext cx="13824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42" name="CustomShape 29"/>
          <p:cNvSpPr/>
          <p:nvPr/>
        </p:nvSpPr>
        <p:spPr>
          <a:xfrm>
            <a:off x="1268640" y="4288680"/>
            <a:ext cx="302040" cy="304560"/>
          </a:xfrm>
          <a:custGeom>
            <a:avLst/>
            <a:gdLst/>
            <a:ahLst/>
            <a:rect l="l" t="t" r="r" b="b"/>
            <a:pathLst>
              <a:path w="302259" h="304800">
                <a:moveTo>
                  <a:pt x="151129" y="0"/>
                </a:moveTo>
                <a:lnTo>
                  <a:pt x="200009" y="7559"/>
                </a:lnTo>
                <a:lnTo>
                  <a:pt x="241635" y="28773"/>
                </a:lnTo>
                <a:lnTo>
                  <a:pt x="273933" y="61447"/>
                </a:lnTo>
                <a:lnTo>
                  <a:pt x="294833" y="103388"/>
                </a:lnTo>
                <a:lnTo>
                  <a:pt x="302259" y="152400"/>
                </a:lnTo>
                <a:lnTo>
                  <a:pt x="294833" y="201411"/>
                </a:lnTo>
                <a:lnTo>
                  <a:pt x="273933" y="243352"/>
                </a:lnTo>
                <a:lnTo>
                  <a:pt x="241635" y="276026"/>
                </a:lnTo>
                <a:lnTo>
                  <a:pt x="200009" y="297240"/>
                </a:lnTo>
                <a:lnTo>
                  <a:pt x="151129" y="304800"/>
                </a:lnTo>
                <a:lnTo>
                  <a:pt x="102737" y="297240"/>
                </a:lnTo>
                <a:lnTo>
                  <a:pt x="61173" y="276026"/>
                </a:lnTo>
                <a:lnTo>
                  <a:pt x="28691" y="243352"/>
                </a:lnTo>
                <a:lnTo>
                  <a:pt x="7548" y="201411"/>
                </a:lnTo>
                <a:lnTo>
                  <a:pt x="0" y="152400"/>
                </a:lnTo>
                <a:lnTo>
                  <a:pt x="7548" y="103388"/>
                </a:lnTo>
                <a:lnTo>
                  <a:pt x="28691" y="61447"/>
                </a:lnTo>
                <a:lnTo>
                  <a:pt x="61173" y="28773"/>
                </a:lnTo>
                <a:lnTo>
                  <a:pt x="102737" y="7559"/>
                </a:lnTo>
                <a:lnTo>
                  <a:pt x="15112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3" name="CustomShape 30"/>
          <p:cNvSpPr/>
          <p:nvPr/>
        </p:nvSpPr>
        <p:spPr>
          <a:xfrm>
            <a:off x="1268640" y="4288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4" name="CustomShape 31"/>
          <p:cNvSpPr/>
          <p:nvPr/>
        </p:nvSpPr>
        <p:spPr>
          <a:xfrm>
            <a:off x="1572120" y="4594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5" name="CustomShape 32"/>
          <p:cNvSpPr/>
          <p:nvPr/>
        </p:nvSpPr>
        <p:spPr>
          <a:xfrm>
            <a:off x="1674000" y="4288680"/>
            <a:ext cx="300600" cy="304560"/>
          </a:xfrm>
          <a:custGeom>
            <a:avLst/>
            <a:gdLst/>
            <a:ahLst/>
            <a:rect l="l" t="t" r="r" b="b"/>
            <a:pathLst>
              <a:path w="300989" h="304800">
                <a:moveTo>
                  <a:pt x="149859" y="0"/>
                </a:moveTo>
                <a:lnTo>
                  <a:pt x="198739" y="7559"/>
                </a:lnTo>
                <a:lnTo>
                  <a:pt x="240365" y="28773"/>
                </a:lnTo>
                <a:lnTo>
                  <a:pt x="272663" y="61447"/>
                </a:lnTo>
                <a:lnTo>
                  <a:pt x="293563" y="103388"/>
                </a:lnTo>
                <a:lnTo>
                  <a:pt x="300989" y="152400"/>
                </a:lnTo>
                <a:lnTo>
                  <a:pt x="293563" y="201411"/>
                </a:lnTo>
                <a:lnTo>
                  <a:pt x="272663" y="243352"/>
                </a:lnTo>
                <a:lnTo>
                  <a:pt x="240365" y="276026"/>
                </a:lnTo>
                <a:lnTo>
                  <a:pt x="198739" y="297240"/>
                </a:lnTo>
                <a:lnTo>
                  <a:pt x="149859" y="304800"/>
                </a:lnTo>
                <a:lnTo>
                  <a:pt x="101600" y="297240"/>
                </a:lnTo>
                <a:lnTo>
                  <a:pt x="60350" y="276026"/>
                </a:lnTo>
                <a:lnTo>
                  <a:pt x="28244" y="243352"/>
                </a:lnTo>
                <a:lnTo>
                  <a:pt x="7416" y="201411"/>
                </a:lnTo>
                <a:lnTo>
                  <a:pt x="0" y="152400"/>
                </a:lnTo>
                <a:lnTo>
                  <a:pt x="7416" y="103388"/>
                </a:lnTo>
                <a:lnTo>
                  <a:pt x="28244" y="61447"/>
                </a:lnTo>
                <a:lnTo>
                  <a:pt x="60350" y="28773"/>
                </a:lnTo>
                <a:lnTo>
                  <a:pt x="101599" y="7559"/>
                </a:lnTo>
                <a:lnTo>
                  <a:pt x="14985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6" name="CustomShape 33"/>
          <p:cNvSpPr/>
          <p:nvPr/>
        </p:nvSpPr>
        <p:spPr>
          <a:xfrm>
            <a:off x="1674000" y="4288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7" name="CustomShape 34"/>
          <p:cNvSpPr/>
          <p:nvPr/>
        </p:nvSpPr>
        <p:spPr>
          <a:xfrm>
            <a:off x="1976040" y="4594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8" name="CustomShape 35"/>
          <p:cNvSpPr/>
          <p:nvPr/>
        </p:nvSpPr>
        <p:spPr>
          <a:xfrm>
            <a:off x="2314080" y="4288680"/>
            <a:ext cx="302040" cy="304560"/>
          </a:xfrm>
          <a:custGeom>
            <a:avLst/>
            <a:gdLst/>
            <a:ahLst/>
            <a:rect l="l" t="t" r="r" b="b"/>
            <a:pathLst>
              <a:path w="302260" h="304800">
                <a:moveTo>
                  <a:pt x="151130" y="0"/>
                </a:moveTo>
                <a:lnTo>
                  <a:pt x="199522" y="7559"/>
                </a:lnTo>
                <a:lnTo>
                  <a:pt x="241086" y="28773"/>
                </a:lnTo>
                <a:lnTo>
                  <a:pt x="273568" y="61447"/>
                </a:lnTo>
                <a:lnTo>
                  <a:pt x="294711" y="103388"/>
                </a:lnTo>
                <a:lnTo>
                  <a:pt x="302260" y="152400"/>
                </a:lnTo>
                <a:lnTo>
                  <a:pt x="294711" y="201411"/>
                </a:lnTo>
                <a:lnTo>
                  <a:pt x="273568" y="243352"/>
                </a:lnTo>
                <a:lnTo>
                  <a:pt x="241086" y="276026"/>
                </a:lnTo>
                <a:lnTo>
                  <a:pt x="199522" y="297240"/>
                </a:lnTo>
                <a:lnTo>
                  <a:pt x="151130" y="304800"/>
                </a:lnTo>
                <a:lnTo>
                  <a:pt x="102250" y="297240"/>
                </a:lnTo>
                <a:lnTo>
                  <a:pt x="60624" y="276026"/>
                </a:lnTo>
                <a:lnTo>
                  <a:pt x="28326" y="243352"/>
                </a:lnTo>
                <a:lnTo>
                  <a:pt x="7426" y="201411"/>
                </a:lnTo>
                <a:lnTo>
                  <a:pt x="0" y="152400"/>
                </a:lnTo>
                <a:lnTo>
                  <a:pt x="7426" y="103388"/>
                </a:lnTo>
                <a:lnTo>
                  <a:pt x="28326" y="61447"/>
                </a:lnTo>
                <a:lnTo>
                  <a:pt x="60624" y="28773"/>
                </a:lnTo>
                <a:lnTo>
                  <a:pt x="102250" y="7559"/>
                </a:lnTo>
                <a:lnTo>
                  <a:pt x="15113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9" name="CustomShape 36"/>
          <p:cNvSpPr/>
          <p:nvPr/>
        </p:nvSpPr>
        <p:spPr>
          <a:xfrm>
            <a:off x="2314080" y="4288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0" name="CustomShape 37"/>
          <p:cNvSpPr/>
          <p:nvPr/>
        </p:nvSpPr>
        <p:spPr>
          <a:xfrm>
            <a:off x="2617560" y="4594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1" name="CustomShape 38"/>
          <p:cNvSpPr/>
          <p:nvPr/>
        </p:nvSpPr>
        <p:spPr>
          <a:xfrm>
            <a:off x="2811600" y="42886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2" name="CustomShape 39"/>
          <p:cNvSpPr/>
          <p:nvPr/>
        </p:nvSpPr>
        <p:spPr>
          <a:xfrm>
            <a:off x="2811600" y="4288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3" name="CustomShape 40"/>
          <p:cNvSpPr/>
          <p:nvPr/>
        </p:nvSpPr>
        <p:spPr>
          <a:xfrm>
            <a:off x="3116520" y="4594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4" name="CustomShape 41"/>
          <p:cNvSpPr/>
          <p:nvPr/>
        </p:nvSpPr>
        <p:spPr>
          <a:xfrm>
            <a:off x="3571200" y="42886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5" name="CustomShape 42"/>
          <p:cNvSpPr/>
          <p:nvPr/>
        </p:nvSpPr>
        <p:spPr>
          <a:xfrm>
            <a:off x="3571200" y="4288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6" name="CustomShape 43"/>
          <p:cNvSpPr/>
          <p:nvPr/>
        </p:nvSpPr>
        <p:spPr>
          <a:xfrm>
            <a:off x="3877200" y="4594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7" name="CustomShape 44"/>
          <p:cNvSpPr/>
          <p:nvPr/>
        </p:nvSpPr>
        <p:spPr>
          <a:xfrm>
            <a:off x="1629360" y="3046680"/>
            <a:ext cx="835200" cy="228240"/>
          </a:xfrm>
          <a:custGeom>
            <a:avLst/>
            <a:gdLst/>
            <a:ahLst/>
            <a:rect l="l" t="t" r="r" b="b"/>
            <a:pathLst>
              <a:path w="835660" h="228600">
                <a:moveTo>
                  <a:pt x="0" y="228600"/>
                </a:moveTo>
                <a:lnTo>
                  <a:pt x="835659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8" name="CustomShape 45"/>
          <p:cNvSpPr/>
          <p:nvPr/>
        </p:nvSpPr>
        <p:spPr>
          <a:xfrm>
            <a:off x="2768760" y="3094920"/>
            <a:ext cx="1142640" cy="304560"/>
          </a:xfrm>
          <a:custGeom>
            <a:avLst/>
            <a:gdLst/>
            <a:ahLst/>
            <a:rect l="l" t="t" r="r" b="b"/>
            <a:pathLst>
              <a:path w="1143000" h="304800">
                <a:moveTo>
                  <a:pt x="0" y="0"/>
                </a:moveTo>
                <a:lnTo>
                  <a:pt x="1143000" y="30480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9" name="CustomShape 46"/>
          <p:cNvSpPr/>
          <p:nvPr/>
        </p:nvSpPr>
        <p:spPr>
          <a:xfrm>
            <a:off x="1022400" y="3427560"/>
            <a:ext cx="455400" cy="304560"/>
          </a:xfrm>
          <a:custGeom>
            <a:avLst/>
            <a:gdLst/>
            <a:ahLst/>
            <a:rect l="l" t="t" r="r" b="b"/>
            <a:pathLst>
              <a:path w="455930" h="304800">
                <a:moveTo>
                  <a:pt x="0" y="304800"/>
                </a:moveTo>
                <a:lnTo>
                  <a:pt x="45593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0" name="CustomShape 47"/>
          <p:cNvSpPr/>
          <p:nvPr/>
        </p:nvSpPr>
        <p:spPr>
          <a:xfrm>
            <a:off x="1781640" y="3427560"/>
            <a:ext cx="379440" cy="304560"/>
          </a:xfrm>
          <a:custGeom>
            <a:avLst/>
            <a:gdLst/>
            <a:ahLst/>
            <a:rect l="l" t="t" r="r" b="b"/>
            <a:pathLst>
              <a:path w="379730" h="304800">
                <a:moveTo>
                  <a:pt x="0" y="0"/>
                </a:moveTo>
                <a:lnTo>
                  <a:pt x="379729" y="30480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1" name="CustomShape 48"/>
          <p:cNvSpPr/>
          <p:nvPr/>
        </p:nvSpPr>
        <p:spPr>
          <a:xfrm>
            <a:off x="3378240" y="3503880"/>
            <a:ext cx="379440" cy="303120"/>
          </a:xfrm>
          <a:custGeom>
            <a:avLst/>
            <a:gdLst/>
            <a:ahLst/>
            <a:rect l="l" t="t" r="r" b="b"/>
            <a:pathLst>
              <a:path w="379729" h="303529">
                <a:moveTo>
                  <a:pt x="379729" y="0"/>
                </a:moveTo>
                <a:lnTo>
                  <a:pt x="0" y="30353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2" name="CustomShape 49"/>
          <p:cNvSpPr/>
          <p:nvPr/>
        </p:nvSpPr>
        <p:spPr>
          <a:xfrm>
            <a:off x="4062600" y="3503880"/>
            <a:ext cx="454320" cy="303120"/>
          </a:xfrm>
          <a:custGeom>
            <a:avLst/>
            <a:gdLst/>
            <a:ahLst/>
            <a:rect l="l" t="t" r="r" b="b"/>
            <a:pathLst>
              <a:path w="454660" h="303529">
                <a:moveTo>
                  <a:pt x="0" y="0"/>
                </a:moveTo>
                <a:lnTo>
                  <a:pt x="454660" y="30353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3" name="CustomShape 50"/>
          <p:cNvSpPr/>
          <p:nvPr/>
        </p:nvSpPr>
        <p:spPr>
          <a:xfrm>
            <a:off x="609480" y="3883680"/>
            <a:ext cx="259920" cy="404640"/>
          </a:xfrm>
          <a:custGeom>
            <a:avLst/>
            <a:gdLst/>
            <a:ahLst/>
            <a:rect l="l" t="t" r="r" b="b"/>
            <a:pathLst>
              <a:path w="260350" h="405129">
                <a:moveTo>
                  <a:pt x="260350" y="0"/>
                </a:moveTo>
                <a:lnTo>
                  <a:pt x="0" y="405129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4" name="CustomShape 51"/>
          <p:cNvSpPr/>
          <p:nvPr/>
        </p:nvSpPr>
        <p:spPr>
          <a:xfrm>
            <a:off x="1174680" y="3883680"/>
            <a:ext cx="245880" cy="404640"/>
          </a:xfrm>
          <a:custGeom>
            <a:avLst/>
            <a:gdLst/>
            <a:ahLst/>
            <a:rect l="l" t="t" r="r" b="b"/>
            <a:pathLst>
              <a:path w="246380" h="405129">
                <a:moveTo>
                  <a:pt x="0" y="0"/>
                </a:moveTo>
                <a:lnTo>
                  <a:pt x="246380" y="405129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5" name="CustomShape 52"/>
          <p:cNvSpPr/>
          <p:nvPr/>
        </p:nvSpPr>
        <p:spPr>
          <a:xfrm>
            <a:off x="1824840" y="3990240"/>
            <a:ext cx="228240" cy="298080"/>
          </a:xfrm>
          <a:custGeom>
            <a:avLst/>
            <a:gdLst/>
            <a:ahLst/>
            <a:rect l="l" t="t" r="r" b="b"/>
            <a:pathLst>
              <a:path w="228600" h="298450">
                <a:moveTo>
                  <a:pt x="228600" y="0"/>
                </a:moveTo>
                <a:lnTo>
                  <a:pt x="0" y="29845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6" name="CustomShape 53"/>
          <p:cNvSpPr/>
          <p:nvPr/>
        </p:nvSpPr>
        <p:spPr>
          <a:xfrm>
            <a:off x="2269440" y="3990240"/>
            <a:ext cx="195120" cy="298080"/>
          </a:xfrm>
          <a:custGeom>
            <a:avLst/>
            <a:gdLst/>
            <a:ahLst/>
            <a:rect l="l" t="t" r="r" b="b"/>
            <a:pathLst>
              <a:path w="195580" h="298450">
                <a:moveTo>
                  <a:pt x="0" y="0"/>
                </a:moveTo>
                <a:lnTo>
                  <a:pt x="195580" y="29845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7" name="CustomShape 54"/>
          <p:cNvSpPr/>
          <p:nvPr/>
        </p:nvSpPr>
        <p:spPr>
          <a:xfrm>
            <a:off x="2965320" y="3960000"/>
            <a:ext cx="259920" cy="328680"/>
          </a:xfrm>
          <a:custGeom>
            <a:avLst/>
            <a:gdLst/>
            <a:ahLst/>
            <a:rect l="l" t="t" r="r" b="b"/>
            <a:pathLst>
              <a:path w="260350" h="328929">
                <a:moveTo>
                  <a:pt x="260350" y="0"/>
                </a:moveTo>
                <a:lnTo>
                  <a:pt x="0" y="328929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8" name="CustomShape 55"/>
          <p:cNvSpPr/>
          <p:nvPr/>
        </p:nvSpPr>
        <p:spPr>
          <a:xfrm>
            <a:off x="3530520" y="3960000"/>
            <a:ext cx="194040" cy="328680"/>
          </a:xfrm>
          <a:custGeom>
            <a:avLst/>
            <a:gdLst/>
            <a:ahLst/>
            <a:rect l="l" t="t" r="r" b="b"/>
            <a:pathLst>
              <a:path w="194310" h="328929">
                <a:moveTo>
                  <a:pt x="0" y="0"/>
                </a:moveTo>
                <a:lnTo>
                  <a:pt x="194310" y="328929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9" name="CustomShape 56"/>
          <p:cNvSpPr/>
          <p:nvPr/>
        </p:nvSpPr>
        <p:spPr>
          <a:xfrm>
            <a:off x="2463840" y="2895480"/>
            <a:ext cx="304560" cy="30456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0" name="CustomShape 57"/>
          <p:cNvSpPr/>
          <p:nvPr/>
        </p:nvSpPr>
        <p:spPr>
          <a:xfrm>
            <a:off x="2463840" y="28954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1" name="CustomShape 58"/>
          <p:cNvSpPr/>
          <p:nvPr/>
        </p:nvSpPr>
        <p:spPr>
          <a:xfrm>
            <a:off x="2768760" y="32004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2" name="CustomShape 59"/>
          <p:cNvSpPr/>
          <p:nvPr/>
        </p:nvSpPr>
        <p:spPr>
          <a:xfrm>
            <a:off x="5664240" y="3274200"/>
            <a:ext cx="302040" cy="302040"/>
          </a:xfrm>
          <a:custGeom>
            <a:avLst/>
            <a:gdLst/>
            <a:ahLst/>
            <a:rect l="l" t="t" r="r" b="b"/>
            <a:pathLst>
              <a:path w="302260" h="302260">
                <a:moveTo>
                  <a:pt x="151129" y="0"/>
                </a:moveTo>
                <a:lnTo>
                  <a:pt x="199522" y="7426"/>
                </a:lnTo>
                <a:lnTo>
                  <a:pt x="241086" y="28326"/>
                </a:lnTo>
                <a:lnTo>
                  <a:pt x="273568" y="60624"/>
                </a:lnTo>
                <a:lnTo>
                  <a:pt x="294711" y="102250"/>
                </a:lnTo>
                <a:lnTo>
                  <a:pt x="302260" y="151129"/>
                </a:lnTo>
                <a:lnTo>
                  <a:pt x="294711" y="199522"/>
                </a:lnTo>
                <a:lnTo>
                  <a:pt x="273568" y="241086"/>
                </a:lnTo>
                <a:lnTo>
                  <a:pt x="241086" y="273568"/>
                </a:lnTo>
                <a:lnTo>
                  <a:pt x="199522" y="294711"/>
                </a:lnTo>
                <a:lnTo>
                  <a:pt x="151129" y="302260"/>
                </a:lnTo>
                <a:lnTo>
                  <a:pt x="102737" y="294711"/>
                </a:lnTo>
                <a:lnTo>
                  <a:pt x="61173" y="273568"/>
                </a:lnTo>
                <a:lnTo>
                  <a:pt x="28691" y="241086"/>
                </a:lnTo>
                <a:lnTo>
                  <a:pt x="7548" y="199522"/>
                </a:lnTo>
                <a:lnTo>
                  <a:pt x="0" y="151129"/>
                </a:lnTo>
                <a:lnTo>
                  <a:pt x="7548" y="102250"/>
                </a:lnTo>
                <a:lnTo>
                  <a:pt x="28691" y="60624"/>
                </a:lnTo>
                <a:lnTo>
                  <a:pt x="61173" y="28326"/>
                </a:lnTo>
                <a:lnTo>
                  <a:pt x="102737" y="7426"/>
                </a:lnTo>
                <a:lnTo>
                  <a:pt x="15112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3" name="CustomShape 60"/>
          <p:cNvSpPr/>
          <p:nvPr/>
        </p:nvSpPr>
        <p:spPr>
          <a:xfrm>
            <a:off x="5664240" y="32742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4" name="CustomShape 61"/>
          <p:cNvSpPr/>
          <p:nvPr/>
        </p:nvSpPr>
        <p:spPr>
          <a:xfrm>
            <a:off x="5966280" y="3577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5" name="CustomShape 62"/>
          <p:cNvSpPr/>
          <p:nvPr/>
        </p:nvSpPr>
        <p:spPr>
          <a:xfrm>
            <a:off x="1520280" y="3275280"/>
            <a:ext cx="508464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 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76" name="CustomShape 63"/>
          <p:cNvSpPr/>
          <p:nvPr/>
        </p:nvSpPr>
        <p:spPr>
          <a:xfrm>
            <a:off x="7932600" y="3349080"/>
            <a:ext cx="303120" cy="302040"/>
          </a:xfrm>
          <a:custGeom>
            <a:avLst/>
            <a:gdLst/>
            <a:ahLst/>
            <a:rect l="l" t="t" r="r" b="b"/>
            <a:pathLst>
              <a:path w="303529" h="302260">
                <a:moveTo>
                  <a:pt x="151129" y="0"/>
                </a:moveTo>
                <a:lnTo>
                  <a:pt x="200141" y="7548"/>
                </a:lnTo>
                <a:lnTo>
                  <a:pt x="242082" y="28691"/>
                </a:lnTo>
                <a:lnTo>
                  <a:pt x="274756" y="61173"/>
                </a:lnTo>
                <a:lnTo>
                  <a:pt x="295970" y="102737"/>
                </a:lnTo>
                <a:lnTo>
                  <a:pt x="303529" y="151130"/>
                </a:lnTo>
                <a:lnTo>
                  <a:pt x="295970" y="199522"/>
                </a:lnTo>
                <a:lnTo>
                  <a:pt x="274756" y="241086"/>
                </a:lnTo>
                <a:lnTo>
                  <a:pt x="242082" y="273568"/>
                </a:lnTo>
                <a:lnTo>
                  <a:pt x="200141" y="294711"/>
                </a:lnTo>
                <a:lnTo>
                  <a:pt x="151129" y="302260"/>
                </a:lnTo>
                <a:lnTo>
                  <a:pt x="102250" y="294711"/>
                </a:lnTo>
                <a:lnTo>
                  <a:pt x="60624" y="273568"/>
                </a:lnTo>
                <a:lnTo>
                  <a:pt x="28326" y="241086"/>
                </a:lnTo>
                <a:lnTo>
                  <a:pt x="7426" y="199522"/>
                </a:lnTo>
                <a:lnTo>
                  <a:pt x="0" y="151130"/>
                </a:lnTo>
                <a:lnTo>
                  <a:pt x="7426" y="102737"/>
                </a:lnTo>
                <a:lnTo>
                  <a:pt x="28326" y="61173"/>
                </a:lnTo>
                <a:lnTo>
                  <a:pt x="60624" y="28691"/>
                </a:lnTo>
                <a:lnTo>
                  <a:pt x="102250" y="7548"/>
                </a:lnTo>
                <a:lnTo>
                  <a:pt x="15112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7" name="CustomShape 64"/>
          <p:cNvSpPr/>
          <p:nvPr/>
        </p:nvSpPr>
        <p:spPr>
          <a:xfrm>
            <a:off x="7932240" y="33490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8" name="CustomShape 65"/>
          <p:cNvSpPr/>
          <p:nvPr/>
        </p:nvSpPr>
        <p:spPr>
          <a:xfrm>
            <a:off x="8236080" y="36511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9" name="CustomShape 66"/>
          <p:cNvSpPr/>
          <p:nvPr/>
        </p:nvSpPr>
        <p:spPr>
          <a:xfrm>
            <a:off x="8006760" y="3425040"/>
            <a:ext cx="13824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80" name="CustomShape 67"/>
          <p:cNvSpPr/>
          <p:nvPr/>
        </p:nvSpPr>
        <p:spPr>
          <a:xfrm>
            <a:off x="5059800" y="3727440"/>
            <a:ext cx="302040" cy="302040"/>
          </a:xfrm>
          <a:custGeom>
            <a:avLst/>
            <a:gdLst/>
            <a:ahLst/>
            <a:rect l="l" t="t" r="r" b="b"/>
            <a:pathLst>
              <a:path w="302260" h="302260">
                <a:moveTo>
                  <a:pt x="151130" y="0"/>
                </a:moveTo>
                <a:lnTo>
                  <a:pt x="200009" y="7548"/>
                </a:lnTo>
                <a:lnTo>
                  <a:pt x="241635" y="28691"/>
                </a:lnTo>
                <a:lnTo>
                  <a:pt x="273933" y="61173"/>
                </a:lnTo>
                <a:lnTo>
                  <a:pt x="294833" y="102737"/>
                </a:lnTo>
                <a:lnTo>
                  <a:pt x="302260" y="151130"/>
                </a:lnTo>
                <a:lnTo>
                  <a:pt x="294833" y="199522"/>
                </a:lnTo>
                <a:lnTo>
                  <a:pt x="273933" y="241086"/>
                </a:lnTo>
                <a:lnTo>
                  <a:pt x="241635" y="273568"/>
                </a:lnTo>
                <a:lnTo>
                  <a:pt x="200009" y="294711"/>
                </a:lnTo>
                <a:lnTo>
                  <a:pt x="151130" y="302260"/>
                </a:lnTo>
                <a:lnTo>
                  <a:pt x="102737" y="294711"/>
                </a:lnTo>
                <a:lnTo>
                  <a:pt x="61173" y="273568"/>
                </a:lnTo>
                <a:lnTo>
                  <a:pt x="28691" y="241086"/>
                </a:lnTo>
                <a:lnTo>
                  <a:pt x="7548" y="199522"/>
                </a:lnTo>
                <a:lnTo>
                  <a:pt x="0" y="151130"/>
                </a:lnTo>
                <a:lnTo>
                  <a:pt x="7548" y="102737"/>
                </a:lnTo>
                <a:lnTo>
                  <a:pt x="28691" y="61173"/>
                </a:lnTo>
                <a:lnTo>
                  <a:pt x="61173" y="28691"/>
                </a:lnTo>
                <a:lnTo>
                  <a:pt x="102737" y="7548"/>
                </a:lnTo>
                <a:lnTo>
                  <a:pt x="15113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1" name="CustomShape 68"/>
          <p:cNvSpPr/>
          <p:nvPr/>
        </p:nvSpPr>
        <p:spPr>
          <a:xfrm>
            <a:off x="5059800" y="372744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2" name="CustomShape 69"/>
          <p:cNvSpPr/>
          <p:nvPr/>
        </p:nvSpPr>
        <p:spPr>
          <a:xfrm>
            <a:off x="5363280" y="402984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3" name="CustomShape 70"/>
          <p:cNvSpPr/>
          <p:nvPr/>
        </p:nvSpPr>
        <p:spPr>
          <a:xfrm>
            <a:off x="6192360" y="3727440"/>
            <a:ext cx="303120" cy="302040"/>
          </a:xfrm>
          <a:custGeom>
            <a:avLst/>
            <a:gdLst/>
            <a:ahLst/>
            <a:rect l="l" t="t" r="r" b="b"/>
            <a:pathLst>
              <a:path w="303529" h="302260">
                <a:moveTo>
                  <a:pt x="151129" y="0"/>
                </a:moveTo>
                <a:lnTo>
                  <a:pt x="200141" y="7548"/>
                </a:lnTo>
                <a:lnTo>
                  <a:pt x="242082" y="28691"/>
                </a:lnTo>
                <a:lnTo>
                  <a:pt x="274756" y="61173"/>
                </a:lnTo>
                <a:lnTo>
                  <a:pt x="295970" y="102737"/>
                </a:lnTo>
                <a:lnTo>
                  <a:pt x="303529" y="151130"/>
                </a:lnTo>
                <a:lnTo>
                  <a:pt x="295970" y="199522"/>
                </a:lnTo>
                <a:lnTo>
                  <a:pt x="274756" y="241086"/>
                </a:lnTo>
                <a:lnTo>
                  <a:pt x="242082" y="273568"/>
                </a:lnTo>
                <a:lnTo>
                  <a:pt x="200141" y="294711"/>
                </a:lnTo>
                <a:lnTo>
                  <a:pt x="151129" y="302260"/>
                </a:lnTo>
                <a:lnTo>
                  <a:pt x="102250" y="294711"/>
                </a:lnTo>
                <a:lnTo>
                  <a:pt x="60624" y="273568"/>
                </a:lnTo>
                <a:lnTo>
                  <a:pt x="28326" y="241086"/>
                </a:lnTo>
                <a:lnTo>
                  <a:pt x="7426" y="199522"/>
                </a:lnTo>
                <a:lnTo>
                  <a:pt x="0" y="151130"/>
                </a:lnTo>
                <a:lnTo>
                  <a:pt x="7426" y="102737"/>
                </a:lnTo>
                <a:lnTo>
                  <a:pt x="28326" y="61173"/>
                </a:lnTo>
                <a:lnTo>
                  <a:pt x="60624" y="28691"/>
                </a:lnTo>
                <a:lnTo>
                  <a:pt x="102250" y="7548"/>
                </a:lnTo>
                <a:lnTo>
                  <a:pt x="15112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4" name="CustomShape 71"/>
          <p:cNvSpPr/>
          <p:nvPr/>
        </p:nvSpPr>
        <p:spPr>
          <a:xfrm>
            <a:off x="6192360" y="372744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5" name="CustomShape 72"/>
          <p:cNvSpPr/>
          <p:nvPr/>
        </p:nvSpPr>
        <p:spPr>
          <a:xfrm>
            <a:off x="6496200" y="402984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6" name="CustomShape 73"/>
          <p:cNvSpPr/>
          <p:nvPr/>
        </p:nvSpPr>
        <p:spPr>
          <a:xfrm>
            <a:off x="6281640" y="3696840"/>
            <a:ext cx="13824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87" name="CustomShape 74"/>
          <p:cNvSpPr/>
          <p:nvPr/>
        </p:nvSpPr>
        <p:spPr>
          <a:xfrm>
            <a:off x="7402680" y="3801240"/>
            <a:ext cx="303120" cy="303120"/>
          </a:xfrm>
          <a:custGeom>
            <a:avLst/>
            <a:gdLst/>
            <a:ahLst/>
            <a:rect l="l" t="t" r="r" b="b"/>
            <a:pathLst>
              <a:path w="303529" h="303529">
                <a:moveTo>
                  <a:pt x="151129" y="0"/>
                </a:moveTo>
                <a:lnTo>
                  <a:pt x="200141" y="7559"/>
                </a:lnTo>
                <a:lnTo>
                  <a:pt x="242082" y="28773"/>
                </a:lnTo>
                <a:lnTo>
                  <a:pt x="274756" y="61447"/>
                </a:lnTo>
                <a:lnTo>
                  <a:pt x="295970" y="103388"/>
                </a:lnTo>
                <a:lnTo>
                  <a:pt x="303529" y="152400"/>
                </a:lnTo>
                <a:lnTo>
                  <a:pt x="295970" y="200792"/>
                </a:lnTo>
                <a:lnTo>
                  <a:pt x="274756" y="242356"/>
                </a:lnTo>
                <a:lnTo>
                  <a:pt x="242082" y="274838"/>
                </a:lnTo>
                <a:lnTo>
                  <a:pt x="200141" y="295981"/>
                </a:lnTo>
                <a:lnTo>
                  <a:pt x="151129" y="303529"/>
                </a:lnTo>
                <a:lnTo>
                  <a:pt x="102737" y="295981"/>
                </a:lnTo>
                <a:lnTo>
                  <a:pt x="61173" y="274838"/>
                </a:lnTo>
                <a:lnTo>
                  <a:pt x="28691" y="242356"/>
                </a:lnTo>
                <a:lnTo>
                  <a:pt x="7548" y="200792"/>
                </a:lnTo>
                <a:lnTo>
                  <a:pt x="0" y="152400"/>
                </a:lnTo>
                <a:lnTo>
                  <a:pt x="7548" y="103388"/>
                </a:lnTo>
                <a:lnTo>
                  <a:pt x="28691" y="61447"/>
                </a:lnTo>
                <a:lnTo>
                  <a:pt x="61173" y="28773"/>
                </a:lnTo>
                <a:lnTo>
                  <a:pt x="102737" y="7559"/>
                </a:lnTo>
                <a:lnTo>
                  <a:pt x="15112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8" name="CustomShape 75"/>
          <p:cNvSpPr/>
          <p:nvPr/>
        </p:nvSpPr>
        <p:spPr>
          <a:xfrm>
            <a:off x="7402680" y="380124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9" name="CustomShape 76"/>
          <p:cNvSpPr/>
          <p:nvPr/>
        </p:nvSpPr>
        <p:spPr>
          <a:xfrm>
            <a:off x="7706520" y="41058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0" name="CustomShape 77"/>
          <p:cNvSpPr/>
          <p:nvPr/>
        </p:nvSpPr>
        <p:spPr>
          <a:xfrm>
            <a:off x="7515360" y="3801240"/>
            <a:ext cx="13824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91" name="CustomShape 78"/>
          <p:cNvSpPr/>
          <p:nvPr/>
        </p:nvSpPr>
        <p:spPr>
          <a:xfrm>
            <a:off x="7924680" y="4267080"/>
            <a:ext cx="303120" cy="303120"/>
          </a:xfrm>
          <a:custGeom>
            <a:avLst/>
            <a:gdLst/>
            <a:ahLst/>
            <a:rect l="l" t="t" r="r" b="b"/>
            <a:pathLst>
              <a:path w="303529" h="303529">
                <a:moveTo>
                  <a:pt x="151129" y="0"/>
                </a:moveTo>
                <a:lnTo>
                  <a:pt x="200141" y="7426"/>
                </a:lnTo>
                <a:lnTo>
                  <a:pt x="242082" y="28326"/>
                </a:lnTo>
                <a:lnTo>
                  <a:pt x="274756" y="60624"/>
                </a:lnTo>
                <a:lnTo>
                  <a:pt x="295970" y="102250"/>
                </a:lnTo>
                <a:lnTo>
                  <a:pt x="303529" y="151130"/>
                </a:lnTo>
                <a:lnTo>
                  <a:pt x="295970" y="200141"/>
                </a:lnTo>
                <a:lnTo>
                  <a:pt x="274756" y="242082"/>
                </a:lnTo>
                <a:lnTo>
                  <a:pt x="242082" y="274756"/>
                </a:lnTo>
                <a:lnTo>
                  <a:pt x="200141" y="295970"/>
                </a:lnTo>
                <a:lnTo>
                  <a:pt x="151129" y="303530"/>
                </a:lnTo>
                <a:lnTo>
                  <a:pt x="102250" y="295970"/>
                </a:lnTo>
                <a:lnTo>
                  <a:pt x="60624" y="274756"/>
                </a:lnTo>
                <a:lnTo>
                  <a:pt x="28326" y="242082"/>
                </a:lnTo>
                <a:lnTo>
                  <a:pt x="7426" y="200141"/>
                </a:lnTo>
                <a:lnTo>
                  <a:pt x="0" y="151130"/>
                </a:lnTo>
                <a:lnTo>
                  <a:pt x="7426" y="102250"/>
                </a:lnTo>
                <a:lnTo>
                  <a:pt x="28326" y="60624"/>
                </a:lnTo>
                <a:lnTo>
                  <a:pt x="60624" y="28326"/>
                </a:lnTo>
                <a:lnTo>
                  <a:pt x="102250" y="7426"/>
                </a:lnTo>
                <a:lnTo>
                  <a:pt x="15112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2" name="CustomShape 79"/>
          <p:cNvSpPr/>
          <p:nvPr/>
        </p:nvSpPr>
        <p:spPr>
          <a:xfrm>
            <a:off x="7924680" y="42670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3" name="CustomShape 80"/>
          <p:cNvSpPr/>
          <p:nvPr/>
        </p:nvSpPr>
        <p:spPr>
          <a:xfrm>
            <a:off x="8228160" y="457056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4" name="CustomShape 81"/>
          <p:cNvSpPr/>
          <p:nvPr/>
        </p:nvSpPr>
        <p:spPr>
          <a:xfrm>
            <a:off x="7974000" y="4267080"/>
            <a:ext cx="25128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600" spc="-4" strike="noStrike">
                <a:solidFill>
                  <a:srgbClr val="000000"/>
                </a:solidFill>
                <a:latin typeface="Arial"/>
              </a:rPr>
              <a:t>12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95" name="CustomShape 82"/>
          <p:cNvSpPr/>
          <p:nvPr/>
        </p:nvSpPr>
        <p:spPr>
          <a:xfrm>
            <a:off x="4648320" y="4281120"/>
            <a:ext cx="303120" cy="303120"/>
          </a:xfrm>
          <a:custGeom>
            <a:avLst/>
            <a:gdLst/>
            <a:ahLst/>
            <a:rect l="l" t="t" r="r" b="b"/>
            <a:pathLst>
              <a:path w="303529" h="303529">
                <a:moveTo>
                  <a:pt x="151129" y="0"/>
                </a:moveTo>
                <a:lnTo>
                  <a:pt x="200141" y="7559"/>
                </a:lnTo>
                <a:lnTo>
                  <a:pt x="242082" y="28773"/>
                </a:lnTo>
                <a:lnTo>
                  <a:pt x="274756" y="61447"/>
                </a:lnTo>
                <a:lnTo>
                  <a:pt x="295970" y="103388"/>
                </a:lnTo>
                <a:lnTo>
                  <a:pt x="303529" y="152399"/>
                </a:lnTo>
                <a:lnTo>
                  <a:pt x="295970" y="200792"/>
                </a:lnTo>
                <a:lnTo>
                  <a:pt x="274756" y="242356"/>
                </a:lnTo>
                <a:lnTo>
                  <a:pt x="242082" y="274838"/>
                </a:lnTo>
                <a:lnTo>
                  <a:pt x="200141" y="295981"/>
                </a:lnTo>
                <a:lnTo>
                  <a:pt x="151129" y="303529"/>
                </a:lnTo>
                <a:lnTo>
                  <a:pt x="102737" y="295981"/>
                </a:lnTo>
                <a:lnTo>
                  <a:pt x="61173" y="274838"/>
                </a:lnTo>
                <a:lnTo>
                  <a:pt x="28691" y="242356"/>
                </a:lnTo>
                <a:lnTo>
                  <a:pt x="7548" y="200792"/>
                </a:lnTo>
                <a:lnTo>
                  <a:pt x="0" y="152399"/>
                </a:lnTo>
                <a:lnTo>
                  <a:pt x="7548" y="103388"/>
                </a:lnTo>
                <a:lnTo>
                  <a:pt x="28691" y="61447"/>
                </a:lnTo>
                <a:lnTo>
                  <a:pt x="61173" y="28773"/>
                </a:lnTo>
                <a:lnTo>
                  <a:pt x="102737" y="7559"/>
                </a:lnTo>
                <a:lnTo>
                  <a:pt x="15112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6" name="CustomShape 83"/>
          <p:cNvSpPr/>
          <p:nvPr/>
        </p:nvSpPr>
        <p:spPr>
          <a:xfrm>
            <a:off x="4648320" y="42811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7" name="CustomShape 84"/>
          <p:cNvSpPr/>
          <p:nvPr/>
        </p:nvSpPr>
        <p:spPr>
          <a:xfrm>
            <a:off x="4951800" y="45846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8" name="CustomShape 85"/>
          <p:cNvSpPr/>
          <p:nvPr/>
        </p:nvSpPr>
        <p:spPr>
          <a:xfrm>
            <a:off x="1351440" y="3828960"/>
            <a:ext cx="3929040" cy="15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754560">
              <a:lnSpc>
                <a:spcPct val="100000"/>
              </a:lnSpc>
              <a:spcBef>
                <a:spcPts val="99"/>
              </a:spcBef>
            </a:pPr>
            <a:r>
              <a:rPr b="1" lang="en-US" sz="2400" spc="-1" strike="noStrike" baseline="200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2400" spc="-1" strike="noStrike" baseline="20000">
                <a:solidFill>
                  <a:srgbClr val="000000"/>
                </a:solidFill>
                <a:latin typeface="Arial"/>
              </a:rPr>
              <a:t>5</a:t>
            </a:r>
            <a:r>
              <a:rPr b="1" lang="en-US" sz="2400" spc="-1" strike="noStrike" baseline="20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 baseline="20000">
                <a:solidFill>
                  <a:srgbClr val="000000"/>
                </a:solidFill>
                <a:latin typeface="Arial"/>
              </a:rPr>
              <a:t>      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                    7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1" lang="en-US" sz="2400" spc="-1" strike="noStrike" baseline="22000">
                <a:solidFill>
                  <a:srgbClr val="000000"/>
                </a:solidFill>
                <a:latin typeface="Arial"/>
              </a:rPr>
              <a:t>4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7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9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1" lang="en-US" sz="1600" spc="-4" strike="noStrike">
                <a:solidFill>
                  <a:srgbClr val="000000"/>
                </a:solidFill>
                <a:latin typeface="Arial"/>
              </a:rPr>
              <a:t>10</a:t>
            </a:r>
            <a:r>
              <a:rPr b="1" lang="en-US" sz="1600" spc="-4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600" spc="-4" strike="noStrike">
                <a:solidFill>
                  <a:srgbClr val="000000"/>
                </a:solidFill>
                <a:latin typeface="Arial"/>
              </a:rPr>
              <a:t>      11         12              13</a:t>
            </a:r>
            <a:r>
              <a:rPr b="1" lang="en-US" sz="1600" spc="-4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600" spc="-4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1" lang="en-US" sz="2400" spc="-1" strike="noStrike" baseline="1000">
                <a:solidFill>
                  <a:srgbClr val="000000"/>
                </a:solidFill>
                <a:latin typeface="Arial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9" name="CustomShape 86"/>
          <p:cNvSpPr/>
          <p:nvPr/>
        </p:nvSpPr>
        <p:spPr>
          <a:xfrm>
            <a:off x="5455800" y="4281120"/>
            <a:ext cx="302040" cy="303120"/>
          </a:xfrm>
          <a:custGeom>
            <a:avLst/>
            <a:gdLst/>
            <a:ahLst/>
            <a:rect l="l" t="t" r="r" b="b"/>
            <a:pathLst>
              <a:path w="302260" h="303529">
                <a:moveTo>
                  <a:pt x="151129" y="0"/>
                </a:moveTo>
                <a:lnTo>
                  <a:pt x="199522" y="7559"/>
                </a:lnTo>
                <a:lnTo>
                  <a:pt x="241086" y="28773"/>
                </a:lnTo>
                <a:lnTo>
                  <a:pt x="273568" y="61447"/>
                </a:lnTo>
                <a:lnTo>
                  <a:pt x="294711" y="103388"/>
                </a:lnTo>
                <a:lnTo>
                  <a:pt x="302259" y="152399"/>
                </a:lnTo>
                <a:lnTo>
                  <a:pt x="294711" y="200792"/>
                </a:lnTo>
                <a:lnTo>
                  <a:pt x="273568" y="242356"/>
                </a:lnTo>
                <a:lnTo>
                  <a:pt x="241086" y="274838"/>
                </a:lnTo>
                <a:lnTo>
                  <a:pt x="199522" y="295981"/>
                </a:lnTo>
                <a:lnTo>
                  <a:pt x="151129" y="303529"/>
                </a:lnTo>
                <a:lnTo>
                  <a:pt x="102737" y="295981"/>
                </a:lnTo>
                <a:lnTo>
                  <a:pt x="61173" y="274838"/>
                </a:lnTo>
                <a:lnTo>
                  <a:pt x="28691" y="242356"/>
                </a:lnTo>
                <a:lnTo>
                  <a:pt x="7548" y="200792"/>
                </a:lnTo>
                <a:lnTo>
                  <a:pt x="0" y="152399"/>
                </a:lnTo>
                <a:lnTo>
                  <a:pt x="7548" y="103388"/>
                </a:lnTo>
                <a:lnTo>
                  <a:pt x="28691" y="61447"/>
                </a:lnTo>
                <a:lnTo>
                  <a:pt x="61173" y="28773"/>
                </a:lnTo>
                <a:lnTo>
                  <a:pt x="102737" y="7559"/>
                </a:lnTo>
                <a:lnTo>
                  <a:pt x="15112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0" name="CustomShape 87"/>
          <p:cNvSpPr/>
          <p:nvPr/>
        </p:nvSpPr>
        <p:spPr>
          <a:xfrm>
            <a:off x="5455800" y="42811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1" name="CustomShape 88"/>
          <p:cNvSpPr/>
          <p:nvPr/>
        </p:nvSpPr>
        <p:spPr>
          <a:xfrm>
            <a:off x="5758200" y="45846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2" name="CustomShape 89"/>
          <p:cNvSpPr/>
          <p:nvPr/>
        </p:nvSpPr>
        <p:spPr>
          <a:xfrm>
            <a:off x="5858640" y="4281120"/>
            <a:ext cx="300600" cy="303120"/>
          </a:xfrm>
          <a:custGeom>
            <a:avLst/>
            <a:gdLst/>
            <a:ahLst/>
            <a:rect l="l" t="t" r="r" b="b"/>
            <a:pathLst>
              <a:path w="300989" h="303529">
                <a:moveTo>
                  <a:pt x="149860" y="0"/>
                </a:moveTo>
                <a:lnTo>
                  <a:pt x="198252" y="7559"/>
                </a:lnTo>
                <a:lnTo>
                  <a:pt x="239816" y="28773"/>
                </a:lnTo>
                <a:lnTo>
                  <a:pt x="272298" y="61447"/>
                </a:lnTo>
                <a:lnTo>
                  <a:pt x="293441" y="103388"/>
                </a:lnTo>
                <a:lnTo>
                  <a:pt x="300989" y="152399"/>
                </a:lnTo>
                <a:lnTo>
                  <a:pt x="293441" y="200792"/>
                </a:lnTo>
                <a:lnTo>
                  <a:pt x="272298" y="242356"/>
                </a:lnTo>
                <a:lnTo>
                  <a:pt x="239816" y="274838"/>
                </a:lnTo>
                <a:lnTo>
                  <a:pt x="198252" y="295981"/>
                </a:lnTo>
                <a:lnTo>
                  <a:pt x="149860" y="303529"/>
                </a:lnTo>
                <a:lnTo>
                  <a:pt x="101600" y="295981"/>
                </a:lnTo>
                <a:lnTo>
                  <a:pt x="60350" y="274838"/>
                </a:lnTo>
                <a:lnTo>
                  <a:pt x="28244" y="242356"/>
                </a:lnTo>
                <a:lnTo>
                  <a:pt x="7416" y="200792"/>
                </a:lnTo>
                <a:lnTo>
                  <a:pt x="0" y="152399"/>
                </a:lnTo>
                <a:lnTo>
                  <a:pt x="7416" y="103388"/>
                </a:lnTo>
                <a:lnTo>
                  <a:pt x="28244" y="61447"/>
                </a:lnTo>
                <a:lnTo>
                  <a:pt x="60350" y="28773"/>
                </a:lnTo>
                <a:lnTo>
                  <a:pt x="101600" y="7559"/>
                </a:lnTo>
                <a:lnTo>
                  <a:pt x="14986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3" name="CustomShape 90"/>
          <p:cNvSpPr/>
          <p:nvPr/>
        </p:nvSpPr>
        <p:spPr>
          <a:xfrm>
            <a:off x="5858640" y="42811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4" name="CustomShape 91"/>
          <p:cNvSpPr/>
          <p:nvPr/>
        </p:nvSpPr>
        <p:spPr>
          <a:xfrm>
            <a:off x="6159600" y="45846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5" name="CustomShape 92"/>
          <p:cNvSpPr/>
          <p:nvPr/>
        </p:nvSpPr>
        <p:spPr>
          <a:xfrm>
            <a:off x="5562720" y="4343400"/>
            <a:ext cx="69444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8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   9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06" name="CustomShape 93"/>
          <p:cNvSpPr/>
          <p:nvPr/>
        </p:nvSpPr>
        <p:spPr>
          <a:xfrm>
            <a:off x="6496200" y="4281120"/>
            <a:ext cx="299520" cy="303120"/>
          </a:xfrm>
          <a:custGeom>
            <a:avLst/>
            <a:gdLst/>
            <a:ahLst/>
            <a:rect l="l" t="t" r="r" b="b"/>
            <a:pathLst>
              <a:path w="299720" h="303529">
                <a:moveTo>
                  <a:pt x="149859" y="0"/>
                </a:moveTo>
                <a:lnTo>
                  <a:pt x="198120" y="7559"/>
                </a:lnTo>
                <a:lnTo>
                  <a:pt x="239369" y="28773"/>
                </a:lnTo>
                <a:lnTo>
                  <a:pt x="271475" y="61447"/>
                </a:lnTo>
                <a:lnTo>
                  <a:pt x="292303" y="103388"/>
                </a:lnTo>
                <a:lnTo>
                  <a:pt x="299720" y="152399"/>
                </a:lnTo>
                <a:lnTo>
                  <a:pt x="292303" y="200792"/>
                </a:lnTo>
                <a:lnTo>
                  <a:pt x="271475" y="242356"/>
                </a:lnTo>
                <a:lnTo>
                  <a:pt x="239369" y="274838"/>
                </a:lnTo>
                <a:lnTo>
                  <a:pt x="198120" y="295981"/>
                </a:lnTo>
                <a:lnTo>
                  <a:pt x="149859" y="303529"/>
                </a:lnTo>
                <a:lnTo>
                  <a:pt x="101600" y="295981"/>
                </a:lnTo>
                <a:lnTo>
                  <a:pt x="60350" y="274838"/>
                </a:lnTo>
                <a:lnTo>
                  <a:pt x="28244" y="242356"/>
                </a:lnTo>
                <a:lnTo>
                  <a:pt x="7416" y="200792"/>
                </a:lnTo>
                <a:lnTo>
                  <a:pt x="0" y="152399"/>
                </a:lnTo>
                <a:lnTo>
                  <a:pt x="7416" y="103388"/>
                </a:lnTo>
                <a:lnTo>
                  <a:pt x="28244" y="61447"/>
                </a:lnTo>
                <a:lnTo>
                  <a:pt x="60350" y="28773"/>
                </a:lnTo>
                <a:lnTo>
                  <a:pt x="101599" y="7559"/>
                </a:lnTo>
                <a:lnTo>
                  <a:pt x="14985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7" name="CustomShape 94"/>
          <p:cNvSpPr/>
          <p:nvPr/>
        </p:nvSpPr>
        <p:spPr>
          <a:xfrm>
            <a:off x="6496200" y="42811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8" name="CustomShape 95"/>
          <p:cNvSpPr/>
          <p:nvPr/>
        </p:nvSpPr>
        <p:spPr>
          <a:xfrm>
            <a:off x="6795720" y="45846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9" name="CustomShape 96"/>
          <p:cNvSpPr/>
          <p:nvPr/>
        </p:nvSpPr>
        <p:spPr>
          <a:xfrm>
            <a:off x="6991200" y="4281120"/>
            <a:ext cx="303120" cy="303120"/>
          </a:xfrm>
          <a:custGeom>
            <a:avLst/>
            <a:gdLst/>
            <a:ahLst/>
            <a:rect l="l" t="t" r="r" b="b"/>
            <a:pathLst>
              <a:path w="303529" h="303529">
                <a:moveTo>
                  <a:pt x="151129" y="0"/>
                </a:moveTo>
                <a:lnTo>
                  <a:pt x="200141" y="7559"/>
                </a:lnTo>
                <a:lnTo>
                  <a:pt x="242082" y="28773"/>
                </a:lnTo>
                <a:lnTo>
                  <a:pt x="274756" y="61447"/>
                </a:lnTo>
                <a:lnTo>
                  <a:pt x="295970" y="103388"/>
                </a:lnTo>
                <a:lnTo>
                  <a:pt x="303529" y="152399"/>
                </a:lnTo>
                <a:lnTo>
                  <a:pt x="295970" y="200792"/>
                </a:lnTo>
                <a:lnTo>
                  <a:pt x="274756" y="242356"/>
                </a:lnTo>
                <a:lnTo>
                  <a:pt x="242082" y="274838"/>
                </a:lnTo>
                <a:lnTo>
                  <a:pt x="200141" y="295981"/>
                </a:lnTo>
                <a:lnTo>
                  <a:pt x="151129" y="303529"/>
                </a:lnTo>
                <a:lnTo>
                  <a:pt x="102250" y="295981"/>
                </a:lnTo>
                <a:lnTo>
                  <a:pt x="60624" y="274838"/>
                </a:lnTo>
                <a:lnTo>
                  <a:pt x="28326" y="242356"/>
                </a:lnTo>
                <a:lnTo>
                  <a:pt x="7426" y="200792"/>
                </a:lnTo>
                <a:lnTo>
                  <a:pt x="0" y="152399"/>
                </a:lnTo>
                <a:lnTo>
                  <a:pt x="7426" y="103388"/>
                </a:lnTo>
                <a:lnTo>
                  <a:pt x="28326" y="61447"/>
                </a:lnTo>
                <a:lnTo>
                  <a:pt x="60624" y="28773"/>
                </a:lnTo>
                <a:lnTo>
                  <a:pt x="102250" y="7559"/>
                </a:lnTo>
                <a:lnTo>
                  <a:pt x="15112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0" name="CustomShape 97"/>
          <p:cNvSpPr/>
          <p:nvPr/>
        </p:nvSpPr>
        <p:spPr>
          <a:xfrm>
            <a:off x="6991200" y="42811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1" name="CustomShape 98"/>
          <p:cNvSpPr/>
          <p:nvPr/>
        </p:nvSpPr>
        <p:spPr>
          <a:xfrm>
            <a:off x="7295040" y="45846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2" name="CustomShape 99"/>
          <p:cNvSpPr/>
          <p:nvPr/>
        </p:nvSpPr>
        <p:spPr>
          <a:xfrm>
            <a:off x="6574320" y="4320360"/>
            <a:ext cx="74772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600" spc="-4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0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1" lang="en-US" sz="1600" spc="-4" strike="noStrike">
                <a:solidFill>
                  <a:srgbClr val="000000"/>
                </a:solidFill>
                <a:latin typeface="Arial"/>
              </a:rPr>
              <a:t>11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3" name="CustomShape 100"/>
          <p:cNvSpPr/>
          <p:nvPr/>
        </p:nvSpPr>
        <p:spPr>
          <a:xfrm>
            <a:off x="5815440" y="3048120"/>
            <a:ext cx="829080" cy="225720"/>
          </a:xfrm>
          <a:custGeom>
            <a:avLst/>
            <a:gdLst/>
            <a:ahLst/>
            <a:rect l="l" t="t" r="r" b="b"/>
            <a:pathLst>
              <a:path w="829309" h="226060">
                <a:moveTo>
                  <a:pt x="0" y="226060"/>
                </a:moveTo>
                <a:lnTo>
                  <a:pt x="82931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4" name="CustomShape 101"/>
          <p:cNvSpPr/>
          <p:nvPr/>
        </p:nvSpPr>
        <p:spPr>
          <a:xfrm>
            <a:off x="6948000" y="3048120"/>
            <a:ext cx="1136160" cy="302040"/>
          </a:xfrm>
          <a:custGeom>
            <a:avLst/>
            <a:gdLst/>
            <a:ahLst/>
            <a:rect l="l" t="t" r="r" b="b"/>
            <a:pathLst>
              <a:path w="1136650" h="302260">
                <a:moveTo>
                  <a:pt x="0" y="0"/>
                </a:moveTo>
                <a:lnTo>
                  <a:pt x="1136650" y="30226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5" name="CustomShape 102"/>
          <p:cNvSpPr/>
          <p:nvPr/>
        </p:nvSpPr>
        <p:spPr>
          <a:xfrm>
            <a:off x="5210640" y="3425040"/>
            <a:ext cx="452880" cy="302040"/>
          </a:xfrm>
          <a:custGeom>
            <a:avLst/>
            <a:gdLst/>
            <a:ahLst/>
            <a:rect l="l" t="t" r="r" b="b"/>
            <a:pathLst>
              <a:path w="453389" h="302260">
                <a:moveTo>
                  <a:pt x="0" y="302260"/>
                </a:moveTo>
                <a:lnTo>
                  <a:pt x="453389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6" name="CustomShape 103"/>
          <p:cNvSpPr/>
          <p:nvPr/>
        </p:nvSpPr>
        <p:spPr>
          <a:xfrm>
            <a:off x="5966640" y="3425040"/>
            <a:ext cx="378000" cy="302040"/>
          </a:xfrm>
          <a:custGeom>
            <a:avLst/>
            <a:gdLst/>
            <a:ahLst/>
            <a:rect l="l" t="t" r="r" b="b"/>
            <a:pathLst>
              <a:path w="378460" h="302260">
                <a:moveTo>
                  <a:pt x="0" y="0"/>
                </a:moveTo>
                <a:lnTo>
                  <a:pt x="378460" y="30226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7" name="CustomShape 104"/>
          <p:cNvSpPr/>
          <p:nvPr/>
        </p:nvSpPr>
        <p:spPr>
          <a:xfrm>
            <a:off x="7553880" y="3500280"/>
            <a:ext cx="378000" cy="302040"/>
          </a:xfrm>
          <a:custGeom>
            <a:avLst/>
            <a:gdLst/>
            <a:ahLst/>
            <a:rect l="l" t="t" r="r" b="b"/>
            <a:pathLst>
              <a:path w="378459" h="302260">
                <a:moveTo>
                  <a:pt x="378460" y="0"/>
                </a:moveTo>
                <a:lnTo>
                  <a:pt x="0" y="302259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8" name="CustomShape 105"/>
          <p:cNvSpPr/>
          <p:nvPr/>
        </p:nvSpPr>
        <p:spPr>
          <a:xfrm>
            <a:off x="7696080" y="4038480"/>
            <a:ext cx="334800" cy="272520"/>
          </a:xfrm>
          <a:custGeom>
            <a:avLst/>
            <a:gdLst/>
            <a:ahLst/>
            <a:rect l="l" t="t" r="r" b="b"/>
            <a:pathLst>
              <a:path w="335279" h="273050">
                <a:moveTo>
                  <a:pt x="0" y="0"/>
                </a:moveTo>
                <a:lnTo>
                  <a:pt x="335279" y="27305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9" name="CustomShape 106"/>
          <p:cNvSpPr/>
          <p:nvPr/>
        </p:nvSpPr>
        <p:spPr>
          <a:xfrm>
            <a:off x="4799160" y="3878640"/>
            <a:ext cx="259920" cy="402120"/>
          </a:xfrm>
          <a:custGeom>
            <a:avLst/>
            <a:gdLst/>
            <a:ahLst/>
            <a:rect l="l" t="t" r="r" b="b"/>
            <a:pathLst>
              <a:path w="260350" h="402589">
                <a:moveTo>
                  <a:pt x="260350" y="0"/>
                </a:moveTo>
                <a:lnTo>
                  <a:pt x="0" y="40259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0" name="CustomShape 107"/>
          <p:cNvSpPr/>
          <p:nvPr/>
        </p:nvSpPr>
        <p:spPr>
          <a:xfrm>
            <a:off x="5361840" y="3878640"/>
            <a:ext cx="244800" cy="402120"/>
          </a:xfrm>
          <a:custGeom>
            <a:avLst/>
            <a:gdLst/>
            <a:ahLst/>
            <a:rect l="l" t="t" r="r" b="b"/>
            <a:pathLst>
              <a:path w="245110" h="402589">
                <a:moveTo>
                  <a:pt x="0" y="0"/>
                </a:moveTo>
                <a:lnTo>
                  <a:pt x="245110" y="40259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1" name="CustomShape 108"/>
          <p:cNvSpPr/>
          <p:nvPr/>
        </p:nvSpPr>
        <p:spPr>
          <a:xfrm>
            <a:off x="6008400" y="3985200"/>
            <a:ext cx="228240" cy="295560"/>
          </a:xfrm>
          <a:custGeom>
            <a:avLst/>
            <a:gdLst/>
            <a:ahLst/>
            <a:rect l="l" t="t" r="r" b="b"/>
            <a:pathLst>
              <a:path w="228600" h="295910">
                <a:moveTo>
                  <a:pt x="228600" y="0"/>
                </a:moveTo>
                <a:lnTo>
                  <a:pt x="0" y="295909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2" name="CustomShape 109"/>
          <p:cNvSpPr/>
          <p:nvPr/>
        </p:nvSpPr>
        <p:spPr>
          <a:xfrm>
            <a:off x="6451560" y="3985200"/>
            <a:ext cx="194040" cy="295560"/>
          </a:xfrm>
          <a:custGeom>
            <a:avLst/>
            <a:gdLst/>
            <a:ahLst/>
            <a:rect l="l" t="t" r="r" b="b"/>
            <a:pathLst>
              <a:path w="194309" h="295910">
                <a:moveTo>
                  <a:pt x="0" y="0"/>
                </a:moveTo>
                <a:lnTo>
                  <a:pt x="194309" y="295909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3" name="CustomShape 110"/>
          <p:cNvSpPr/>
          <p:nvPr/>
        </p:nvSpPr>
        <p:spPr>
          <a:xfrm>
            <a:off x="7143840" y="3953520"/>
            <a:ext cx="258840" cy="327240"/>
          </a:xfrm>
          <a:custGeom>
            <a:avLst/>
            <a:gdLst/>
            <a:ahLst/>
            <a:rect l="l" t="t" r="r" b="b"/>
            <a:pathLst>
              <a:path w="259079" h="327660">
                <a:moveTo>
                  <a:pt x="259079" y="0"/>
                </a:moveTo>
                <a:lnTo>
                  <a:pt x="0" y="327659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4" name="CustomShape 111"/>
          <p:cNvSpPr/>
          <p:nvPr/>
        </p:nvSpPr>
        <p:spPr>
          <a:xfrm>
            <a:off x="6644520" y="2895480"/>
            <a:ext cx="303120" cy="303120"/>
          </a:xfrm>
          <a:custGeom>
            <a:avLst/>
            <a:gdLst/>
            <a:ahLst/>
            <a:rect l="l" t="t" r="r" b="b"/>
            <a:pathLst>
              <a:path w="303529" h="303530">
                <a:moveTo>
                  <a:pt x="152400" y="0"/>
                </a:moveTo>
                <a:lnTo>
                  <a:pt x="200792" y="7426"/>
                </a:lnTo>
                <a:lnTo>
                  <a:pt x="242356" y="28326"/>
                </a:lnTo>
                <a:lnTo>
                  <a:pt x="274838" y="60624"/>
                </a:lnTo>
                <a:lnTo>
                  <a:pt x="295981" y="102250"/>
                </a:lnTo>
                <a:lnTo>
                  <a:pt x="303529" y="151129"/>
                </a:lnTo>
                <a:lnTo>
                  <a:pt x="295981" y="200141"/>
                </a:lnTo>
                <a:lnTo>
                  <a:pt x="274838" y="242082"/>
                </a:lnTo>
                <a:lnTo>
                  <a:pt x="242356" y="274756"/>
                </a:lnTo>
                <a:lnTo>
                  <a:pt x="200792" y="295970"/>
                </a:lnTo>
                <a:lnTo>
                  <a:pt x="152400" y="303529"/>
                </a:lnTo>
                <a:lnTo>
                  <a:pt x="103388" y="295970"/>
                </a:lnTo>
                <a:lnTo>
                  <a:pt x="61447" y="274756"/>
                </a:lnTo>
                <a:lnTo>
                  <a:pt x="28773" y="242082"/>
                </a:lnTo>
                <a:lnTo>
                  <a:pt x="7559" y="200141"/>
                </a:lnTo>
                <a:lnTo>
                  <a:pt x="0" y="151129"/>
                </a:lnTo>
                <a:lnTo>
                  <a:pt x="7559" y="102250"/>
                </a:lnTo>
                <a:lnTo>
                  <a:pt x="28773" y="60624"/>
                </a:lnTo>
                <a:lnTo>
                  <a:pt x="61447" y="28326"/>
                </a:lnTo>
                <a:lnTo>
                  <a:pt x="103388" y="7426"/>
                </a:lnTo>
                <a:lnTo>
                  <a:pt x="15240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5" name="CustomShape 112"/>
          <p:cNvSpPr/>
          <p:nvPr/>
        </p:nvSpPr>
        <p:spPr>
          <a:xfrm>
            <a:off x="6644520" y="28954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6" name="CustomShape 113"/>
          <p:cNvSpPr/>
          <p:nvPr/>
        </p:nvSpPr>
        <p:spPr>
          <a:xfrm>
            <a:off x="6948000" y="319896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7" name="CustomShape 114"/>
          <p:cNvSpPr/>
          <p:nvPr/>
        </p:nvSpPr>
        <p:spPr>
          <a:xfrm>
            <a:off x="419040" y="1026720"/>
            <a:ext cx="7368120" cy="12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480" bIns="0"/>
          <a:p>
            <a:pPr marL="12600" algn="ctr">
              <a:lnSpc>
                <a:spcPts val="3030"/>
              </a:lnSpc>
              <a:spcBef>
                <a:spcPts val="476"/>
              </a:spcBef>
            </a:pPr>
            <a:r>
              <a:rPr b="0" lang="en-US" sz="2800" spc="-4" strike="noStrike">
                <a:solidFill>
                  <a:srgbClr val="3333ff"/>
                </a:solidFill>
                <a:latin typeface="Times New Roman"/>
              </a:rPr>
              <a:t>Complete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binary </a:t>
            </a:r>
            <a:r>
              <a:rPr b="0" lang="en-US" sz="2800" spc="-4" strike="noStrike">
                <a:solidFill>
                  <a:srgbClr val="000000"/>
                </a:solidFill>
                <a:latin typeface="Times New Roman"/>
              </a:rPr>
              <a:t>tree–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if not </a:t>
            </a:r>
            <a:r>
              <a:rPr b="0" lang="en-US" sz="2800" spc="-4" strike="noStrike">
                <a:solidFill>
                  <a:srgbClr val="000000"/>
                </a:solidFill>
                <a:latin typeface="Times New Roman"/>
              </a:rPr>
              <a:t>full,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then the</a:t>
            </a:r>
            <a:r>
              <a:rPr b="0" lang="en-US" sz="2800" spc="-7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3333ff"/>
                </a:solidFill>
                <a:latin typeface="Times New Roman"/>
              </a:rPr>
              <a:t>only  </a:t>
            </a:r>
            <a:r>
              <a:rPr b="0" lang="en-US" sz="2800" spc="-4" strike="noStrike">
                <a:solidFill>
                  <a:srgbClr val="000000"/>
                </a:solidFill>
                <a:latin typeface="Times New Roman"/>
              </a:rPr>
              <a:t>unfilled level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US" sz="2800" spc="-4" strike="noStrike">
                <a:solidFill>
                  <a:srgbClr val="3333ff"/>
                </a:solidFill>
                <a:latin typeface="Times New Roman"/>
              </a:rPr>
              <a:t>filled </a:t>
            </a:r>
            <a:r>
              <a:rPr b="0" lang="en-US" sz="2800" spc="-1" strike="noStrike">
                <a:solidFill>
                  <a:srgbClr val="3333ff"/>
                </a:solidFill>
                <a:latin typeface="Times New Roman"/>
              </a:rPr>
              <a:t>in </a:t>
            </a:r>
            <a:r>
              <a:rPr b="0" lang="en-US" sz="2800" spc="-4" strike="noStrike">
                <a:solidFill>
                  <a:srgbClr val="3333ff"/>
                </a:solidFill>
                <a:latin typeface="Times New Roman"/>
              </a:rPr>
              <a:t>from left </a:t>
            </a:r>
            <a:r>
              <a:rPr b="0" lang="en-US" sz="2800" spc="-1" strike="noStrike">
                <a:solidFill>
                  <a:srgbClr val="3333ff"/>
                </a:solidFill>
                <a:latin typeface="Times New Roman"/>
              </a:rPr>
              <a:t>to</a:t>
            </a:r>
            <a:r>
              <a:rPr b="0" lang="en-US" sz="2800" spc="-38" strike="noStrike">
                <a:solidFill>
                  <a:srgbClr val="3333ff"/>
                </a:solidFill>
                <a:latin typeface="Times New Roman"/>
              </a:rPr>
              <a:t> </a:t>
            </a:r>
            <a:r>
              <a:rPr b="0" lang="en-US" sz="2800" spc="4" strike="noStrike">
                <a:solidFill>
                  <a:srgbClr val="3333ff"/>
                </a:solidFill>
                <a:latin typeface="Times New Roman"/>
              </a:rPr>
              <a:t>right</a:t>
            </a:r>
            <a:r>
              <a:rPr b="0" lang="en-US" sz="2800" spc="4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124560" algn="ctr">
              <a:lnSpc>
                <a:spcPct val="100000"/>
              </a:lnSpc>
              <a:spcBef>
                <a:spcPts val="1225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28" name="CustomShape 115"/>
          <p:cNvSpPr/>
          <p:nvPr/>
        </p:nvSpPr>
        <p:spPr>
          <a:xfrm>
            <a:off x="380880" y="5029200"/>
            <a:ext cx="2437920" cy="8920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3120" bIns="0"/>
          <a:p>
            <a:pPr marL="166320">
              <a:lnSpc>
                <a:spcPct val="100000"/>
              </a:lnSpc>
              <a:spcBef>
                <a:spcPts val="969"/>
              </a:spcBef>
            </a:pPr>
            <a:r>
              <a:rPr b="0" lang="en-US" sz="2000" spc="-4" strike="noStrike">
                <a:solidFill>
                  <a:srgbClr val="000000"/>
                </a:solidFill>
                <a:latin typeface="Arial"/>
              </a:rPr>
              <a:t>Parent(i)</a:t>
            </a:r>
            <a:endParaRPr b="0" lang="en-US" sz="2000" spc="-1" strike="noStrike">
              <a:latin typeface="Arial"/>
            </a:endParaRPr>
          </a:p>
          <a:p>
            <a:pPr marL="1080720">
              <a:lnSpc>
                <a:spcPct val="100000"/>
              </a:lnSpc>
              <a:spcBef>
                <a:spcPts val="1250"/>
              </a:spcBef>
            </a:pPr>
            <a:r>
              <a:rPr b="0" lang="en-US" sz="2000" spc="-4" strike="noStrike">
                <a:solidFill>
                  <a:srgbClr val="000000"/>
                </a:solidFill>
                <a:latin typeface="Arial"/>
              </a:rPr>
              <a:t>return</a:t>
            </a:r>
            <a:r>
              <a:rPr b="0" lang="en-US" sz="2000" spc="-1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4" strike="noStrike">
                <a:solidFill>
                  <a:srgbClr val="000000"/>
                </a:solidFill>
                <a:latin typeface="Symbol"/>
              </a:rPr>
              <a:t></a:t>
            </a:r>
            <a:r>
              <a:rPr b="0" lang="en-US" sz="2000" spc="-4" strike="noStrike">
                <a:solidFill>
                  <a:srgbClr val="000000"/>
                </a:solidFill>
                <a:latin typeface="Arial"/>
              </a:rPr>
              <a:t>i/2</a:t>
            </a:r>
            <a:r>
              <a:rPr b="0" lang="en-US" sz="2000" spc="-4" strike="noStrike">
                <a:solidFill>
                  <a:srgbClr val="000000"/>
                </a:solidFill>
                <a:latin typeface="Symbol"/>
              </a:rPr>
              <a:t>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9" name="CustomShape 116"/>
          <p:cNvSpPr/>
          <p:nvPr/>
        </p:nvSpPr>
        <p:spPr>
          <a:xfrm>
            <a:off x="3124080" y="5029200"/>
            <a:ext cx="2437920" cy="9669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9440" bIns="0"/>
          <a:p>
            <a:pPr marL="318600">
              <a:lnSpc>
                <a:spcPct val="100000"/>
              </a:lnSpc>
              <a:spcBef>
                <a:spcPts val="1570"/>
              </a:spcBef>
            </a:pPr>
            <a:r>
              <a:rPr b="0" lang="en-US" sz="2000" spc="-4" strike="noStrike">
                <a:solidFill>
                  <a:srgbClr val="000000"/>
                </a:solidFill>
                <a:latin typeface="Arial"/>
              </a:rPr>
              <a:t>Left(i)</a:t>
            </a:r>
            <a:endParaRPr b="0" lang="en-US" sz="2000" spc="-1" strike="noStrike">
              <a:latin typeface="Arial"/>
            </a:endParaRPr>
          </a:p>
          <a:p>
            <a:pPr marL="1233000">
              <a:lnSpc>
                <a:spcPct val="100000"/>
              </a:lnSpc>
              <a:spcBef>
                <a:spcPts val="1239"/>
              </a:spcBef>
            </a:pPr>
            <a:r>
              <a:rPr b="0" lang="en-US" sz="2000" spc="-4" strike="noStrike">
                <a:solidFill>
                  <a:srgbClr val="000000"/>
                </a:solidFill>
                <a:latin typeface="Arial"/>
              </a:rPr>
              <a:t>return</a:t>
            </a:r>
            <a:r>
              <a:rPr b="0" lang="en-US" sz="2000" spc="-1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30" name="CustomShape 117"/>
          <p:cNvSpPr/>
          <p:nvPr/>
        </p:nvSpPr>
        <p:spPr>
          <a:xfrm>
            <a:off x="5943600" y="5029200"/>
            <a:ext cx="2666520" cy="8920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3120" bIns="0"/>
          <a:p>
            <a:pPr marL="241200">
              <a:lnSpc>
                <a:spcPct val="100000"/>
              </a:lnSpc>
              <a:spcBef>
                <a:spcPts val="96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Right(i)</a:t>
            </a:r>
            <a:endParaRPr b="0" lang="en-US" sz="2000" spc="-1" strike="noStrike">
              <a:latin typeface="Arial"/>
            </a:endParaRPr>
          </a:p>
          <a:p>
            <a:pPr marL="1155600">
              <a:lnSpc>
                <a:spcPct val="100000"/>
              </a:lnSpc>
              <a:spcBef>
                <a:spcPts val="125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return 2i +</a:t>
            </a:r>
            <a:r>
              <a:rPr b="0" lang="en-US" sz="2000" spc="-6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31" name="CustomShape 118"/>
          <p:cNvSpPr/>
          <p:nvPr/>
        </p:nvSpPr>
        <p:spPr>
          <a:xfrm>
            <a:off x="5181480" y="2666880"/>
            <a:ext cx="2666520" cy="1828440"/>
          </a:xfrm>
          <a:custGeom>
            <a:avLst/>
            <a:gdLst/>
            <a:ahLst/>
            <a:rect l="l" t="t" r="r" b="b"/>
            <a:pathLst>
              <a:path w="2667000" h="1828800">
                <a:moveTo>
                  <a:pt x="0" y="0"/>
                </a:moveTo>
                <a:lnTo>
                  <a:pt x="2667000" y="18288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2" name="CustomShape 119"/>
          <p:cNvSpPr/>
          <p:nvPr/>
        </p:nvSpPr>
        <p:spPr>
          <a:xfrm>
            <a:off x="5029200" y="2666880"/>
            <a:ext cx="2819160" cy="1676160"/>
          </a:xfrm>
          <a:custGeom>
            <a:avLst/>
            <a:gdLst/>
            <a:ahLst/>
            <a:rect l="l" t="t" r="r" b="b"/>
            <a:pathLst>
              <a:path w="2819400" h="1676400">
                <a:moveTo>
                  <a:pt x="0" y="1676400"/>
                </a:moveTo>
                <a:lnTo>
                  <a:pt x="2819400" y="0"/>
                </a:lnTo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3" name="CustomShape 120"/>
          <p:cNvSpPr/>
          <p:nvPr/>
        </p:nvSpPr>
        <p:spPr>
          <a:xfrm>
            <a:off x="2532600" y="28782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4" name="CustomShape 121"/>
          <p:cNvSpPr/>
          <p:nvPr/>
        </p:nvSpPr>
        <p:spPr>
          <a:xfrm>
            <a:off x="6671520" y="28782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TextShape 1"/>
          <p:cNvSpPr txBox="1"/>
          <p:nvPr/>
        </p:nvSpPr>
        <p:spPr>
          <a:xfrm>
            <a:off x="840600" y="1215360"/>
            <a:ext cx="7830360" cy="147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Heap Representation - ??????????????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Class should Answer.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Heap Representation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7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4D38D0C-1185-490A-8649-AA5E06B29DC8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38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heap can be efficiently represented as an array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root is stored at the first place i.e a[1]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children of the node i are located at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2*i and 2*i+1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10114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other words the parent of a node stored in i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th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location is at floor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9" name="TextShape 4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latin typeface="Arial"/>
              </a:rPr>
              <a:t>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Heap Representation(Cont..,)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1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9CC93E3-AE76-4602-8EA3-DB8A38AC685F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42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43" name="Group 4"/>
          <p:cNvGrpSpPr/>
          <p:nvPr/>
        </p:nvGrpSpPr>
        <p:grpSpPr>
          <a:xfrm>
            <a:off x="2087640" y="1554120"/>
            <a:ext cx="4968360" cy="2175480"/>
            <a:chOff x="2087640" y="1554120"/>
            <a:chExt cx="4968360" cy="2175480"/>
          </a:xfrm>
        </p:grpSpPr>
        <p:sp>
          <p:nvSpPr>
            <p:cNvPr id="1844" name="CustomShape 5"/>
            <p:cNvSpPr/>
            <p:nvPr/>
          </p:nvSpPr>
          <p:spPr>
            <a:xfrm>
              <a:off x="2478600" y="2898000"/>
              <a:ext cx="390600" cy="319680"/>
            </a:xfrm>
            <a:prstGeom prst="ellipse">
              <a:avLst/>
            </a:prstGeom>
            <a:noFill/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19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45" name="CustomShape 6"/>
            <p:cNvSpPr/>
            <p:nvPr/>
          </p:nvSpPr>
          <p:spPr>
            <a:xfrm>
              <a:off x="2869200" y="3409920"/>
              <a:ext cx="390600" cy="319680"/>
            </a:xfrm>
            <a:prstGeom prst="ellipse">
              <a:avLst/>
            </a:prstGeom>
            <a:noFill/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46" name="CustomShape 7"/>
            <p:cNvSpPr/>
            <p:nvPr/>
          </p:nvSpPr>
          <p:spPr>
            <a:xfrm>
              <a:off x="2087640" y="3409920"/>
              <a:ext cx="390600" cy="319680"/>
            </a:xfrm>
            <a:prstGeom prst="ellipse">
              <a:avLst/>
            </a:prstGeom>
            <a:noFill/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18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47" name="Line 8"/>
            <p:cNvSpPr/>
            <p:nvPr/>
          </p:nvSpPr>
          <p:spPr>
            <a:xfrm flipH="1">
              <a:off x="2366640" y="3153960"/>
              <a:ext cx="167400" cy="255960"/>
            </a:xfrm>
            <a:prstGeom prst="line">
              <a:avLst/>
            </a:prstGeom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8" name="Line 9"/>
            <p:cNvSpPr/>
            <p:nvPr/>
          </p:nvSpPr>
          <p:spPr>
            <a:xfrm>
              <a:off x="2813400" y="3153960"/>
              <a:ext cx="167400" cy="255960"/>
            </a:xfrm>
            <a:prstGeom prst="line">
              <a:avLst/>
            </a:prstGeom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9" name="CustomShape 10"/>
            <p:cNvSpPr/>
            <p:nvPr/>
          </p:nvSpPr>
          <p:spPr>
            <a:xfrm>
              <a:off x="3874320" y="2898000"/>
              <a:ext cx="390600" cy="319680"/>
            </a:xfrm>
            <a:prstGeom prst="ellipse">
              <a:avLst/>
            </a:prstGeom>
            <a:noFill/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22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50" name="CustomShape 11"/>
            <p:cNvSpPr/>
            <p:nvPr/>
          </p:nvSpPr>
          <p:spPr>
            <a:xfrm>
              <a:off x="4264920" y="3409920"/>
              <a:ext cx="390600" cy="319680"/>
            </a:xfrm>
            <a:prstGeom prst="ellipse">
              <a:avLst/>
            </a:prstGeom>
            <a:noFill/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51" name="CustomShape 12"/>
            <p:cNvSpPr/>
            <p:nvPr/>
          </p:nvSpPr>
          <p:spPr>
            <a:xfrm>
              <a:off x="3483360" y="3409920"/>
              <a:ext cx="390600" cy="319680"/>
            </a:xfrm>
            <a:prstGeom prst="ellipse">
              <a:avLst/>
            </a:prstGeom>
            <a:noFill/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21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52" name="Line 13"/>
            <p:cNvSpPr/>
            <p:nvPr/>
          </p:nvSpPr>
          <p:spPr>
            <a:xfrm flipH="1">
              <a:off x="3762360" y="3153960"/>
              <a:ext cx="167400" cy="255960"/>
            </a:xfrm>
            <a:prstGeom prst="line">
              <a:avLst/>
            </a:prstGeom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3" name="Line 14"/>
            <p:cNvSpPr/>
            <p:nvPr/>
          </p:nvSpPr>
          <p:spPr>
            <a:xfrm>
              <a:off x="4209120" y="3153960"/>
              <a:ext cx="167400" cy="255960"/>
            </a:xfrm>
            <a:prstGeom prst="line">
              <a:avLst/>
            </a:prstGeom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4" name="CustomShape 15"/>
            <p:cNvSpPr/>
            <p:nvPr/>
          </p:nvSpPr>
          <p:spPr>
            <a:xfrm>
              <a:off x="5269680" y="2898000"/>
              <a:ext cx="390600" cy="319680"/>
            </a:xfrm>
            <a:prstGeom prst="ellipse">
              <a:avLst/>
            </a:prstGeom>
            <a:noFill/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55" name="CustomShape 16"/>
            <p:cNvSpPr/>
            <p:nvPr/>
          </p:nvSpPr>
          <p:spPr>
            <a:xfrm>
              <a:off x="5660640" y="3409920"/>
              <a:ext cx="390600" cy="319680"/>
            </a:xfrm>
            <a:prstGeom prst="ellipse">
              <a:avLst/>
            </a:prstGeom>
            <a:noFill/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56" name="CustomShape 17"/>
            <p:cNvSpPr/>
            <p:nvPr/>
          </p:nvSpPr>
          <p:spPr>
            <a:xfrm>
              <a:off x="4879080" y="3409920"/>
              <a:ext cx="390600" cy="319680"/>
            </a:xfrm>
            <a:prstGeom prst="ellipse">
              <a:avLst/>
            </a:prstGeom>
            <a:noFill/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57" name="Line 18"/>
            <p:cNvSpPr/>
            <p:nvPr/>
          </p:nvSpPr>
          <p:spPr>
            <a:xfrm flipH="1">
              <a:off x="5158080" y="3153960"/>
              <a:ext cx="167400" cy="255960"/>
            </a:xfrm>
            <a:prstGeom prst="line">
              <a:avLst/>
            </a:prstGeom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8" name="Line 19"/>
            <p:cNvSpPr/>
            <p:nvPr/>
          </p:nvSpPr>
          <p:spPr>
            <a:xfrm>
              <a:off x="5604480" y="3153960"/>
              <a:ext cx="167760" cy="255960"/>
            </a:xfrm>
            <a:prstGeom prst="line">
              <a:avLst/>
            </a:prstGeom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9" name="CustomShape 20"/>
            <p:cNvSpPr/>
            <p:nvPr/>
          </p:nvSpPr>
          <p:spPr>
            <a:xfrm>
              <a:off x="6665400" y="2898000"/>
              <a:ext cx="390600" cy="319680"/>
            </a:xfrm>
            <a:prstGeom prst="ellipse">
              <a:avLst/>
            </a:prstGeom>
            <a:noFill/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60" name="CustomShape 21"/>
            <p:cNvSpPr/>
            <p:nvPr/>
          </p:nvSpPr>
          <p:spPr>
            <a:xfrm>
              <a:off x="4600080" y="1554120"/>
              <a:ext cx="390600" cy="319680"/>
            </a:xfrm>
            <a:prstGeom prst="ellipse">
              <a:avLst/>
            </a:prstGeom>
            <a:noFill/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25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61" name="CustomShape 22"/>
            <p:cNvSpPr/>
            <p:nvPr/>
          </p:nvSpPr>
          <p:spPr>
            <a:xfrm>
              <a:off x="5995440" y="2066040"/>
              <a:ext cx="390600" cy="319680"/>
            </a:xfrm>
            <a:prstGeom prst="ellipse">
              <a:avLst/>
            </a:prstGeom>
            <a:noFill/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62" name="CustomShape 23"/>
            <p:cNvSpPr/>
            <p:nvPr/>
          </p:nvSpPr>
          <p:spPr>
            <a:xfrm>
              <a:off x="3260160" y="2066040"/>
              <a:ext cx="390600" cy="319680"/>
            </a:xfrm>
            <a:prstGeom prst="ellipse">
              <a:avLst/>
            </a:prstGeom>
            <a:noFill/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22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63" name="Line 24"/>
            <p:cNvSpPr/>
            <p:nvPr/>
          </p:nvSpPr>
          <p:spPr>
            <a:xfrm flipH="1">
              <a:off x="3594960" y="1810080"/>
              <a:ext cx="1060560" cy="320040"/>
            </a:xfrm>
            <a:prstGeom prst="line">
              <a:avLst/>
            </a:prstGeom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4" name="Line 25"/>
            <p:cNvSpPr/>
            <p:nvPr/>
          </p:nvSpPr>
          <p:spPr>
            <a:xfrm>
              <a:off x="4990680" y="1810080"/>
              <a:ext cx="1060560" cy="320040"/>
            </a:xfrm>
            <a:prstGeom prst="line">
              <a:avLst/>
            </a:prstGeom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5" name="Line 26"/>
            <p:cNvSpPr/>
            <p:nvPr/>
          </p:nvSpPr>
          <p:spPr>
            <a:xfrm flipH="1">
              <a:off x="2813400" y="2322000"/>
              <a:ext cx="502200" cy="576000"/>
            </a:xfrm>
            <a:prstGeom prst="line">
              <a:avLst/>
            </a:prstGeom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6" name="Line 27"/>
            <p:cNvSpPr/>
            <p:nvPr/>
          </p:nvSpPr>
          <p:spPr>
            <a:xfrm>
              <a:off x="3594960" y="2322000"/>
              <a:ext cx="390600" cy="576000"/>
            </a:xfrm>
            <a:prstGeom prst="line">
              <a:avLst/>
            </a:prstGeom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7" name="Line 28"/>
            <p:cNvSpPr/>
            <p:nvPr/>
          </p:nvSpPr>
          <p:spPr>
            <a:xfrm flipH="1">
              <a:off x="5548680" y="2322000"/>
              <a:ext cx="502560" cy="576000"/>
            </a:xfrm>
            <a:prstGeom prst="line">
              <a:avLst/>
            </a:prstGeom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8" name="Line 29"/>
            <p:cNvSpPr/>
            <p:nvPr/>
          </p:nvSpPr>
          <p:spPr>
            <a:xfrm>
              <a:off x="6330240" y="2322000"/>
              <a:ext cx="446760" cy="576000"/>
            </a:xfrm>
            <a:prstGeom prst="line">
              <a:avLst/>
            </a:prstGeom>
            <a:ln w="158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69" name="Group 30"/>
          <p:cNvGrpSpPr/>
          <p:nvPr/>
        </p:nvGrpSpPr>
        <p:grpSpPr>
          <a:xfrm>
            <a:off x="1649520" y="3948480"/>
            <a:ext cx="7219440" cy="717120"/>
            <a:chOff x="1649520" y="3948480"/>
            <a:chExt cx="7219440" cy="717120"/>
          </a:xfrm>
        </p:grpSpPr>
        <p:sp>
          <p:nvSpPr>
            <p:cNvPr id="1870" name="CustomShape 31"/>
            <p:cNvSpPr/>
            <p:nvPr/>
          </p:nvSpPr>
          <p:spPr>
            <a:xfrm>
              <a:off x="1725840" y="4285080"/>
              <a:ext cx="456840" cy="380520"/>
            </a:xfrm>
            <a:prstGeom prst="rect">
              <a:avLst/>
            </a:prstGeom>
            <a:noFill/>
            <a:ln w="158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25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1" name="CustomShape 32"/>
            <p:cNvSpPr/>
            <p:nvPr/>
          </p:nvSpPr>
          <p:spPr>
            <a:xfrm>
              <a:off x="2183040" y="4285080"/>
              <a:ext cx="456840" cy="380520"/>
            </a:xfrm>
            <a:prstGeom prst="rect">
              <a:avLst/>
            </a:prstGeom>
            <a:noFill/>
            <a:ln w="158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22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2" name="CustomShape 33"/>
            <p:cNvSpPr/>
            <p:nvPr/>
          </p:nvSpPr>
          <p:spPr>
            <a:xfrm>
              <a:off x="2640240" y="4285080"/>
              <a:ext cx="456840" cy="380520"/>
            </a:xfrm>
            <a:prstGeom prst="rect">
              <a:avLst/>
            </a:prstGeom>
            <a:noFill/>
            <a:ln w="158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3" name="CustomShape 34"/>
            <p:cNvSpPr/>
            <p:nvPr/>
          </p:nvSpPr>
          <p:spPr>
            <a:xfrm>
              <a:off x="3097440" y="4285080"/>
              <a:ext cx="456840" cy="380520"/>
            </a:xfrm>
            <a:prstGeom prst="rect">
              <a:avLst/>
            </a:prstGeom>
            <a:noFill/>
            <a:ln w="158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19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4" name="CustomShape 35"/>
            <p:cNvSpPr/>
            <p:nvPr/>
          </p:nvSpPr>
          <p:spPr>
            <a:xfrm>
              <a:off x="3554640" y="4285080"/>
              <a:ext cx="456840" cy="380520"/>
            </a:xfrm>
            <a:prstGeom prst="rect">
              <a:avLst/>
            </a:prstGeom>
            <a:noFill/>
            <a:ln w="158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22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5" name="CustomShape 36"/>
            <p:cNvSpPr/>
            <p:nvPr/>
          </p:nvSpPr>
          <p:spPr>
            <a:xfrm>
              <a:off x="4011840" y="4285080"/>
              <a:ext cx="456840" cy="380520"/>
            </a:xfrm>
            <a:prstGeom prst="rect">
              <a:avLst/>
            </a:prstGeom>
            <a:noFill/>
            <a:ln w="158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6" name="CustomShape 37"/>
            <p:cNvSpPr/>
            <p:nvPr/>
          </p:nvSpPr>
          <p:spPr>
            <a:xfrm>
              <a:off x="4469040" y="4285080"/>
              <a:ext cx="456840" cy="380520"/>
            </a:xfrm>
            <a:prstGeom prst="rect">
              <a:avLst/>
            </a:prstGeom>
            <a:noFill/>
            <a:ln w="158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7" name="CustomShape 38"/>
            <p:cNvSpPr/>
            <p:nvPr/>
          </p:nvSpPr>
          <p:spPr>
            <a:xfrm>
              <a:off x="4926240" y="4285080"/>
              <a:ext cx="456840" cy="380520"/>
            </a:xfrm>
            <a:prstGeom prst="rect">
              <a:avLst/>
            </a:prstGeom>
            <a:noFill/>
            <a:ln w="158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18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8" name="CustomShape 39"/>
            <p:cNvSpPr/>
            <p:nvPr/>
          </p:nvSpPr>
          <p:spPr>
            <a:xfrm>
              <a:off x="5383440" y="4285080"/>
              <a:ext cx="456840" cy="380520"/>
            </a:xfrm>
            <a:prstGeom prst="rect">
              <a:avLst/>
            </a:prstGeom>
            <a:noFill/>
            <a:ln w="158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9" name="CustomShape 40"/>
            <p:cNvSpPr/>
            <p:nvPr/>
          </p:nvSpPr>
          <p:spPr>
            <a:xfrm>
              <a:off x="5840640" y="4285080"/>
              <a:ext cx="456840" cy="380520"/>
            </a:xfrm>
            <a:prstGeom prst="rect">
              <a:avLst/>
            </a:prstGeom>
            <a:noFill/>
            <a:ln w="158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21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80" name="CustomShape 41"/>
            <p:cNvSpPr/>
            <p:nvPr/>
          </p:nvSpPr>
          <p:spPr>
            <a:xfrm>
              <a:off x="6297840" y="4285080"/>
              <a:ext cx="456840" cy="380520"/>
            </a:xfrm>
            <a:prstGeom prst="rect">
              <a:avLst/>
            </a:prstGeom>
            <a:noFill/>
            <a:ln w="158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81" name="CustomShape 42"/>
            <p:cNvSpPr/>
            <p:nvPr/>
          </p:nvSpPr>
          <p:spPr>
            <a:xfrm>
              <a:off x="6755040" y="4285080"/>
              <a:ext cx="456840" cy="380520"/>
            </a:xfrm>
            <a:prstGeom prst="rect">
              <a:avLst/>
            </a:prstGeom>
            <a:noFill/>
            <a:ln w="158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82" name="CustomShape 43"/>
            <p:cNvSpPr/>
            <p:nvPr/>
          </p:nvSpPr>
          <p:spPr>
            <a:xfrm>
              <a:off x="7212240" y="4285080"/>
              <a:ext cx="456840" cy="380520"/>
            </a:xfrm>
            <a:prstGeom prst="rect">
              <a:avLst/>
            </a:prstGeom>
            <a:noFill/>
            <a:ln w="158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Verdana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83" name="CustomShape 44"/>
            <p:cNvSpPr/>
            <p:nvPr/>
          </p:nvSpPr>
          <p:spPr>
            <a:xfrm>
              <a:off x="1649520" y="3948480"/>
              <a:ext cx="7219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550"/>
                </a:spcBef>
              </a:pPr>
              <a:r>
                <a:rPr b="0" lang="en-US" sz="1100" spc="-1" strike="noStrike">
                  <a:solidFill>
                    <a:srgbClr val="000000"/>
                  </a:solidFill>
                  <a:latin typeface="Verdana"/>
                </a:rPr>
                <a:t>    </a:t>
              </a:r>
              <a:r>
                <a:rPr b="0" lang="en-US" sz="1100" spc="-1" strike="noStrike">
                  <a:solidFill>
                    <a:srgbClr val="000000"/>
                  </a:solidFill>
                  <a:latin typeface="Verdana"/>
                </a:rPr>
                <a:t>1      2       3        4        5      6        7      8         9       10     11      12     13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884" name="CustomShape 45"/>
          <p:cNvSpPr/>
          <p:nvPr/>
        </p:nvSpPr>
        <p:spPr>
          <a:xfrm>
            <a:off x="685800" y="4800600"/>
            <a:ext cx="769572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Notice: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left child of index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i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 at index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2*i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right child of index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is at index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2*i+1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Example: the children of node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3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(19) are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(18) and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8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(14)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61" dur="indefinite" restart="never" nodeType="tmRoot">
          <p:childTnLst>
            <p:seq>
              <p:cTn id="262" dur="indefinite" nodeType="mainSeq">
                <p:childTnLst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7"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2" dur="5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77" dur="500"/>
                                        <p:tgtEl>
                                          <p:spTgt spid="1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2" dur="500"/>
                                        <p:tgtEl>
                                          <p:spTgt spid="1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7" dur="500"/>
                                        <p:tgtEl>
                                          <p:spTgt spid="1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2" dur="500"/>
                                        <p:tgtEl>
                                          <p:spTgt spid="1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TextShape 1"/>
          <p:cNvSpPr txBox="1"/>
          <p:nvPr/>
        </p:nvSpPr>
        <p:spPr>
          <a:xfrm>
            <a:off x="3859560" y="604440"/>
            <a:ext cx="14220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4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4400" spc="-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6" name="CustomShape 2"/>
          <p:cNvSpPr/>
          <p:nvPr/>
        </p:nvSpPr>
        <p:spPr>
          <a:xfrm>
            <a:off x="764640" y="1980000"/>
            <a:ext cx="7620120" cy="43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/>
          <a:p>
            <a:pPr marL="355680">
              <a:lnSpc>
                <a:spcPts val="2370"/>
              </a:lnSpc>
              <a:spcBef>
                <a:spcPts val="405"/>
              </a:spcBef>
            </a:pPr>
            <a:r>
              <a:rPr b="0" lang="en-US" sz="2200" spc="-4" strike="noStrike">
                <a:solidFill>
                  <a:srgbClr val="000000"/>
                </a:solidFill>
                <a:latin typeface="Times New Roman"/>
              </a:rPr>
              <a:t>The heap property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of a </a:t>
            </a:r>
            <a:r>
              <a:rPr b="0" lang="en-US" sz="2200" spc="-4" strike="noStrike">
                <a:solidFill>
                  <a:srgbClr val="000000"/>
                </a:solidFill>
                <a:latin typeface="Times New Roman"/>
              </a:rPr>
              <a:t>tree is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US" sz="2200" spc="-4" strike="noStrike">
                <a:solidFill>
                  <a:srgbClr val="000000"/>
                </a:solidFill>
                <a:latin typeface="Times New Roman"/>
              </a:rPr>
              <a:t>condition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that </a:t>
            </a:r>
            <a:r>
              <a:rPr b="0" lang="en-US" sz="2200" spc="-9" strike="noStrike">
                <a:solidFill>
                  <a:srgbClr val="000000"/>
                </a:solidFill>
                <a:latin typeface="Times New Roman"/>
              </a:rPr>
              <a:t>must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be true </a:t>
            </a:r>
            <a:r>
              <a:rPr b="0" lang="en-US" sz="2200" spc="-4" strike="noStrike">
                <a:solidFill>
                  <a:srgbClr val="000000"/>
                </a:solidFill>
                <a:latin typeface="Times New Roman"/>
              </a:rPr>
              <a:t>for  the tree to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US" sz="2200" spc="-4" strike="noStrike">
                <a:solidFill>
                  <a:srgbClr val="000000"/>
                </a:solidFill>
                <a:latin typeface="Times New Roman"/>
              </a:rPr>
              <a:t>considered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00" spc="-4" strike="noStrike">
                <a:solidFill>
                  <a:srgbClr val="000000"/>
                </a:solidFill>
                <a:latin typeface="Times New Roman"/>
              </a:rPr>
              <a:t>heap.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b="0" lang="en-US" sz="2200" spc="-1" strike="noStrike">
              <a:latin typeface="Arial"/>
            </a:endParaRPr>
          </a:p>
          <a:p>
            <a:pPr marL="355680" indent="-342720">
              <a:lnSpc>
                <a:spcPct val="110000"/>
              </a:lnSpc>
            </a:pPr>
            <a:r>
              <a:rPr b="1" lang="en-US" sz="2200" spc="-4" strike="noStrike">
                <a:solidFill>
                  <a:srgbClr val="663300"/>
                </a:solidFill>
                <a:latin typeface="Times New Roman"/>
              </a:rPr>
              <a:t>Min-heap </a:t>
            </a:r>
            <a:r>
              <a:rPr b="1" lang="en-US" sz="2200" spc="-1" strike="noStrike">
                <a:solidFill>
                  <a:srgbClr val="663300"/>
                </a:solidFill>
                <a:latin typeface="Times New Roman"/>
              </a:rPr>
              <a:t>property</a:t>
            </a:r>
            <a:r>
              <a:rPr b="0" lang="en-US" sz="2200" spc="-1" strike="noStrike">
                <a:solidFill>
                  <a:srgbClr val="663300"/>
                </a:solidFill>
                <a:latin typeface="Times New Roman"/>
              </a:rPr>
              <a:t>: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US" sz="2200" spc="-4" strike="noStrike">
                <a:solidFill>
                  <a:srgbClr val="000000"/>
                </a:solidFill>
                <a:latin typeface="Times New Roman"/>
              </a:rPr>
              <a:t>min-heaps, requires  </a:t>
            </a:r>
            <a:r>
              <a:rPr b="0" lang="en-US" sz="2200" spc="-4" strike="noStrike">
                <a:solidFill>
                  <a:srgbClr val="663300"/>
                </a:solidFill>
                <a:latin typeface="Times New Roman"/>
              </a:rPr>
              <a:t>A[parent(i)] </a:t>
            </a:r>
            <a:r>
              <a:rPr b="0" lang="en-US" sz="2200" spc="-1" strike="noStrike">
                <a:solidFill>
                  <a:srgbClr val="663300"/>
                </a:solidFill>
                <a:latin typeface="Symbol"/>
              </a:rPr>
              <a:t></a:t>
            </a:r>
            <a:r>
              <a:rPr b="0" lang="en-US" sz="2200" spc="-18" strike="noStrike">
                <a:solidFill>
                  <a:srgbClr val="663300"/>
                </a:solidFill>
                <a:latin typeface="Times New Roman"/>
              </a:rPr>
              <a:t> </a:t>
            </a:r>
            <a:r>
              <a:rPr b="0" lang="en-US" sz="2200" spc="-9" strike="noStrike">
                <a:solidFill>
                  <a:srgbClr val="663300"/>
                </a:solidFill>
                <a:latin typeface="Times New Roman"/>
              </a:rPr>
              <a:t>A[i]</a:t>
            </a:r>
            <a:endParaRPr b="0" lang="en-US" sz="22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81"/>
              </a:spcBef>
            </a:pPr>
            <a:r>
              <a:rPr b="0" i="1" lang="en-US" sz="2200" spc="-1" strike="noStrike">
                <a:solidFill>
                  <a:srgbClr val="3333ff"/>
                </a:solidFill>
                <a:latin typeface="Times New Roman"/>
              </a:rPr>
              <a:t>So, the </a:t>
            </a:r>
            <a:r>
              <a:rPr b="0" i="1" lang="en-US" sz="2200" spc="-4" strike="noStrike">
                <a:solidFill>
                  <a:srgbClr val="3333ff"/>
                </a:solidFill>
                <a:latin typeface="Times New Roman"/>
              </a:rPr>
              <a:t>root </a:t>
            </a:r>
            <a:r>
              <a:rPr b="0" i="1" lang="en-US" sz="2200" spc="-1" strike="noStrike">
                <a:solidFill>
                  <a:srgbClr val="3333ff"/>
                </a:solidFill>
                <a:latin typeface="Times New Roman"/>
              </a:rPr>
              <a:t>of any </a:t>
            </a:r>
            <a:r>
              <a:rPr b="0" i="1" lang="en-US" sz="2200" spc="-4" strike="noStrike">
                <a:solidFill>
                  <a:srgbClr val="3333ff"/>
                </a:solidFill>
                <a:latin typeface="Times New Roman"/>
              </a:rPr>
              <a:t>sub-tree </a:t>
            </a:r>
            <a:r>
              <a:rPr b="0" i="1" lang="en-US" sz="2200" spc="-1" strike="noStrike">
                <a:solidFill>
                  <a:srgbClr val="3333ff"/>
                </a:solidFill>
                <a:latin typeface="Times New Roman"/>
              </a:rPr>
              <a:t>holds </a:t>
            </a:r>
            <a:r>
              <a:rPr b="0" i="1" lang="en-US" sz="2200" spc="-4" strike="noStrike">
                <a:solidFill>
                  <a:srgbClr val="3333ff"/>
                </a:solidFill>
                <a:latin typeface="Times New Roman"/>
              </a:rPr>
              <a:t>the </a:t>
            </a:r>
            <a:r>
              <a:rPr b="1" i="1" lang="en-US" sz="2200" spc="-4" strike="noStrike">
                <a:solidFill>
                  <a:srgbClr val="3333ff"/>
                </a:solidFill>
                <a:latin typeface="Times New Roman"/>
              </a:rPr>
              <a:t>least </a:t>
            </a:r>
            <a:r>
              <a:rPr b="0" i="1" lang="en-US" sz="2200" spc="-4" strike="noStrike">
                <a:solidFill>
                  <a:srgbClr val="3333ff"/>
                </a:solidFill>
                <a:latin typeface="Times New Roman"/>
              </a:rPr>
              <a:t>value in </a:t>
            </a:r>
            <a:r>
              <a:rPr b="0" i="1" lang="en-US" sz="2200" spc="-1" strike="noStrike">
                <a:solidFill>
                  <a:srgbClr val="3333ff"/>
                </a:solidFill>
                <a:latin typeface="Times New Roman"/>
              </a:rPr>
              <a:t>that</a:t>
            </a:r>
            <a:r>
              <a:rPr b="0" i="1" lang="en-US" sz="2200" spc="24" strike="noStrike">
                <a:solidFill>
                  <a:srgbClr val="3333ff"/>
                </a:solidFill>
                <a:latin typeface="Times New Roman"/>
              </a:rPr>
              <a:t> </a:t>
            </a:r>
            <a:r>
              <a:rPr b="0" i="1" lang="en-US" sz="2200" spc="-4" strike="noStrike">
                <a:solidFill>
                  <a:srgbClr val="3333ff"/>
                </a:solidFill>
                <a:latin typeface="Times New Roman"/>
              </a:rPr>
              <a:t>sub-tree.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b="0" lang="en-US" sz="2200" spc="-1" strike="noStrike">
              <a:latin typeface="Arial"/>
            </a:endParaRPr>
          </a:p>
          <a:p>
            <a:pPr marL="355680" indent="-342720">
              <a:lnSpc>
                <a:spcPct val="110000"/>
              </a:lnSpc>
            </a:pPr>
            <a:r>
              <a:rPr b="1" lang="en-US" sz="2200" spc="-4" strike="noStrike">
                <a:solidFill>
                  <a:srgbClr val="663300"/>
                </a:solidFill>
                <a:latin typeface="Times New Roman"/>
              </a:rPr>
              <a:t>Max-heap property</a:t>
            </a:r>
            <a:r>
              <a:rPr b="0" lang="en-US" sz="2200" spc="-4" strike="noStrike">
                <a:solidFill>
                  <a:srgbClr val="663300"/>
                </a:solidFill>
                <a:latin typeface="Times New Roman"/>
              </a:rPr>
              <a:t>: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US" sz="2200" spc="-4" strike="noStrike">
                <a:solidFill>
                  <a:srgbClr val="000000"/>
                </a:solidFill>
                <a:latin typeface="Times New Roman"/>
              </a:rPr>
              <a:t>max-heaps, requires  </a:t>
            </a:r>
            <a:r>
              <a:rPr b="0" lang="en-US" sz="2200" spc="-4" strike="noStrike">
                <a:solidFill>
                  <a:srgbClr val="663300"/>
                </a:solidFill>
                <a:latin typeface="Times New Roman"/>
              </a:rPr>
              <a:t>A[parent(i)] </a:t>
            </a:r>
            <a:r>
              <a:rPr b="0" lang="en-US" sz="2200" spc="-1" strike="noStrike">
                <a:solidFill>
                  <a:srgbClr val="663300"/>
                </a:solidFill>
                <a:latin typeface="Symbol"/>
              </a:rPr>
              <a:t></a:t>
            </a:r>
            <a:r>
              <a:rPr b="0" lang="en-US" sz="2200" spc="-18" strike="noStrike">
                <a:solidFill>
                  <a:srgbClr val="663300"/>
                </a:solidFill>
                <a:latin typeface="Times New Roman"/>
              </a:rPr>
              <a:t> </a:t>
            </a:r>
            <a:r>
              <a:rPr b="0" lang="en-US" sz="2200" spc="-9" strike="noStrike">
                <a:solidFill>
                  <a:srgbClr val="663300"/>
                </a:solidFill>
                <a:latin typeface="Times New Roman"/>
              </a:rPr>
              <a:t>A[i]</a:t>
            </a:r>
            <a:endParaRPr b="0" lang="en-US" sz="22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81"/>
              </a:spcBef>
            </a:pPr>
            <a:r>
              <a:rPr b="0" i="1" lang="en-US" sz="2200" spc="-1" strike="noStrike">
                <a:solidFill>
                  <a:srgbClr val="3333ff"/>
                </a:solidFill>
                <a:latin typeface="Times New Roman"/>
              </a:rPr>
              <a:t>The </a:t>
            </a:r>
            <a:r>
              <a:rPr b="0" i="1" lang="en-US" sz="2200" spc="-4" strike="noStrike">
                <a:solidFill>
                  <a:srgbClr val="3333ff"/>
                </a:solidFill>
                <a:latin typeface="Times New Roman"/>
              </a:rPr>
              <a:t>root </a:t>
            </a:r>
            <a:r>
              <a:rPr b="0" i="1" lang="en-US" sz="2200" spc="-1" strike="noStrike">
                <a:solidFill>
                  <a:srgbClr val="3333ff"/>
                </a:solidFill>
                <a:latin typeface="Times New Roman"/>
              </a:rPr>
              <a:t>of any </a:t>
            </a:r>
            <a:r>
              <a:rPr b="0" i="1" lang="en-US" sz="2200" spc="-4" strike="noStrike">
                <a:solidFill>
                  <a:srgbClr val="3333ff"/>
                </a:solidFill>
                <a:latin typeface="Times New Roman"/>
              </a:rPr>
              <a:t>sub-tree </a:t>
            </a:r>
            <a:r>
              <a:rPr b="0" i="1" lang="en-US" sz="2200" spc="-1" strike="noStrike">
                <a:solidFill>
                  <a:srgbClr val="3333ff"/>
                </a:solidFill>
                <a:latin typeface="Times New Roman"/>
              </a:rPr>
              <a:t>holds the </a:t>
            </a:r>
            <a:r>
              <a:rPr b="1" i="1" lang="en-US" sz="2200" spc="-4" strike="noStrike">
                <a:solidFill>
                  <a:srgbClr val="3333ff"/>
                </a:solidFill>
                <a:latin typeface="Times New Roman"/>
              </a:rPr>
              <a:t>greatest </a:t>
            </a:r>
            <a:r>
              <a:rPr b="0" i="1" lang="en-US" sz="2200" spc="-4" strike="noStrike">
                <a:solidFill>
                  <a:srgbClr val="3333ff"/>
                </a:solidFill>
                <a:latin typeface="Times New Roman"/>
              </a:rPr>
              <a:t>value </a:t>
            </a:r>
            <a:r>
              <a:rPr b="0" i="1" lang="en-US" sz="2200" spc="-1" strike="noStrike">
                <a:solidFill>
                  <a:srgbClr val="3333ff"/>
                </a:solidFill>
                <a:latin typeface="Times New Roman"/>
              </a:rPr>
              <a:t>in the</a:t>
            </a:r>
            <a:r>
              <a:rPr b="0" i="1" lang="en-US" sz="2200" spc="-18" strike="noStrike">
                <a:solidFill>
                  <a:srgbClr val="3333ff"/>
                </a:solidFill>
                <a:latin typeface="Times New Roman"/>
              </a:rPr>
              <a:t> </a:t>
            </a:r>
            <a:r>
              <a:rPr b="0" i="1" lang="en-US" sz="2200" spc="-4" strike="noStrike">
                <a:solidFill>
                  <a:srgbClr val="3333ff"/>
                </a:solidFill>
                <a:latin typeface="Times New Roman"/>
              </a:rPr>
              <a:t>sub-tree.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 spc="-148" strike="noStrike">
                <a:solidFill>
                  <a:srgbClr val="000000"/>
                </a:solidFill>
                <a:latin typeface="Arial"/>
                <a:ea typeface="PMingLiU"/>
              </a:rPr>
              <a:t>Trees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PMingLiU"/>
              </a:rPr>
              <a:t>Linear access time of linked lists is expensive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PMingLiU"/>
              </a:rPr>
              <a:t>Does there exist any simple data structure for which the running time of most operations (search, insert, delete) is O(log N)?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PMingLiU"/>
              </a:rPr>
              <a:t>Trees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PMingLiU"/>
              </a:rPr>
              <a:t>Basic concepts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PMingLiU"/>
              </a:rPr>
              <a:t>Tree traversal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PMingLiU"/>
              </a:rPr>
              <a:t>Binary tree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PMingLiU"/>
              </a:rPr>
              <a:t>Binary search tree and its operations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CustomShape 1"/>
          <p:cNvSpPr/>
          <p:nvPr/>
        </p:nvSpPr>
        <p:spPr>
          <a:xfrm>
            <a:off x="304920" y="64008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8" name="CustomShape 2"/>
          <p:cNvSpPr/>
          <p:nvPr/>
        </p:nvSpPr>
        <p:spPr>
          <a:xfrm>
            <a:off x="8839080" y="670824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9" name="CustomShape 3"/>
          <p:cNvSpPr/>
          <p:nvPr/>
        </p:nvSpPr>
        <p:spPr>
          <a:xfrm>
            <a:off x="0" y="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0" name="TextShape 4"/>
          <p:cNvSpPr txBox="1"/>
          <p:nvPr/>
        </p:nvSpPr>
        <p:spPr>
          <a:xfrm>
            <a:off x="3632760" y="246600"/>
            <a:ext cx="14220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4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4400" spc="-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1" name="CustomShape 5"/>
          <p:cNvSpPr/>
          <p:nvPr/>
        </p:nvSpPr>
        <p:spPr>
          <a:xfrm>
            <a:off x="2767320" y="3728880"/>
            <a:ext cx="484920" cy="483480"/>
          </a:xfrm>
          <a:custGeom>
            <a:avLst/>
            <a:gdLst/>
            <a:ahLst/>
            <a:rect l="l" t="t" r="r" b="b"/>
            <a:pathLst>
              <a:path w="485139" h="483870">
                <a:moveTo>
                  <a:pt x="242569" y="0"/>
                </a:moveTo>
                <a:lnTo>
                  <a:pt x="292737" y="4742"/>
                </a:lnTo>
                <a:lnTo>
                  <a:pt x="338871" y="18414"/>
                </a:lnTo>
                <a:lnTo>
                  <a:pt x="380154" y="40183"/>
                </a:lnTo>
                <a:lnTo>
                  <a:pt x="415766" y="69214"/>
                </a:lnTo>
                <a:lnTo>
                  <a:pt x="444889" y="104675"/>
                </a:lnTo>
                <a:lnTo>
                  <a:pt x="466705" y="145732"/>
                </a:lnTo>
                <a:lnTo>
                  <a:pt x="480394" y="191551"/>
                </a:lnTo>
                <a:lnTo>
                  <a:pt x="485140" y="241299"/>
                </a:lnTo>
                <a:lnTo>
                  <a:pt x="480394" y="291102"/>
                </a:lnTo>
                <a:lnTo>
                  <a:pt x="466705" y="337065"/>
                </a:lnTo>
                <a:lnTo>
                  <a:pt x="444889" y="378326"/>
                </a:lnTo>
                <a:lnTo>
                  <a:pt x="415766" y="414019"/>
                </a:lnTo>
                <a:lnTo>
                  <a:pt x="380154" y="443284"/>
                </a:lnTo>
                <a:lnTo>
                  <a:pt x="338871" y="465256"/>
                </a:lnTo>
                <a:lnTo>
                  <a:pt x="292737" y="479072"/>
                </a:lnTo>
                <a:lnTo>
                  <a:pt x="242569" y="483869"/>
                </a:lnTo>
                <a:lnTo>
                  <a:pt x="192402" y="479072"/>
                </a:lnTo>
                <a:lnTo>
                  <a:pt x="146268" y="465256"/>
                </a:lnTo>
                <a:lnTo>
                  <a:pt x="104985" y="443284"/>
                </a:lnTo>
                <a:lnTo>
                  <a:pt x="69373" y="414019"/>
                </a:lnTo>
                <a:lnTo>
                  <a:pt x="40250" y="378326"/>
                </a:lnTo>
                <a:lnTo>
                  <a:pt x="18434" y="337065"/>
                </a:lnTo>
                <a:lnTo>
                  <a:pt x="4745" y="291102"/>
                </a:lnTo>
                <a:lnTo>
                  <a:pt x="0" y="241299"/>
                </a:lnTo>
                <a:lnTo>
                  <a:pt x="4745" y="191551"/>
                </a:lnTo>
                <a:lnTo>
                  <a:pt x="18434" y="145732"/>
                </a:lnTo>
                <a:lnTo>
                  <a:pt x="40250" y="104675"/>
                </a:lnTo>
                <a:lnTo>
                  <a:pt x="69373" y="69214"/>
                </a:lnTo>
                <a:lnTo>
                  <a:pt x="104985" y="40183"/>
                </a:lnTo>
                <a:lnTo>
                  <a:pt x="146268" y="18414"/>
                </a:lnTo>
                <a:lnTo>
                  <a:pt x="192402" y="4742"/>
                </a:lnTo>
                <a:lnTo>
                  <a:pt x="24256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2" name="CustomShape 6"/>
          <p:cNvSpPr/>
          <p:nvPr/>
        </p:nvSpPr>
        <p:spPr>
          <a:xfrm>
            <a:off x="2767320" y="37288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3" name="CustomShape 7"/>
          <p:cNvSpPr/>
          <p:nvPr/>
        </p:nvSpPr>
        <p:spPr>
          <a:xfrm>
            <a:off x="3253680" y="42127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4" name="CustomShape 8"/>
          <p:cNvSpPr/>
          <p:nvPr/>
        </p:nvSpPr>
        <p:spPr>
          <a:xfrm>
            <a:off x="2921040" y="3852000"/>
            <a:ext cx="1774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5" name="CustomShape 9"/>
          <p:cNvSpPr/>
          <p:nvPr/>
        </p:nvSpPr>
        <p:spPr>
          <a:xfrm>
            <a:off x="6396840" y="3850560"/>
            <a:ext cx="483480" cy="480960"/>
          </a:xfrm>
          <a:custGeom>
            <a:avLst/>
            <a:gdLst/>
            <a:ahLst/>
            <a:rect l="l" t="t" r="r" b="b"/>
            <a:pathLst>
              <a:path w="483870" h="481329">
                <a:moveTo>
                  <a:pt x="242569" y="0"/>
                </a:moveTo>
                <a:lnTo>
                  <a:pt x="292318" y="4742"/>
                </a:lnTo>
                <a:lnTo>
                  <a:pt x="338137" y="18414"/>
                </a:lnTo>
                <a:lnTo>
                  <a:pt x="379194" y="40183"/>
                </a:lnTo>
                <a:lnTo>
                  <a:pt x="414655" y="69214"/>
                </a:lnTo>
                <a:lnTo>
                  <a:pt x="443686" y="104675"/>
                </a:lnTo>
                <a:lnTo>
                  <a:pt x="465455" y="145732"/>
                </a:lnTo>
                <a:lnTo>
                  <a:pt x="479127" y="191551"/>
                </a:lnTo>
                <a:lnTo>
                  <a:pt x="483869" y="241300"/>
                </a:lnTo>
                <a:lnTo>
                  <a:pt x="479127" y="290629"/>
                </a:lnTo>
                <a:lnTo>
                  <a:pt x="465454" y="336133"/>
                </a:lnTo>
                <a:lnTo>
                  <a:pt x="443686" y="376964"/>
                </a:lnTo>
                <a:lnTo>
                  <a:pt x="414654" y="412273"/>
                </a:lnTo>
                <a:lnTo>
                  <a:pt x="379194" y="441213"/>
                </a:lnTo>
                <a:lnTo>
                  <a:pt x="338137" y="462934"/>
                </a:lnTo>
                <a:lnTo>
                  <a:pt x="292318" y="476589"/>
                </a:lnTo>
                <a:lnTo>
                  <a:pt x="242569" y="481330"/>
                </a:lnTo>
                <a:lnTo>
                  <a:pt x="192767" y="476589"/>
                </a:lnTo>
                <a:lnTo>
                  <a:pt x="146804" y="462934"/>
                </a:lnTo>
                <a:lnTo>
                  <a:pt x="105543" y="441213"/>
                </a:lnTo>
                <a:lnTo>
                  <a:pt x="69849" y="412273"/>
                </a:lnTo>
                <a:lnTo>
                  <a:pt x="40585" y="376964"/>
                </a:lnTo>
                <a:lnTo>
                  <a:pt x="18613" y="336133"/>
                </a:lnTo>
                <a:lnTo>
                  <a:pt x="4797" y="290629"/>
                </a:lnTo>
                <a:lnTo>
                  <a:pt x="0" y="241300"/>
                </a:lnTo>
                <a:lnTo>
                  <a:pt x="4797" y="191551"/>
                </a:lnTo>
                <a:lnTo>
                  <a:pt x="18613" y="145732"/>
                </a:lnTo>
                <a:lnTo>
                  <a:pt x="40585" y="104675"/>
                </a:lnTo>
                <a:lnTo>
                  <a:pt x="69849" y="69215"/>
                </a:lnTo>
                <a:lnTo>
                  <a:pt x="105543" y="40183"/>
                </a:lnTo>
                <a:lnTo>
                  <a:pt x="146804" y="18415"/>
                </a:lnTo>
                <a:lnTo>
                  <a:pt x="192767" y="4742"/>
                </a:lnTo>
                <a:lnTo>
                  <a:pt x="24256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6" name="CustomShape 10"/>
          <p:cNvSpPr/>
          <p:nvPr/>
        </p:nvSpPr>
        <p:spPr>
          <a:xfrm>
            <a:off x="6396840" y="385056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7" name="CustomShape 11"/>
          <p:cNvSpPr/>
          <p:nvPr/>
        </p:nvSpPr>
        <p:spPr>
          <a:xfrm>
            <a:off x="6882120" y="43318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8" name="CustomShape 12"/>
          <p:cNvSpPr/>
          <p:nvPr/>
        </p:nvSpPr>
        <p:spPr>
          <a:xfrm>
            <a:off x="6550560" y="3972600"/>
            <a:ext cx="1774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9" name="CustomShape 13"/>
          <p:cNvSpPr/>
          <p:nvPr/>
        </p:nvSpPr>
        <p:spPr>
          <a:xfrm>
            <a:off x="1800720" y="4455000"/>
            <a:ext cx="484920" cy="480960"/>
          </a:xfrm>
          <a:custGeom>
            <a:avLst/>
            <a:gdLst/>
            <a:ahLst/>
            <a:rect l="l" t="t" r="r" b="b"/>
            <a:pathLst>
              <a:path w="485139" h="481329">
                <a:moveTo>
                  <a:pt x="242569" y="0"/>
                </a:moveTo>
                <a:lnTo>
                  <a:pt x="292372" y="4742"/>
                </a:lnTo>
                <a:lnTo>
                  <a:pt x="338335" y="18414"/>
                </a:lnTo>
                <a:lnTo>
                  <a:pt x="379596" y="40183"/>
                </a:lnTo>
                <a:lnTo>
                  <a:pt x="415289" y="69214"/>
                </a:lnTo>
                <a:lnTo>
                  <a:pt x="444554" y="104675"/>
                </a:lnTo>
                <a:lnTo>
                  <a:pt x="466526" y="145732"/>
                </a:lnTo>
                <a:lnTo>
                  <a:pt x="480342" y="191551"/>
                </a:lnTo>
                <a:lnTo>
                  <a:pt x="485139" y="241300"/>
                </a:lnTo>
                <a:lnTo>
                  <a:pt x="480342" y="290629"/>
                </a:lnTo>
                <a:lnTo>
                  <a:pt x="466526" y="336133"/>
                </a:lnTo>
                <a:lnTo>
                  <a:pt x="444554" y="376964"/>
                </a:lnTo>
                <a:lnTo>
                  <a:pt x="415289" y="412273"/>
                </a:lnTo>
                <a:lnTo>
                  <a:pt x="379596" y="441213"/>
                </a:lnTo>
                <a:lnTo>
                  <a:pt x="338335" y="462934"/>
                </a:lnTo>
                <a:lnTo>
                  <a:pt x="292372" y="476589"/>
                </a:lnTo>
                <a:lnTo>
                  <a:pt x="242569" y="481329"/>
                </a:lnTo>
                <a:lnTo>
                  <a:pt x="192767" y="476589"/>
                </a:lnTo>
                <a:lnTo>
                  <a:pt x="146804" y="462934"/>
                </a:lnTo>
                <a:lnTo>
                  <a:pt x="105543" y="441213"/>
                </a:lnTo>
                <a:lnTo>
                  <a:pt x="69850" y="412273"/>
                </a:lnTo>
                <a:lnTo>
                  <a:pt x="40585" y="376964"/>
                </a:lnTo>
                <a:lnTo>
                  <a:pt x="18613" y="336133"/>
                </a:lnTo>
                <a:lnTo>
                  <a:pt x="4797" y="290629"/>
                </a:lnTo>
                <a:lnTo>
                  <a:pt x="0" y="241300"/>
                </a:lnTo>
                <a:lnTo>
                  <a:pt x="4797" y="191551"/>
                </a:lnTo>
                <a:lnTo>
                  <a:pt x="18613" y="145732"/>
                </a:lnTo>
                <a:lnTo>
                  <a:pt x="40585" y="104675"/>
                </a:lnTo>
                <a:lnTo>
                  <a:pt x="69850" y="69214"/>
                </a:lnTo>
                <a:lnTo>
                  <a:pt x="105543" y="40183"/>
                </a:lnTo>
                <a:lnTo>
                  <a:pt x="146804" y="18414"/>
                </a:lnTo>
                <a:lnTo>
                  <a:pt x="192767" y="4742"/>
                </a:lnTo>
                <a:lnTo>
                  <a:pt x="24256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0" name="CustomShape 14"/>
          <p:cNvSpPr/>
          <p:nvPr/>
        </p:nvSpPr>
        <p:spPr>
          <a:xfrm>
            <a:off x="1800720" y="44550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1" name="CustomShape 15"/>
          <p:cNvSpPr/>
          <p:nvPr/>
        </p:nvSpPr>
        <p:spPr>
          <a:xfrm>
            <a:off x="2286000" y="49363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2" name="CustomShape 16"/>
          <p:cNvSpPr/>
          <p:nvPr/>
        </p:nvSpPr>
        <p:spPr>
          <a:xfrm>
            <a:off x="1954440" y="4424760"/>
            <a:ext cx="177480" cy="5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52560">
              <a:lnSpc>
                <a:spcPct val="100000"/>
              </a:lnSpc>
              <a:spcBef>
                <a:spcPts val="99"/>
              </a:spcBef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en-US" sz="1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3" name="CustomShape 17"/>
          <p:cNvSpPr/>
          <p:nvPr/>
        </p:nvSpPr>
        <p:spPr>
          <a:xfrm>
            <a:off x="3614400" y="4455000"/>
            <a:ext cx="483480" cy="480960"/>
          </a:xfrm>
          <a:custGeom>
            <a:avLst/>
            <a:gdLst/>
            <a:ahLst/>
            <a:rect l="l" t="t" r="r" b="b"/>
            <a:pathLst>
              <a:path w="483870" h="481329">
                <a:moveTo>
                  <a:pt x="241300" y="0"/>
                </a:moveTo>
                <a:lnTo>
                  <a:pt x="291102" y="4742"/>
                </a:lnTo>
                <a:lnTo>
                  <a:pt x="337065" y="18414"/>
                </a:lnTo>
                <a:lnTo>
                  <a:pt x="378326" y="40183"/>
                </a:lnTo>
                <a:lnTo>
                  <a:pt x="414019" y="69214"/>
                </a:lnTo>
                <a:lnTo>
                  <a:pt x="443284" y="104675"/>
                </a:lnTo>
                <a:lnTo>
                  <a:pt x="465256" y="145732"/>
                </a:lnTo>
                <a:lnTo>
                  <a:pt x="479072" y="191551"/>
                </a:lnTo>
                <a:lnTo>
                  <a:pt x="483869" y="241300"/>
                </a:lnTo>
                <a:lnTo>
                  <a:pt x="479072" y="290629"/>
                </a:lnTo>
                <a:lnTo>
                  <a:pt x="465256" y="336133"/>
                </a:lnTo>
                <a:lnTo>
                  <a:pt x="443284" y="376964"/>
                </a:lnTo>
                <a:lnTo>
                  <a:pt x="414020" y="412273"/>
                </a:lnTo>
                <a:lnTo>
                  <a:pt x="378326" y="441213"/>
                </a:lnTo>
                <a:lnTo>
                  <a:pt x="337065" y="462934"/>
                </a:lnTo>
                <a:lnTo>
                  <a:pt x="291102" y="476589"/>
                </a:lnTo>
                <a:lnTo>
                  <a:pt x="241300" y="481329"/>
                </a:lnTo>
                <a:lnTo>
                  <a:pt x="191551" y="476589"/>
                </a:lnTo>
                <a:lnTo>
                  <a:pt x="145732" y="462934"/>
                </a:lnTo>
                <a:lnTo>
                  <a:pt x="104675" y="441213"/>
                </a:lnTo>
                <a:lnTo>
                  <a:pt x="69214" y="412273"/>
                </a:lnTo>
                <a:lnTo>
                  <a:pt x="40183" y="376964"/>
                </a:lnTo>
                <a:lnTo>
                  <a:pt x="18414" y="336133"/>
                </a:lnTo>
                <a:lnTo>
                  <a:pt x="4742" y="290629"/>
                </a:lnTo>
                <a:lnTo>
                  <a:pt x="0" y="241300"/>
                </a:lnTo>
                <a:lnTo>
                  <a:pt x="4742" y="191551"/>
                </a:lnTo>
                <a:lnTo>
                  <a:pt x="18415" y="145732"/>
                </a:lnTo>
                <a:lnTo>
                  <a:pt x="40183" y="104675"/>
                </a:lnTo>
                <a:lnTo>
                  <a:pt x="69215" y="69214"/>
                </a:lnTo>
                <a:lnTo>
                  <a:pt x="104675" y="40183"/>
                </a:lnTo>
                <a:lnTo>
                  <a:pt x="145732" y="18414"/>
                </a:lnTo>
                <a:lnTo>
                  <a:pt x="191551" y="4742"/>
                </a:lnTo>
                <a:lnTo>
                  <a:pt x="24130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4" name="CustomShape 18"/>
          <p:cNvSpPr/>
          <p:nvPr/>
        </p:nvSpPr>
        <p:spPr>
          <a:xfrm>
            <a:off x="3614400" y="44550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5" name="CustomShape 19"/>
          <p:cNvSpPr/>
          <p:nvPr/>
        </p:nvSpPr>
        <p:spPr>
          <a:xfrm>
            <a:off x="4099680" y="49363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6" name="CustomShape 20"/>
          <p:cNvSpPr/>
          <p:nvPr/>
        </p:nvSpPr>
        <p:spPr>
          <a:xfrm>
            <a:off x="3768120" y="4424760"/>
            <a:ext cx="177480" cy="5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52560">
              <a:lnSpc>
                <a:spcPct val="100000"/>
              </a:lnSpc>
              <a:spcBef>
                <a:spcPts val="99"/>
              </a:spcBef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7" name="CustomShape 21"/>
          <p:cNvSpPr/>
          <p:nvPr/>
        </p:nvSpPr>
        <p:spPr>
          <a:xfrm>
            <a:off x="5549760" y="4574520"/>
            <a:ext cx="486000" cy="486000"/>
          </a:xfrm>
          <a:custGeom>
            <a:avLst/>
            <a:gdLst/>
            <a:ahLst/>
            <a:rect l="l" t="t" r="r" b="b"/>
            <a:pathLst>
              <a:path w="486410" h="486410">
                <a:moveTo>
                  <a:pt x="242570" y="0"/>
                </a:moveTo>
                <a:lnTo>
                  <a:pt x="292792" y="4799"/>
                </a:lnTo>
                <a:lnTo>
                  <a:pt x="339070" y="18633"/>
                </a:lnTo>
                <a:lnTo>
                  <a:pt x="380555" y="40652"/>
                </a:lnTo>
                <a:lnTo>
                  <a:pt x="416401" y="70008"/>
                </a:lnTo>
                <a:lnTo>
                  <a:pt x="445757" y="105854"/>
                </a:lnTo>
                <a:lnTo>
                  <a:pt x="467776" y="147339"/>
                </a:lnTo>
                <a:lnTo>
                  <a:pt x="481610" y="193617"/>
                </a:lnTo>
                <a:lnTo>
                  <a:pt x="486410" y="243840"/>
                </a:lnTo>
                <a:lnTo>
                  <a:pt x="481610" y="293642"/>
                </a:lnTo>
                <a:lnTo>
                  <a:pt x="467776" y="339605"/>
                </a:lnTo>
                <a:lnTo>
                  <a:pt x="445757" y="380866"/>
                </a:lnTo>
                <a:lnTo>
                  <a:pt x="416401" y="416560"/>
                </a:lnTo>
                <a:lnTo>
                  <a:pt x="380555" y="445824"/>
                </a:lnTo>
                <a:lnTo>
                  <a:pt x="339070" y="467796"/>
                </a:lnTo>
                <a:lnTo>
                  <a:pt x="292792" y="481612"/>
                </a:lnTo>
                <a:lnTo>
                  <a:pt x="242570" y="486410"/>
                </a:lnTo>
                <a:lnTo>
                  <a:pt x="192767" y="481612"/>
                </a:lnTo>
                <a:lnTo>
                  <a:pt x="146804" y="467796"/>
                </a:lnTo>
                <a:lnTo>
                  <a:pt x="105543" y="445824"/>
                </a:lnTo>
                <a:lnTo>
                  <a:pt x="69850" y="416560"/>
                </a:lnTo>
                <a:lnTo>
                  <a:pt x="40585" y="380866"/>
                </a:lnTo>
                <a:lnTo>
                  <a:pt x="18613" y="339605"/>
                </a:lnTo>
                <a:lnTo>
                  <a:pt x="4797" y="293642"/>
                </a:lnTo>
                <a:lnTo>
                  <a:pt x="0" y="243840"/>
                </a:lnTo>
                <a:lnTo>
                  <a:pt x="4797" y="193617"/>
                </a:lnTo>
                <a:lnTo>
                  <a:pt x="18613" y="147339"/>
                </a:lnTo>
                <a:lnTo>
                  <a:pt x="40585" y="105854"/>
                </a:lnTo>
                <a:lnTo>
                  <a:pt x="69849" y="70008"/>
                </a:lnTo>
                <a:lnTo>
                  <a:pt x="105543" y="40652"/>
                </a:lnTo>
                <a:lnTo>
                  <a:pt x="146804" y="18633"/>
                </a:lnTo>
                <a:lnTo>
                  <a:pt x="192767" y="4799"/>
                </a:lnTo>
                <a:lnTo>
                  <a:pt x="24257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8" name="CustomShape 22"/>
          <p:cNvSpPr/>
          <p:nvPr/>
        </p:nvSpPr>
        <p:spPr>
          <a:xfrm>
            <a:off x="5549760" y="45745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9" name="CustomShape 23"/>
          <p:cNvSpPr/>
          <p:nvPr/>
        </p:nvSpPr>
        <p:spPr>
          <a:xfrm>
            <a:off x="6036480" y="50608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0" name="CustomShape 24"/>
          <p:cNvSpPr/>
          <p:nvPr/>
        </p:nvSpPr>
        <p:spPr>
          <a:xfrm>
            <a:off x="5703480" y="4546440"/>
            <a:ext cx="177480" cy="5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54000">
              <a:lnSpc>
                <a:spcPct val="100000"/>
              </a:lnSpc>
              <a:spcBef>
                <a:spcPts val="99"/>
              </a:spcBef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6</a:t>
            </a:r>
            <a:endParaRPr b="0" lang="en-US" sz="1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1" name="CustomShape 25"/>
          <p:cNvSpPr/>
          <p:nvPr/>
        </p:nvSpPr>
        <p:spPr>
          <a:xfrm>
            <a:off x="7362360" y="4574520"/>
            <a:ext cx="486000" cy="486000"/>
          </a:xfrm>
          <a:custGeom>
            <a:avLst/>
            <a:gdLst/>
            <a:ahLst/>
            <a:rect l="l" t="t" r="r" b="b"/>
            <a:pathLst>
              <a:path w="486409" h="486410">
                <a:moveTo>
                  <a:pt x="243839" y="0"/>
                </a:moveTo>
                <a:lnTo>
                  <a:pt x="293642" y="4799"/>
                </a:lnTo>
                <a:lnTo>
                  <a:pt x="339605" y="18633"/>
                </a:lnTo>
                <a:lnTo>
                  <a:pt x="380866" y="40652"/>
                </a:lnTo>
                <a:lnTo>
                  <a:pt x="416559" y="70008"/>
                </a:lnTo>
                <a:lnTo>
                  <a:pt x="445824" y="105854"/>
                </a:lnTo>
                <a:lnTo>
                  <a:pt x="467796" y="147339"/>
                </a:lnTo>
                <a:lnTo>
                  <a:pt x="481612" y="193617"/>
                </a:lnTo>
                <a:lnTo>
                  <a:pt x="486409" y="243840"/>
                </a:lnTo>
                <a:lnTo>
                  <a:pt x="481612" y="293642"/>
                </a:lnTo>
                <a:lnTo>
                  <a:pt x="467796" y="339605"/>
                </a:lnTo>
                <a:lnTo>
                  <a:pt x="445824" y="380866"/>
                </a:lnTo>
                <a:lnTo>
                  <a:pt x="416559" y="416560"/>
                </a:lnTo>
                <a:lnTo>
                  <a:pt x="380866" y="445824"/>
                </a:lnTo>
                <a:lnTo>
                  <a:pt x="339605" y="467796"/>
                </a:lnTo>
                <a:lnTo>
                  <a:pt x="293642" y="481612"/>
                </a:lnTo>
                <a:lnTo>
                  <a:pt x="243839" y="486410"/>
                </a:lnTo>
                <a:lnTo>
                  <a:pt x="193617" y="481612"/>
                </a:lnTo>
                <a:lnTo>
                  <a:pt x="147339" y="467796"/>
                </a:lnTo>
                <a:lnTo>
                  <a:pt x="105854" y="445824"/>
                </a:lnTo>
                <a:lnTo>
                  <a:pt x="70008" y="416560"/>
                </a:lnTo>
                <a:lnTo>
                  <a:pt x="40652" y="380866"/>
                </a:lnTo>
                <a:lnTo>
                  <a:pt x="18633" y="339605"/>
                </a:lnTo>
                <a:lnTo>
                  <a:pt x="4799" y="293642"/>
                </a:lnTo>
                <a:lnTo>
                  <a:pt x="0" y="243840"/>
                </a:lnTo>
                <a:lnTo>
                  <a:pt x="4799" y="193617"/>
                </a:lnTo>
                <a:lnTo>
                  <a:pt x="18633" y="147339"/>
                </a:lnTo>
                <a:lnTo>
                  <a:pt x="40652" y="105854"/>
                </a:lnTo>
                <a:lnTo>
                  <a:pt x="70008" y="70008"/>
                </a:lnTo>
                <a:lnTo>
                  <a:pt x="105854" y="40652"/>
                </a:lnTo>
                <a:lnTo>
                  <a:pt x="147339" y="18633"/>
                </a:lnTo>
                <a:lnTo>
                  <a:pt x="193617" y="4799"/>
                </a:lnTo>
                <a:lnTo>
                  <a:pt x="24383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2" name="CustomShape 26"/>
          <p:cNvSpPr/>
          <p:nvPr/>
        </p:nvSpPr>
        <p:spPr>
          <a:xfrm>
            <a:off x="7362360" y="45745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3" name="CustomShape 27"/>
          <p:cNvSpPr/>
          <p:nvPr/>
        </p:nvSpPr>
        <p:spPr>
          <a:xfrm>
            <a:off x="7848720" y="50608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4" name="CustomShape 28"/>
          <p:cNvSpPr/>
          <p:nvPr/>
        </p:nvSpPr>
        <p:spPr>
          <a:xfrm>
            <a:off x="7517160" y="4546440"/>
            <a:ext cx="177480" cy="5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53280">
              <a:lnSpc>
                <a:spcPct val="100000"/>
              </a:lnSpc>
              <a:spcBef>
                <a:spcPts val="99"/>
              </a:spcBef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7</a:t>
            </a:r>
            <a:endParaRPr b="0" lang="en-US" sz="1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5" name="CustomShape 29"/>
          <p:cNvSpPr/>
          <p:nvPr/>
        </p:nvSpPr>
        <p:spPr>
          <a:xfrm>
            <a:off x="1143000" y="5341680"/>
            <a:ext cx="484920" cy="483480"/>
          </a:xfrm>
          <a:custGeom>
            <a:avLst/>
            <a:gdLst/>
            <a:ahLst/>
            <a:rect l="l" t="t" r="r" b="b"/>
            <a:pathLst>
              <a:path w="485139" h="483870">
                <a:moveTo>
                  <a:pt x="242569" y="0"/>
                </a:moveTo>
                <a:lnTo>
                  <a:pt x="292372" y="4742"/>
                </a:lnTo>
                <a:lnTo>
                  <a:pt x="338335" y="18414"/>
                </a:lnTo>
                <a:lnTo>
                  <a:pt x="379596" y="40183"/>
                </a:lnTo>
                <a:lnTo>
                  <a:pt x="415290" y="69214"/>
                </a:lnTo>
                <a:lnTo>
                  <a:pt x="444554" y="104675"/>
                </a:lnTo>
                <a:lnTo>
                  <a:pt x="466526" y="145732"/>
                </a:lnTo>
                <a:lnTo>
                  <a:pt x="480342" y="191551"/>
                </a:lnTo>
                <a:lnTo>
                  <a:pt x="485139" y="241299"/>
                </a:lnTo>
                <a:lnTo>
                  <a:pt x="480342" y="291102"/>
                </a:lnTo>
                <a:lnTo>
                  <a:pt x="466526" y="337065"/>
                </a:lnTo>
                <a:lnTo>
                  <a:pt x="444554" y="378326"/>
                </a:lnTo>
                <a:lnTo>
                  <a:pt x="415290" y="414019"/>
                </a:lnTo>
                <a:lnTo>
                  <a:pt x="379596" y="443284"/>
                </a:lnTo>
                <a:lnTo>
                  <a:pt x="338335" y="465256"/>
                </a:lnTo>
                <a:lnTo>
                  <a:pt x="292372" y="479072"/>
                </a:lnTo>
                <a:lnTo>
                  <a:pt x="242569" y="483869"/>
                </a:lnTo>
                <a:lnTo>
                  <a:pt x="192402" y="479072"/>
                </a:lnTo>
                <a:lnTo>
                  <a:pt x="146268" y="465256"/>
                </a:lnTo>
                <a:lnTo>
                  <a:pt x="104985" y="443284"/>
                </a:lnTo>
                <a:lnTo>
                  <a:pt x="69373" y="414019"/>
                </a:lnTo>
                <a:lnTo>
                  <a:pt x="40250" y="378326"/>
                </a:lnTo>
                <a:lnTo>
                  <a:pt x="18434" y="337065"/>
                </a:lnTo>
                <a:lnTo>
                  <a:pt x="4745" y="291102"/>
                </a:lnTo>
                <a:lnTo>
                  <a:pt x="0" y="241299"/>
                </a:lnTo>
                <a:lnTo>
                  <a:pt x="4745" y="191551"/>
                </a:lnTo>
                <a:lnTo>
                  <a:pt x="18434" y="145732"/>
                </a:lnTo>
                <a:lnTo>
                  <a:pt x="40250" y="104675"/>
                </a:lnTo>
                <a:lnTo>
                  <a:pt x="69373" y="69214"/>
                </a:lnTo>
                <a:lnTo>
                  <a:pt x="104985" y="40183"/>
                </a:lnTo>
                <a:lnTo>
                  <a:pt x="146268" y="18414"/>
                </a:lnTo>
                <a:lnTo>
                  <a:pt x="192402" y="4742"/>
                </a:lnTo>
                <a:lnTo>
                  <a:pt x="24256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6" name="CustomShape 30"/>
          <p:cNvSpPr/>
          <p:nvPr/>
        </p:nvSpPr>
        <p:spPr>
          <a:xfrm>
            <a:off x="1143000" y="5341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7" name="CustomShape 31"/>
          <p:cNvSpPr/>
          <p:nvPr/>
        </p:nvSpPr>
        <p:spPr>
          <a:xfrm>
            <a:off x="1628280" y="58255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8" name="CustomShape 32"/>
          <p:cNvSpPr/>
          <p:nvPr/>
        </p:nvSpPr>
        <p:spPr>
          <a:xfrm>
            <a:off x="1296720" y="5312520"/>
            <a:ext cx="177480" cy="5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53280">
              <a:lnSpc>
                <a:spcPts val="1196"/>
              </a:lnSpc>
              <a:spcBef>
                <a:spcPts val="99"/>
              </a:spcBef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8</a:t>
            </a:r>
            <a:endParaRPr b="0" lang="en-US" sz="1000" spc="-1" strike="noStrike">
              <a:latin typeface="Arial"/>
            </a:endParaRPr>
          </a:p>
          <a:p>
            <a:pPr marL="12600">
              <a:lnSpc>
                <a:spcPts val="2874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9" name="CustomShape 33"/>
          <p:cNvSpPr/>
          <p:nvPr/>
        </p:nvSpPr>
        <p:spPr>
          <a:xfrm>
            <a:off x="2437200" y="5341680"/>
            <a:ext cx="479520" cy="483480"/>
          </a:xfrm>
          <a:custGeom>
            <a:avLst/>
            <a:gdLst/>
            <a:ahLst/>
            <a:rect l="l" t="t" r="r" b="b"/>
            <a:pathLst>
              <a:path w="480060" h="483870">
                <a:moveTo>
                  <a:pt x="240030" y="0"/>
                </a:moveTo>
                <a:lnTo>
                  <a:pt x="289723" y="4742"/>
                </a:lnTo>
                <a:lnTo>
                  <a:pt x="335399" y="18414"/>
                </a:lnTo>
                <a:lnTo>
                  <a:pt x="376252" y="40183"/>
                </a:lnTo>
                <a:lnTo>
                  <a:pt x="411479" y="69214"/>
                </a:lnTo>
                <a:lnTo>
                  <a:pt x="440278" y="104675"/>
                </a:lnTo>
                <a:lnTo>
                  <a:pt x="461843" y="145732"/>
                </a:lnTo>
                <a:lnTo>
                  <a:pt x="475371" y="191551"/>
                </a:lnTo>
                <a:lnTo>
                  <a:pt x="480059" y="241299"/>
                </a:lnTo>
                <a:lnTo>
                  <a:pt x="475371" y="291102"/>
                </a:lnTo>
                <a:lnTo>
                  <a:pt x="461843" y="337065"/>
                </a:lnTo>
                <a:lnTo>
                  <a:pt x="440278" y="378326"/>
                </a:lnTo>
                <a:lnTo>
                  <a:pt x="411480" y="414019"/>
                </a:lnTo>
                <a:lnTo>
                  <a:pt x="376252" y="443284"/>
                </a:lnTo>
                <a:lnTo>
                  <a:pt x="335399" y="465256"/>
                </a:lnTo>
                <a:lnTo>
                  <a:pt x="289723" y="479072"/>
                </a:lnTo>
                <a:lnTo>
                  <a:pt x="240030" y="483869"/>
                </a:lnTo>
                <a:lnTo>
                  <a:pt x="190700" y="479072"/>
                </a:lnTo>
                <a:lnTo>
                  <a:pt x="145196" y="465256"/>
                </a:lnTo>
                <a:lnTo>
                  <a:pt x="104365" y="443284"/>
                </a:lnTo>
                <a:lnTo>
                  <a:pt x="69056" y="414019"/>
                </a:lnTo>
                <a:lnTo>
                  <a:pt x="40116" y="378326"/>
                </a:lnTo>
                <a:lnTo>
                  <a:pt x="18395" y="337065"/>
                </a:lnTo>
                <a:lnTo>
                  <a:pt x="4740" y="291102"/>
                </a:lnTo>
                <a:lnTo>
                  <a:pt x="0" y="241299"/>
                </a:lnTo>
                <a:lnTo>
                  <a:pt x="4740" y="191551"/>
                </a:lnTo>
                <a:lnTo>
                  <a:pt x="18395" y="145732"/>
                </a:lnTo>
                <a:lnTo>
                  <a:pt x="40116" y="104675"/>
                </a:lnTo>
                <a:lnTo>
                  <a:pt x="69056" y="69214"/>
                </a:lnTo>
                <a:lnTo>
                  <a:pt x="104365" y="40183"/>
                </a:lnTo>
                <a:lnTo>
                  <a:pt x="145196" y="18414"/>
                </a:lnTo>
                <a:lnTo>
                  <a:pt x="190700" y="4742"/>
                </a:lnTo>
                <a:lnTo>
                  <a:pt x="24003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0" name="CustomShape 34"/>
          <p:cNvSpPr/>
          <p:nvPr/>
        </p:nvSpPr>
        <p:spPr>
          <a:xfrm>
            <a:off x="2437200" y="5341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1" name="CustomShape 35"/>
          <p:cNvSpPr/>
          <p:nvPr/>
        </p:nvSpPr>
        <p:spPr>
          <a:xfrm>
            <a:off x="2918520" y="58255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2" name="CustomShape 36"/>
          <p:cNvSpPr/>
          <p:nvPr/>
        </p:nvSpPr>
        <p:spPr>
          <a:xfrm>
            <a:off x="2588400" y="5312520"/>
            <a:ext cx="177480" cy="5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54000">
              <a:lnSpc>
                <a:spcPts val="1196"/>
              </a:lnSpc>
              <a:spcBef>
                <a:spcPts val="99"/>
              </a:spcBef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9</a:t>
            </a:r>
            <a:endParaRPr b="0" lang="en-US" sz="1000" spc="-1" strike="noStrike">
              <a:latin typeface="Arial"/>
            </a:endParaRPr>
          </a:p>
          <a:p>
            <a:pPr marL="12600">
              <a:lnSpc>
                <a:spcPts val="2874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3" name="CustomShape 37"/>
          <p:cNvSpPr/>
          <p:nvPr/>
        </p:nvSpPr>
        <p:spPr>
          <a:xfrm>
            <a:off x="3079800" y="5341680"/>
            <a:ext cx="480960" cy="483480"/>
          </a:xfrm>
          <a:custGeom>
            <a:avLst/>
            <a:gdLst/>
            <a:ahLst/>
            <a:rect l="l" t="t" r="r" b="b"/>
            <a:pathLst>
              <a:path w="481329" h="483870">
                <a:moveTo>
                  <a:pt x="240029" y="0"/>
                </a:moveTo>
                <a:lnTo>
                  <a:pt x="289778" y="4742"/>
                </a:lnTo>
                <a:lnTo>
                  <a:pt x="335597" y="18414"/>
                </a:lnTo>
                <a:lnTo>
                  <a:pt x="376654" y="40183"/>
                </a:lnTo>
                <a:lnTo>
                  <a:pt x="412115" y="69214"/>
                </a:lnTo>
                <a:lnTo>
                  <a:pt x="441146" y="104675"/>
                </a:lnTo>
                <a:lnTo>
                  <a:pt x="462915" y="145732"/>
                </a:lnTo>
                <a:lnTo>
                  <a:pt x="476587" y="191551"/>
                </a:lnTo>
                <a:lnTo>
                  <a:pt x="481329" y="241299"/>
                </a:lnTo>
                <a:lnTo>
                  <a:pt x="476587" y="291102"/>
                </a:lnTo>
                <a:lnTo>
                  <a:pt x="462914" y="337065"/>
                </a:lnTo>
                <a:lnTo>
                  <a:pt x="441146" y="378326"/>
                </a:lnTo>
                <a:lnTo>
                  <a:pt x="412114" y="414019"/>
                </a:lnTo>
                <a:lnTo>
                  <a:pt x="376654" y="443284"/>
                </a:lnTo>
                <a:lnTo>
                  <a:pt x="335597" y="465256"/>
                </a:lnTo>
                <a:lnTo>
                  <a:pt x="289778" y="479072"/>
                </a:lnTo>
                <a:lnTo>
                  <a:pt x="240029" y="483869"/>
                </a:lnTo>
                <a:lnTo>
                  <a:pt x="190700" y="479072"/>
                </a:lnTo>
                <a:lnTo>
                  <a:pt x="145196" y="465256"/>
                </a:lnTo>
                <a:lnTo>
                  <a:pt x="104365" y="443284"/>
                </a:lnTo>
                <a:lnTo>
                  <a:pt x="69056" y="414019"/>
                </a:lnTo>
                <a:lnTo>
                  <a:pt x="40116" y="378326"/>
                </a:lnTo>
                <a:lnTo>
                  <a:pt x="18395" y="337065"/>
                </a:lnTo>
                <a:lnTo>
                  <a:pt x="4740" y="291102"/>
                </a:lnTo>
                <a:lnTo>
                  <a:pt x="0" y="241299"/>
                </a:lnTo>
                <a:lnTo>
                  <a:pt x="4740" y="191551"/>
                </a:lnTo>
                <a:lnTo>
                  <a:pt x="18395" y="145732"/>
                </a:lnTo>
                <a:lnTo>
                  <a:pt x="40116" y="104675"/>
                </a:lnTo>
                <a:lnTo>
                  <a:pt x="69056" y="69214"/>
                </a:lnTo>
                <a:lnTo>
                  <a:pt x="104365" y="40183"/>
                </a:lnTo>
                <a:lnTo>
                  <a:pt x="145196" y="18414"/>
                </a:lnTo>
                <a:lnTo>
                  <a:pt x="190700" y="4742"/>
                </a:lnTo>
                <a:lnTo>
                  <a:pt x="24002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4" name="CustomShape 38"/>
          <p:cNvSpPr/>
          <p:nvPr/>
        </p:nvSpPr>
        <p:spPr>
          <a:xfrm>
            <a:off x="3079800" y="5341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5" name="CustomShape 39"/>
          <p:cNvSpPr/>
          <p:nvPr/>
        </p:nvSpPr>
        <p:spPr>
          <a:xfrm>
            <a:off x="3561120" y="58255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6" name="CustomShape 40"/>
          <p:cNvSpPr/>
          <p:nvPr/>
        </p:nvSpPr>
        <p:spPr>
          <a:xfrm>
            <a:off x="3232080" y="5312520"/>
            <a:ext cx="177480" cy="5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7640">
              <a:lnSpc>
                <a:spcPts val="1196"/>
              </a:lnSpc>
              <a:spcBef>
                <a:spcPts val="99"/>
              </a:spcBef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0" lang="en-US" sz="1000" spc="-1" strike="noStrike">
              <a:latin typeface="Arial"/>
            </a:endParaRPr>
          </a:p>
          <a:p>
            <a:pPr marL="12600">
              <a:lnSpc>
                <a:spcPts val="2874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7" name="CustomShape 41"/>
          <p:cNvSpPr/>
          <p:nvPr/>
        </p:nvSpPr>
        <p:spPr>
          <a:xfrm>
            <a:off x="4099680" y="5341680"/>
            <a:ext cx="479520" cy="483480"/>
          </a:xfrm>
          <a:custGeom>
            <a:avLst/>
            <a:gdLst/>
            <a:ahLst/>
            <a:rect l="l" t="t" r="r" b="b"/>
            <a:pathLst>
              <a:path w="480060" h="483870">
                <a:moveTo>
                  <a:pt x="240029" y="0"/>
                </a:moveTo>
                <a:lnTo>
                  <a:pt x="190336" y="4742"/>
                </a:lnTo>
                <a:lnTo>
                  <a:pt x="144660" y="18414"/>
                </a:lnTo>
                <a:lnTo>
                  <a:pt x="103807" y="40183"/>
                </a:lnTo>
                <a:lnTo>
                  <a:pt x="68579" y="69214"/>
                </a:lnTo>
                <a:lnTo>
                  <a:pt x="39781" y="104675"/>
                </a:lnTo>
                <a:lnTo>
                  <a:pt x="18216" y="145732"/>
                </a:lnTo>
                <a:lnTo>
                  <a:pt x="4688" y="191551"/>
                </a:lnTo>
                <a:lnTo>
                  <a:pt x="0" y="241299"/>
                </a:lnTo>
                <a:lnTo>
                  <a:pt x="4688" y="291102"/>
                </a:lnTo>
                <a:lnTo>
                  <a:pt x="18216" y="337065"/>
                </a:lnTo>
                <a:lnTo>
                  <a:pt x="39781" y="378326"/>
                </a:lnTo>
                <a:lnTo>
                  <a:pt x="68579" y="414019"/>
                </a:lnTo>
                <a:lnTo>
                  <a:pt x="103807" y="443284"/>
                </a:lnTo>
                <a:lnTo>
                  <a:pt x="144660" y="465256"/>
                </a:lnTo>
                <a:lnTo>
                  <a:pt x="190336" y="479072"/>
                </a:lnTo>
                <a:lnTo>
                  <a:pt x="240029" y="483869"/>
                </a:lnTo>
                <a:lnTo>
                  <a:pt x="289359" y="479072"/>
                </a:lnTo>
                <a:lnTo>
                  <a:pt x="334863" y="465256"/>
                </a:lnTo>
                <a:lnTo>
                  <a:pt x="375694" y="443284"/>
                </a:lnTo>
                <a:lnTo>
                  <a:pt x="411003" y="414019"/>
                </a:lnTo>
                <a:lnTo>
                  <a:pt x="439943" y="378326"/>
                </a:lnTo>
                <a:lnTo>
                  <a:pt x="461664" y="337065"/>
                </a:lnTo>
                <a:lnTo>
                  <a:pt x="475319" y="291102"/>
                </a:lnTo>
                <a:lnTo>
                  <a:pt x="480060" y="241299"/>
                </a:lnTo>
                <a:lnTo>
                  <a:pt x="475319" y="191551"/>
                </a:lnTo>
                <a:lnTo>
                  <a:pt x="461664" y="145732"/>
                </a:lnTo>
                <a:lnTo>
                  <a:pt x="439943" y="104675"/>
                </a:lnTo>
                <a:lnTo>
                  <a:pt x="411003" y="69214"/>
                </a:lnTo>
                <a:lnTo>
                  <a:pt x="375694" y="40183"/>
                </a:lnTo>
                <a:lnTo>
                  <a:pt x="334863" y="18414"/>
                </a:lnTo>
                <a:lnTo>
                  <a:pt x="289359" y="4742"/>
                </a:lnTo>
                <a:lnTo>
                  <a:pt x="240029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8" name="CustomShape 42"/>
          <p:cNvSpPr/>
          <p:nvPr/>
        </p:nvSpPr>
        <p:spPr>
          <a:xfrm>
            <a:off x="4099680" y="5341680"/>
            <a:ext cx="479520" cy="483480"/>
          </a:xfrm>
          <a:custGeom>
            <a:avLst/>
            <a:gdLst/>
            <a:ahLst/>
            <a:rect l="l" t="t" r="r" b="b"/>
            <a:pathLst>
              <a:path w="480060" h="483870">
                <a:moveTo>
                  <a:pt x="240029" y="0"/>
                </a:moveTo>
                <a:lnTo>
                  <a:pt x="289359" y="4742"/>
                </a:lnTo>
                <a:lnTo>
                  <a:pt x="334863" y="18414"/>
                </a:lnTo>
                <a:lnTo>
                  <a:pt x="375694" y="40183"/>
                </a:lnTo>
                <a:lnTo>
                  <a:pt x="411003" y="69214"/>
                </a:lnTo>
                <a:lnTo>
                  <a:pt x="439943" y="104675"/>
                </a:lnTo>
                <a:lnTo>
                  <a:pt x="461664" y="145732"/>
                </a:lnTo>
                <a:lnTo>
                  <a:pt x="475319" y="191551"/>
                </a:lnTo>
                <a:lnTo>
                  <a:pt x="480060" y="241299"/>
                </a:lnTo>
                <a:lnTo>
                  <a:pt x="475319" y="291102"/>
                </a:lnTo>
                <a:lnTo>
                  <a:pt x="461664" y="337065"/>
                </a:lnTo>
                <a:lnTo>
                  <a:pt x="439943" y="378326"/>
                </a:lnTo>
                <a:lnTo>
                  <a:pt x="411003" y="414019"/>
                </a:lnTo>
                <a:lnTo>
                  <a:pt x="375694" y="443284"/>
                </a:lnTo>
                <a:lnTo>
                  <a:pt x="334863" y="465256"/>
                </a:lnTo>
                <a:lnTo>
                  <a:pt x="289359" y="479072"/>
                </a:lnTo>
                <a:lnTo>
                  <a:pt x="240029" y="483869"/>
                </a:lnTo>
                <a:lnTo>
                  <a:pt x="190336" y="479072"/>
                </a:lnTo>
                <a:lnTo>
                  <a:pt x="144660" y="465256"/>
                </a:lnTo>
                <a:lnTo>
                  <a:pt x="103807" y="443284"/>
                </a:lnTo>
                <a:lnTo>
                  <a:pt x="68579" y="414019"/>
                </a:lnTo>
                <a:lnTo>
                  <a:pt x="39781" y="378326"/>
                </a:lnTo>
                <a:lnTo>
                  <a:pt x="18216" y="337065"/>
                </a:lnTo>
                <a:lnTo>
                  <a:pt x="4688" y="291102"/>
                </a:lnTo>
                <a:lnTo>
                  <a:pt x="0" y="241299"/>
                </a:lnTo>
                <a:lnTo>
                  <a:pt x="4688" y="191551"/>
                </a:lnTo>
                <a:lnTo>
                  <a:pt x="18216" y="145732"/>
                </a:lnTo>
                <a:lnTo>
                  <a:pt x="39781" y="104675"/>
                </a:lnTo>
                <a:lnTo>
                  <a:pt x="68579" y="69214"/>
                </a:lnTo>
                <a:lnTo>
                  <a:pt x="103807" y="40183"/>
                </a:lnTo>
                <a:lnTo>
                  <a:pt x="144660" y="18414"/>
                </a:lnTo>
                <a:lnTo>
                  <a:pt x="190336" y="4742"/>
                </a:lnTo>
                <a:lnTo>
                  <a:pt x="24002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9" name="CustomShape 43"/>
          <p:cNvSpPr/>
          <p:nvPr/>
        </p:nvSpPr>
        <p:spPr>
          <a:xfrm>
            <a:off x="4099680" y="5341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0" name="CustomShape 44"/>
          <p:cNvSpPr/>
          <p:nvPr/>
        </p:nvSpPr>
        <p:spPr>
          <a:xfrm>
            <a:off x="4581000" y="58255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1" name="CustomShape 45"/>
          <p:cNvSpPr/>
          <p:nvPr/>
        </p:nvSpPr>
        <p:spPr>
          <a:xfrm>
            <a:off x="4250520" y="5312520"/>
            <a:ext cx="177480" cy="5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9080">
              <a:lnSpc>
                <a:spcPts val="1196"/>
              </a:lnSpc>
              <a:spcBef>
                <a:spcPts val="99"/>
              </a:spcBef>
            </a:pPr>
            <a:r>
              <a:rPr b="1" lang="en-US" sz="1000" spc="-9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000" spc="-1" strike="noStrike">
              <a:latin typeface="Arial"/>
            </a:endParaRPr>
          </a:p>
          <a:p>
            <a:pPr marL="12600">
              <a:lnSpc>
                <a:spcPts val="2874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32" name="CustomShape 46"/>
          <p:cNvSpPr/>
          <p:nvPr/>
        </p:nvSpPr>
        <p:spPr>
          <a:xfrm>
            <a:off x="4892040" y="5341680"/>
            <a:ext cx="484920" cy="483480"/>
          </a:xfrm>
          <a:custGeom>
            <a:avLst/>
            <a:gdLst/>
            <a:ahLst/>
            <a:rect l="l" t="t" r="r" b="b"/>
            <a:pathLst>
              <a:path w="485139" h="483870">
                <a:moveTo>
                  <a:pt x="242570" y="0"/>
                </a:moveTo>
                <a:lnTo>
                  <a:pt x="192767" y="4742"/>
                </a:lnTo>
                <a:lnTo>
                  <a:pt x="146804" y="18414"/>
                </a:lnTo>
                <a:lnTo>
                  <a:pt x="105543" y="40183"/>
                </a:lnTo>
                <a:lnTo>
                  <a:pt x="69849" y="69214"/>
                </a:lnTo>
                <a:lnTo>
                  <a:pt x="40585" y="104675"/>
                </a:lnTo>
                <a:lnTo>
                  <a:pt x="18613" y="145732"/>
                </a:lnTo>
                <a:lnTo>
                  <a:pt x="4797" y="191551"/>
                </a:lnTo>
                <a:lnTo>
                  <a:pt x="0" y="241299"/>
                </a:lnTo>
                <a:lnTo>
                  <a:pt x="4797" y="291102"/>
                </a:lnTo>
                <a:lnTo>
                  <a:pt x="18613" y="337065"/>
                </a:lnTo>
                <a:lnTo>
                  <a:pt x="40585" y="378326"/>
                </a:lnTo>
                <a:lnTo>
                  <a:pt x="69850" y="414019"/>
                </a:lnTo>
                <a:lnTo>
                  <a:pt x="105543" y="443284"/>
                </a:lnTo>
                <a:lnTo>
                  <a:pt x="146804" y="465256"/>
                </a:lnTo>
                <a:lnTo>
                  <a:pt x="192767" y="479072"/>
                </a:lnTo>
                <a:lnTo>
                  <a:pt x="242570" y="483869"/>
                </a:lnTo>
                <a:lnTo>
                  <a:pt x="292372" y="479072"/>
                </a:lnTo>
                <a:lnTo>
                  <a:pt x="338335" y="465256"/>
                </a:lnTo>
                <a:lnTo>
                  <a:pt x="379596" y="443284"/>
                </a:lnTo>
                <a:lnTo>
                  <a:pt x="415290" y="414019"/>
                </a:lnTo>
                <a:lnTo>
                  <a:pt x="444554" y="378326"/>
                </a:lnTo>
                <a:lnTo>
                  <a:pt x="466526" y="337065"/>
                </a:lnTo>
                <a:lnTo>
                  <a:pt x="480342" y="291102"/>
                </a:lnTo>
                <a:lnTo>
                  <a:pt x="485139" y="241299"/>
                </a:lnTo>
                <a:lnTo>
                  <a:pt x="480342" y="191551"/>
                </a:lnTo>
                <a:lnTo>
                  <a:pt x="466526" y="145732"/>
                </a:lnTo>
                <a:lnTo>
                  <a:pt x="444554" y="104675"/>
                </a:lnTo>
                <a:lnTo>
                  <a:pt x="415289" y="69214"/>
                </a:lnTo>
                <a:lnTo>
                  <a:pt x="379596" y="40183"/>
                </a:lnTo>
                <a:lnTo>
                  <a:pt x="338335" y="18414"/>
                </a:lnTo>
                <a:lnTo>
                  <a:pt x="292372" y="4742"/>
                </a:lnTo>
                <a:lnTo>
                  <a:pt x="24257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3" name="CustomShape 47"/>
          <p:cNvSpPr/>
          <p:nvPr/>
        </p:nvSpPr>
        <p:spPr>
          <a:xfrm>
            <a:off x="4892040" y="5341680"/>
            <a:ext cx="484920" cy="483480"/>
          </a:xfrm>
          <a:custGeom>
            <a:avLst/>
            <a:gdLst/>
            <a:ahLst/>
            <a:rect l="l" t="t" r="r" b="b"/>
            <a:pathLst>
              <a:path w="485139" h="483870">
                <a:moveTo>
                  <a:pt x="242570" y="0"/>
                </a:moveTo>
                <a:lnTo>
                  <a:pt x="292372" y="4742"/>
                </a:lnTo>
                <a:lnTo>
                  <a:pt x="338335" y="18414"/>
                </a:lnTo>
                <a:lnTo>
                  <a:pt x="379596" y="40183"/>
                </a:lnTo>
                <a:lnTo>
                  <a:pt x="415289" y="69214"/>
                </a:lnTo>
                <a:lnTo>
                  <a:pt x="444554" y="104675"/>
                </a:lnTo>
                <a:lnTo>
                  <a:pt x="466526" y="145732"/>
                </a:lnTo>
                <a:lnTo>
                  <a:pt x="480342" y="191551"/>
                </a:lnTo>
                <a:lnTo>
                  <a:pt x="485139" y="241299"/>
                </a:lnTo>
                <a:lnTo>
                  <a:pt x="480342" y="291102"/>
                </a:lnTo>
                <a:lnTo>
                  <a:pt x="466526" y="337065"/>
                </a:lnTo>
                <a:lnTo>
                  <a:pt x="444554" y="378326"/>
                </a:lnTo>
                <a:lnTo>
                  <a:pt x="415290" y="414019"/>
                </a:lnTo>
                <a:lnTo>
                  <a:pt x="379596" y="443284"/>
                </a:lnTo>
                <a:lnTo>
                  <a:pt x="338335" y="465256"/>
                </a:lnTo>
                <a:lnTo>
                  <a:pt x="292372" y="479072"/>
                </a:lnTo>
                <a:lnTo>
                  <a:pt x="242570" y="483869"/>
                </a:lnTo>
                <a:lnTo>
                  <a:pt x="192767" y="479072"/>
                </a:lnTo>
                <a:lnTo>
                  <a:pt x="146804" y="465256"/>
                </a:lnTo>
                <a:lnTo>
                  <a:pt x="105543" y="443284"/>
                </a:lnTo>
                <a:lnTo>
                  <a:pt x="69850" y="414019"/>
                </a:lnTo>
                <a:lnTo>
                  <a:pt x="40585" y="378326"/>
                </a:lnTo>
                <a:lnTo>
                  <a:pt x="18613" y="337065"/>
                </a:lnTo>
                <a:lnTo>
                  <a:pt x="4797" y="291102"/>
                </a:lnTo>
                <a:lnTo>
                  <a:pt x="0" y="241299"/>
                </a:lnTo>
                <a:lnTo>
                  <a:pt x="4797" y="191551"/>
                </a:lnTo>
                <a:lnTo>
                  <a:pt x="18613" y="145732"/>
                </a:lnTo>
                <a:lnTo>
                  <a:pt x="40585" y="104675"/>
                </a:lnTo>
                <a:lnTo>
                  <a:pt x="69849" y="69214"/>
                </a:lnTo>
                <a:lnTo>
                  <a:pt x="105543" y="40183"/>
                </a:lnTo>
                <a:lnTo>
                  <a:pt x="146804" y="18414"/>
                </a:lnTo>
                <a:lnTo>
                  <a:pt x="192767" y="4742"/>
                </a:lnTo>
                <a:lnTo>
                  <a:pt x="242570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4" name="CustomShape 48"/>
          <p:cNvSpPr/>
          <p:nvPr/>
        </p:nvSpPr>
        <p:spPr>
          <a:xfrm>
            <a:off x="4892040" y="53416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5" name="CustomShape 49"/>
          <p:cNvSpPr/>
          <p:nvPr/>
        </p:nvSpPr>
        <p:spPr>
          <a:xfrm>
            <a:off x="5377320" y="58255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6" name="CustomShape 50"/>
          <p:cNvSpPr/>
          <p:nvPr/>
        </p:nvSpPr>
        <p:spPr>
          <a:xfrm>
            <a:off x="5045760" y="5312520"/>
            <a:ext cx="177480" cy="5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9080">
              <a:lnSpc>
                <a:spcPts val="1196"/>
              </a:lnSpc>
              <a:spcBef>
                <a:spcPts val="99"/>
              </a:spcBef>
            </a:pPr>
            <a:r>
              <a:rPr b="1" lang="en-US" sz="1000" spc="-9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000" spc="-1" strike="noStrike">
              <a:latin typeface="Arial"/>
            </a:endParaRPr>
          </a:p>
          <a:p>
            <a:pPr marL="12600">
              <a:lnSpc>
                <a:spcPts val="2874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37" name="CustomShape 51"/>
          <p:cNvSpPr/>
          <p:nvPr/>
        </p:nvSpPr>
        <p:spPr>
          <a:xfrm>
            <a:off x="3009960" y="3366720"/>
            <a:ext cx="1328040" cy="361440"/>
          </a:xfrm>
          <a:custGeom>
            <a:avLst/>
            <a:gdLst/>
            <a:ahLst/>
            <a:rect l="l" t="t" r="r" b="b"/>
            <a:pathLst>
              <a:path w="1328420" h="361950">
                <a:moveTo>
                  <a:pt x="0" y="361949"/>
                </a:moveTo>
                <a:lnTo>
                  <a:pt x="132842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8" name="CustomShape 52"/>
          <p:cNvSpPr/>
          <p:nvPr/>
        </p:nvSpPr>
        <p:spPr>
          <a:xfrm>
            <a:off x="4823640" y="3366720"/>
            <a:ext cx="1815840" cy="483480"/>
          </a:xfrm>
          <a:custGeom>
            <a:avLst/>
            <a:gdLst/>
            <a:ahLst/>
            <a:rect l="l" t="t" r="r" b="b"/>
            <a:pathLst>
              <a:path w="1816100" h="483870">
                <a:moveTo>
                  <a:pt x="0" y="0"/>
                </a:moveTo>
                <a:lnTo>
                  <a:pt x="1816099" y="483869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9" name="CustomShape 53"/>
          <p:cNvSpPr/>
          <p:nvPr/>
        </p:nvSpPr>
        <p:spPr>
          <a:xfrm>
            <a:off x="2044800" y="3971160"/>
            <a:ext cx="722160" cy="483480"/>
          </a:xfrm>
          <a:custGeom>
            <a:avLst/>
            <a:gdLst/>
            <a:ahLst/>
            <a:rect l="l" t="t" r="r" b="b"/>
            <a:pathLst>
              <a:path w="722630" h="483870">
                <a:moveTo>
                  <a:pt x="0" y="483870"/>
                </a:moveTo>
                <a:lnTo>
                  <a:pt x="72263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0" name="CustomShape 54"/>
          <p:cNvSpPr/>
          <p:nvPr/>
        </p:nvSpPr>
        <p:spPr>
          <a:xfrm>
            <a:off x="3252600" y="3971160"/>
            <a:ext cx="604080" cy="483480"/>
          </a:xfrm>
          <a:custGeom>
            <a:avLst/>
            <a:gdLst/>
            <a:ahLst/>
            <a:rect l="l" t="t" r="r" b="b"/>
            <a:pathLst>
              <a:path w="604520" h="483870">
                <a:moveTo>
                  <a:pt x="0" y="0"/>
                </a:moveTo>
                <a:lnTo>
                  <a:pt x="604519" y="48387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1" name="CustomShape 55"/>
          <p:cNvSpPr/>
          <p:nvPr/>
        </p:nvSpPr>
        <p:spPr>
          <a:xfrm>
            <a:off x="5792400" y="4092120"/>
            <a:ext cx="604080" cy="482400"/>
          </a:xfrm>
          <a:custGeom>
            <a:avLst/>
            <a:gdLst/>
            <a:ahLst/>
            <a:rect l="l" t="t" r="r" b="b"/>
            <a:pathLst>
              <a:path w="604520" h="482600">
                <a:moveTo>
                  <a:pt x="604519" y="0"/>
                </a:moveTo>
                <a:lnTo>
                  <a:pt x="0" y="48260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2" name="CustomShape 56"/>
          <p:cNvSpPr/>
          <p:nvPr/>
        </p:nvSpPr>
        <p:spPr>
          <a:xfrm>
            <a:off x="6882120" y="4092120"/>
            <a:ext cx="723600" cy="482400"/>
          </a:xfrm>
          <a:custGeom>
            <a:avLst/>
            <a:gdLst/>
            <a:ahLst/>
            <a:rect l="l" t="t" r="r" b="b"/>
            <a:pathLst>
              <a:path w="723900" h="482600">
                <a:moveTo>
                  <a:pt x="0" y="0"/>
                </a:moveTo>
                <a:lnTo>
                  <a:pt x="723900" y="48260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3" name="CustomShape 57"/>
          <p:cNvSpPr/>
          <p:nvPr/>
        </p:nvSpPr>
        <p:spPr>
          <a:xfrm>
            <a:off x="1385640" y="4696560"/>
            <a:ext cx="416160" cy="644760"/>
          </a:xfrm>
          <a:custGeom>
            <a:avLst/>
            <a:gdLst/>
            <a:ahLst/>
            <a:rect l="l" t="t" r="r" b="b"/>
            <a:pathLst>
              <a:path w="416560" h="645160">
                <a:moveTo>
                  <a:pt x="416560" y="0"/>
                </a:moveTo>
                <a:lnTo>
                  <a:pt x="0" y="645159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4" name="CustomShape 58"/>
          <p:cNvSpPr/>
          <p:nvPr/>
        </p:nvSpPr>
        <p:spPr>
          <a:xfrm>
            <a:off x="2286000" y="4696560"/>
            <a:ext cx="390960" cy="644760"/>
          </a:xfrm>
          <a:custGeom>
            <a:avLst/>
            <a:gdLst/>
            <a:ahLst/>
            <a:rect l="l" t="t" r="r" b="b"/>
            <a:pathLst>
              <a:path w="391160" h="645160">
                <a:moveTo>
                  <a:pt x="0" y="0"/>
                </a:moveTo>
                <a:lnTo>
                  <a:pt x="391160" y="645159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5" name="CustomShape 59"/>
          <p:cNvSpPr/>
          <p:nvPr/>
        </p:nvSpPr>
        <p:spPr>
          <a:xfrm>
            <a:off x="3319920" y="4866480"/>
            <a:ext cx="365400" cy="474480"/>
          </a:xfrm>
          <a:custGeom>
            <a:avLst/>
            <a:gdLst/>
            <a:ahLst/>
            <a:rect l="l" t="t" r="r" b="b"/>
            <a:pathLst>
              <a:path w="365760" h="474979">
                <a:moveTo>
                  <a:pt x="365760" y="0"/>
                </a:moveTo>
                <a:lnTo>
                  <a:pt x="0" y="47498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6" name="CustomShape 60"/>
          <p:cNvSpPr/>
          <p:nvPr/>
        </p:nvSpPr>
        <p:spPr>
          <a:xfrm>
            <a:off x="4028400" y="4866480"/>
            <a:ext cx="310680" cy="474480"/>
          </a:xfrm>
          <a:custGeom>
            <a:avLst/>
            <a:gdLst/>
            <a:ahLst/>
            <a:rect l="l" t="t" r="r" b="b"/>
            <a:pathLst>
              <a:path w="311150" h="474979">
                <a:moveTo>
                  <a:pt x="0" y="0"/>
                </a:moveTo>
                <a:lnTo>
                  <a:pt x="311150" y="47498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7" name="CustomShape 61"/>
          <p:cNvSpPr/>
          <p:nvPr/>
        </p:nvSpPr>
        <p:spPr>
          <a:xfrm>
            <a:off x="5134680" y="4818240"/>
            <a:ext cx="415080" cy="522720"/>
          </a:xfrm>
          <a:custGeom>
            <a:avLst/>
            <a:gdLst/>
            <a:ahLst/>
            <a:rect l="l" t="t" r="r" b="b"/>
            <a:pathLst>
              <a:path w="415289" h="523239">
                <a:moveTo>
                  <a:pt x="415289" y="0"/>
                </a:moveTo>
                <a:lnTo>
                  <a:pt x="0" y="52324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8" name="CustomShape 62"/>
          <p:cNvSpPr/>
          <p:nvPr/>
        </p:nvSpPr>
        <p:spPr>
          <a:xfrm>
            <a:off x="4338360" y="3124080"/>
            <a:ext cx="483480" cy="483480"/>
          </a:xfrm>
          <a:custGeom>
            <a:avLst/>
            <a:gdLst/>
            <a:ahLst/>
            <a:rect l="l" t="t" r="r" b="b"/>
            <a:pathLst>
              <a:path w="483870" h="483870">
                <a:moveTo>
                  <a:pt x="242569" y="0"/>
                </a:moveTo>
                <a:lnTo>
                  <a:pt x="292318" y="4742"/>
                </a:lnTo>
                <a:lnTo>
                  <a:pt x="338137" y="18415"/>
                </a:lnTo>
                <a:lnTo>
                  <a:pt x="379194" y="40183"/>
                </a:lnTo>
                <a:lnTo>
                  <a:pt x="414655" y="69215"/>
                </a:lnTo>
                <a:lnTo>
                  <a:pt x="443686" y="104675"/>
                </a:lnTo>
                <a:lnTo>
                  <a:pt x="465455" y="145732"/>
                </a:lnTo>
                <a:lnTo>
                  <a:pt x="479127" y="191551"/>
                </a:lnTo>
                <a:lnTo>
                  <a:pt x="483869" y="241300"/>
                </a:lnTo>
                <a:lnTo>
                  <a:pt x="479127" y="291102"/>
                </a:lnTo>
                <a:lnTo>
                  <a:pt x="465454" y="337065"/>
                </a:lnTo>
                <a:lnTo>
                  <a:pt x="443686" y="378326"/>
                </a:lnTo>
                <a:lnTo>
                  <a:pt x="414654" y="414019"/>
                </a:lnTo>
                <a:lnTo>
                  <a:pt x="379194" y="443284"/>
                </a:lnTo>
                <a:lnTo>
                  <a:pt x="338137" y="465256"/>
                </a:lnTo>
                <a:lnTo>
                  <a:pt x="292318" y="479072"/>
                </a:lnTo>
                <a:lnTo>
                  <a:pt x="242569" y="483869"/>
                </a:lnTo>
                <a:lnTo>
                  <a:pt x="192767" y="479072"/>
                </a:lnTo>
                <a:lnTo>
                  <a:pt x="146804" y="465256"/>
                </a:lnTo>
                <a:lnTo>
                  <a:pt x="105543" y="443284"/>
                </a:lnTo>
                <a:lnTo>
                  <a:pt x="69850" y="414020"/>
                </a:lnTo>
                <a:lnTo>
                  <a:pt x="40585" y="378326"/>
                </a:lnTo>
                <a:lnTo>
                  <a:pt x="18613" y="337065"/>
                </a:lnTo>
                <a:lnTo>
                  <a:pt x="4797" y="291102"/>
                </a:lnTo>
                <a:lnTo>
                  <a:pt x="0" y="241300"/>
                </a:lnTo>
                <a:lnTo>
                  <a:pt x="4797" y="191551"/>
                </a:lnTo>
                <a:lnTo>
                  <a:pt x="18613" y="145732"/>
                </a:lnTo>
                <a:lnTo>
                  <a:pt x="40585" y="104675"/>
                </a:lnTo>
                <a:lnTo>
                  <a:pt x="69849" y="69214"/>
                </a:lnTo>
                <a:lnTo>
                  <a:pt x="105543" y="40183"/>
                </a:lnTo>
                <a:lnTo>
                  <a:pt x="146804" y="18414"/>
                </a:lnTo>
                <a:lnTo>
                  <a:pt x="192767" y="4742"/>
                </a:lnTo>
                <a:lnTo>
                  <a:pt x="242569" y="0"/>
                </a:lnTo>
                <a:close/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9" name="CustomShape 63"/>
          <p:cNvSpPr/>
          <p:nvPr/>
        </p:nvSpPr>
        <p:spPr>
          <a:xfrm>
            <a:off x="4338360" y="312408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0" name="CustomShape 64"/>
          <p:cNvSpPr/>
          <p:nvPr/>
        </p:nvSpPr>
        <p:spPr>
          <a:xfrm>
            <a:off x="4823280" y="360792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ff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1" name="CustomShape 65"/>
          <p:cNvSpPr/>
          <p:nvPr/>
        </p:nvSpPr>
        <p:spPr>
          <a:xfrm>
            <a:off x="1000800" y="2748960"/>
            <a:ext cx="6361200" cy="13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/>
          <a:p>
            <a:pPr marL="1226160" algn="ctr">
              <a:lnSpc>
                <a:spcPts val="825"/>
              </a:lnSpc>
            </a:pPr>
            <a:endParaRPr b="0" lang="en-US" sz="1800" spc="-1" strike="noStrike">
              <a:latin typeface="Arial"/>
            </a:endParaRPr>
          </a:p>
          <a:p>
            <a:pPr marL="1226160" algn="ctr">
              <a:lnSpc>
                <a:spcPts val="825"/>
              </a:lnSpc>
            </a:pPr>
            <a:endParaRPr b="0" lang="en-US" sz="1800" spc="-1" strike="noStrike">
              <a:latin typeface="Arial"/>
            </a:endParaRPr>
          </a:p>
          <a:p>
            <a:pPr marL="1226160" algn="ctr">
              <a:lnSpc>
                <a:spcPts val="825"/>
              </a:lnSpc>
            </a:pPr>
            <a:endParaRPr b="0" lang="en-US" sz="1800" spc="-1" strike="noStrike">
              <a:latin typeface="Arial"/>
            </a:endParaRPr>
          </a:p>
          <a:p>
            <a:pPr marL="1226160" algn="ctr">
              <a:lnSpc>
                <a:spcPts val="825"/>
              </a:lnSpc>
            </a:pPr>
            <a:endParaRPr b="0" lang="en-US" sz="1800" spc="-1" strike="noStrike">
              <a:latin typeface="Arial"/>
            </a:endParaRPr>
          </a:p>
          <a:p>
            <a:pPr marL="1226160" algn="ctr">
              <a:lnSpc>
                <a:spcPts val="825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000" spc="-1" strike="noStrike">
              <a:latin typeface="Arial"/>
            </a:endParaRPr>
          </a:p>
          <a:p>
            <a:pPr marL="1226880"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9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ts val="1074"/>
              </a:lnSpc>
              <a:spcBef>
                <a:spcPts val="686"/>
              </a:spcBef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000" spc="-1" strike="noStrike">
              <a:latin typeface="Arial"/>
            </a:endParaRPr>
          </a:p>
          <a:p>
            <a:pPr algn="r">
              <a:lnSpc>
                <a:spcPts val="1074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52" name="CustomShape 66"/>
          <p:cNvSpPr/>
          <p:nvPr/>
        </p:nvSpPr>
        <p:spPr>
          <a:xfrm>
            <a:off x="149040" y="993960"/>
            <a:ext cx="8527320" cy="76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55680" indent="-61920">
              <a:lnSpc>
                <a:spcPts val="2370"/>
              </a:lnSpc>
              <a:spcBef>
                <a:spcPts val="405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Looks </a:t>
            </a:r>
            <a:r>
              <a:rPr b="0" lang="en-US" sz="1800" spc="-4" strike="noStrike">
                <a:solidFill>
                  <a:srgbClr val="000000"/>
                </a:solidFill>
                <a:latin typeface="Times New Roman"/>
              </a:rPr>
              <a:t>like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US" sz="1800" spc="-9" strike="noStrike">
                <a:solidFill>
                  <a:srgbClr val="000000"/>
                </a:solidFill>
                <a:latin typeface="Times New Roman"/>
              </a:rPr>
              <a:t>max </a:t>
            </a:r>
            <a:r>
              <a:rPr b="0" lang="en-US" sz="1800" spc="-4" strike="noStrike">
                <a:solidFill>
                  <a:srgbClr val="000000"/>
                </a:solidFill>
                <a:latin typeface="Times New Roman"/>
              </a:rPr>
              <a:t>heap,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but </a:t>
            </a:r>
            <a:r>
              <a:rPr b="0" lang="en-US" sz="1800" spc="-4" strike="noStrike">
                <a:solidFill>
                  <a:srgbClr val="000000"/>
                </a:solidFill>
                <a:latin typeface="Times New Roman"/>
              </a:rPr>
              <a:t>max-heap property is violated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at  </a:t>
            </a:r>
            <a:r>
              <a:rPr b="0" lang="en-US" sz="1800" spc="-4" strike="noStrike">
                <a:solidFill>
                  <a:srgbClr val="000000"/>
                </a:solidFill>
                <a:latin typeface="Times New Roman"/>
              </a:rPr>
              <a:t>indices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11 </a:t>
            </a:r>
            <a:r>
              <a:rPr b="0" lang="en-US" sz="1800" spc="-4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12.</a:t>
            </a:r>
            <a:r>
              <a:rPr b="0" lang="en-US" sz="18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Why?</a:t>
            </a:r>
            <a:endParaRPr b="0" lang="en-US" sz="1800" spc="-1" strike="noStrike">
              <a:latin typeface="Arial"/>
            </a:endParaRPr>
          </a:p>
          <a:p>
            <a:pPr marL="355680" indent="-342720">
              <a:lnSpc>
                <a:spcPts val="2370"/>
              </a:lnSpc>
              <a:spcBef>
                <a:spcPts val="561"/>
              </a:spcBef>
            </a:pPr>
            <a:r>
              <a:rPr b="0" lang="en-US" sz="1800" spc="-4" strike="noStrike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b="0" lang="en-US" sz="1800" spc="-4" strike="noStrike">
                <a:solidFill>
                  <a:srgbClr val="000000"/>
                </a:solidFill>
                <a:latin typeface="Times New Roman"/>
              </a:rPr>
              <a:t>because those nodes’ parents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have </a:t>
            </a:r>
            <a:r>
              <a:rPr b="0" lang="en-US" sz="1800" spc="-9" strike="noStrike">
                <a:solidFill>
                  <a:srgbClr val="000000"/>
                </a:solidFill>
                <a:latin typeface="Times New Roman"/>
              </a:rPr>
              <a:t>smaller </a:t>
            </a:r>
            <a:r>
              <a:rPr b="0" lang="en-US" sz="1800" spc="-4" strike="noStrike">
                <a:solidFill>
                  <a:srgbClr val="000000"/>
                </a:solidFill>
                <a:latin typeface="Times New Roman"/>
              </a:rPr>
              <a:t>values than their  children.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TextShape 1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B13809A-87E0-4DF6-A732-55CF24F8CF20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54" name="CustomShape 2"/>
          <p:cNvSpPr/>
          <p:nvPr/>
        </p:nvSpPr>
        <p:spPr>
          <a:xfrm>
            <a:off x="3124080" y="3200400"/>
            <a:ext cx="2666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ff"/>
                </a:solidFill>
                <a:latin typeface="Arial"/>
              </a:rPr>
              <a:t>Thank You!!</a:t>
            </a:r>
            <a:endParaRPr b="0" lang="en-US" sz="36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Nature View of a Tree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BC2AD8E-30C6-4BC3-97DD-540CFA4F6B0D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65" name="CustomShape 3"/>
          <p:cNvSpPr/>
          <p:nvPr/>
        </p:nvSpPr>
        <p:spPr>
          <a:xfrm>
            <a:off x="1040760" y="4707000"/>
            <a:ext cx="1676160" cy="57780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branches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66" name="CustomShape 4"/>
          <p:cNvSpPr/>
          <p:nvPr/>
        </p:nvSpPr>
        <p:spPr>
          <a:xfrm>
            <a:off x="7136640" y="1963800"/>
            <a:ext cx="13712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leaves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67" name="CustomShape 5"/>
          <p:cNvSpPr/>
          <p:nvPr/>
        </p:nvSpPr>
        <p:spPr>
          <a:xfrm>
            <a:off x="7060680" y="5240160"/>
            <a:ext cx="990360" cy="577800"/>
          </a:xfrm>
          <a:prstGeom prst="rect">
            <a:avLst/>
          </a:prstGeom>
          <a:noFill/>
          <a:ln w="381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root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68" name="Picture 10" descr=""/>
          <p:cNvPicPr/>
          <p:nvPr/>
        </p:nvPicPr>
        <p:blipFill>
          <a:blip r:embed="rId1"/>
          <a:stretch/>
        </p:blipFill>
        <p:spPr>
          <a:xfrm>
            <a:off x="3098160" y="2421000"/>
            <a:ext cx="3047760" cy="3047760"/>
          </a:xfrm>
          <a:prstGeom prst="rect">
            <a:avLst/>
          </a:prstGeom>
          <a:ln>
            <a:noFill/>
          </a:ln>
        </p:spPr>
      </p:pic>
      <p:sp>
        <p:nvSpPr>
          <p:cNvPr id="669" name="Line 6"/>
          <p:cNvSpPr/>
          <p:nvPr/>
        </p:nvSpPr>
        <p:spPr>
          <a:xfrm flipV="1">
            <a:off x="2640960" y="4173480"/>
            <a:ext cx="1752480" cy="990360"/>
          </a:xfrm>
          <a:prstGeom prst="line">
            <a:avLst/>
          </a:prstGeom>
          <a:ln w="381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Line 7"/>
          <p:cNvSpPr/>
          <p:nvPr/>
        </p:nvSpPr>
        <p:spPr>
          <a:xfrm flipV="1">
            <a:off x="2640960" y="4097160"/>
            <a:ext cx="1447560" cy="838080"/>
          </a:xfrm>
          <a:prstGeom prst="line">
            <a:avLst/>
          </a:prstGeom>
          <a:ln w="381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Line 8"/>
          <p:cNvSpPr/>
          <p:nvPr/>
        </p:nvSpPr>
        <p:spPr>
          <a:xfrm flipH="1">
            <a:off x="5155560" y="2344680"/>
            <a:ext cx="1981080" cy="914400"/>
          </a:xfrm>
          <a:prstGeom prst="line">
            <a:avLst/>
          </a:prstGeom>
          <a:ln w="381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Line 9"/>
          <p:cNvSpPr/>
          <p:nvPr/>
        </p:nvSpPr>
        <p:spPr>
          <a:xfrm flipH="1">
            <a:off x="5231520" y="2496960"/>
            <a:ext cx="1981440" cy="914400"/>
          </a:xfrm>
          <a:prstGeom prst="line">
            <a:avLst/>
          </a:prstGeom>
          <a:ln w="381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Line 10"/>
          <p:cNvSpPr/>
          <p:nvPr/>
        </p:nvSpPr>
        <p:spPr>
          <a:xfrm flipH="1">
            <a:off x="5002920" y="2192040"/>
            <a:ext cx="1981440" cy="914400"/>
          </a:xfrm>
          <a:prstGeom prst="line">
            <a:avLst/>
          </a:prstGeom>
          <a:ln w="381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Line 11"/>
          <p:cNvSpPr/>
          <p:nvPr/>
        </p:nvSpPr>
        <p:spPr>
          <a:xfrm>
            <a:off x="4774320" y="4706640"/>
            <a:ext cx="2210040" cy="762120"/>
          </a:xfrm>
          <a:prstGeom prst="line">
            <a:avLst/>
          </a:prstGeom>
          <a:ln w="38160">
            <a:solidFill>
              <a:schemeClr val="hlink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extShape 1"/>
          <p:cNvSpPr txBox="1"/>
          <p:nvPr/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3600"/>
              </a:lnSpc>
            </a:pPr>
            <a:r>
              <a:rPr b="1" lang="en-US" sz="3600" spc="-148" strike="noStrike">
                <a:solidFill>
                  <a:srgbClr val="000000"/>
                </a:solidFill>
                <a:latin typeface="Arial"/>
              </a:rPr>
              <a:t>Computer Scientist’s View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TextShape 2"/>
          <p:cNvSpPr txBox="1"/>
          <p:nvPr/>
        </p:nvSpPr>
        <p:spPr>
          <a:xfrm>
            <a:off x="7010280" y="610164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4975210-40DC-4D31-8BCF-879E504F4046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677" name="Picture 3" descr=""/>
          <p:cNvPicPr/>
          <p:nvPr/>
        </p:nvPicPr>
        <p:blipFill>
          <a:blip r:embed="rId1"/>
          <a:stretch/>
        </p:blipFill>
        <p:spPr>
          <a:xfrm>
            <a:off x="2743200" y="2133720"/>
            <a:ext cx="3047760" cy="3047760"/>
          </a:xfrm>
          <a:prstGeom prst="rect">
            <a:avLst/>
          </a:prstGeom>
          <a:ln>
            <a:noFill/>
          </a:ln>
        </p:spPr>
      </p:pic>
      <p:sp>
        <p:nvSpPr>
          <p:cNvPr id="678" name="CustomShape 3"/>
          <p:cNvSpPr/>
          <p:nvPr/>
        </p:nvSpPr>
        <p:spPr>
          <a:xfrm>
            <a:off x="533520" y="4495680"/>
            <a:ext cx="1904760" cy="106452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branches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79" name="Line 4"/>
          <p:cNvSpPr/>
          <p:nvPr/>
        </p:nvSpPr>
        <p:spPr>
          <a:xfrm flipV="1">
            <a:off x="2133360" y="3657600"/>
            <a:ext cx="1752840" cy="990360"/>
          </a:xfrm>
          <a:prstGeom prst="line">
            <a:avLst/>
          </a:prstGeom>
          <a:ln w="381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Line 5"/>
          <p:cNvSpPr/>
          <p:nvPr/>
        </p:nvSpPr>
        <p:spPr>
          <a:xfrm flipV="1">
            <a:off x="2209680" y="4038480"/>
            <a:ext cx="1447920" cy="838080"/>
          </a:xfrm>
          <a:prstGeom prst="line">
            <a:avLst/>
          </a:prstGeom>
          <a:ln w="381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Line 6"/>
          <p:cNvSpPr/>
          <p:nvPr/>
        </p:nvSpPr>
        <p:spPr>
          <a:xfrm flipH="1">
            <a:off x="4724280" y="3200400"/>
            <a:ext cx="1981080" cy="914400"/>
          </a:xfrm>
          <a:prstGeom prst="line">
            <a:avLst/>
          </a:prstGeom>
          <a:ln w="381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Line 7"/>
          <p:cNvSpPr/>
          <p:nvPr/>
        </p:nvSpPr>
        <p:spPr>
          <a:xfrm flipH="1">
            <a:off x="4800600" y="3352680"/>
            <a:ext cx="1981080" cy="914400"/>
          </a:xfrm>
          <a:prstGeom prst="line">
            <a:avLst/>
          </a:prstGeom>
          <a:ln w="381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8"/>
          <p:cNvSpPr/>
          <p:nvPr/>
        </p:nvSpPr>
        <p:spPr>
          <a:xfrm>
            <a:off x="6705720" y="2666880"/>
            <a:ext cx="13712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leaves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84" name="Line 9"/>
          <p:cNvSpPr/>
          <p:nvPr/>
        </p:nvSpPr>
        <p:spPr>
          <a:xfrm flipH="1">
            <a:off x="4572000" y="3047760"/>
            <a:ext cx="1981080" cy="914400"/>
          </a:xfrm>
          <a:prstGeom prst="line">
            <a:avLst/>
          </a:prstGeom>
          <a:ln w="3816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85" name="Group 10"/>
          <p:cNvGrpSpPr/>
          <p:nvPr/>
        </p:nvGrpSpPr>
        <p:grpSpPr>
          <a:xfrm>
            <a:off x="1143000" y="1752480"/>
            <a:ext cx="2971800" cy="1143000"/>
            <a:chOff x="1143000" y="1752480"/>
            <a:chExt cx="2971800" cy="1143000"/>
          </a:xfrm>
        </p:grpSpPr>
        <p:sp>
          <p:nvSpPr>
            <p:cNvPr id="686" name="CustomShape 11"/>
            <p:cNvSpPr/>
            <p:nvPr/>
          </p:nvSpPr>
          <p:spPr>
            <a:xfrm>
              <a:off x="1143000" y="1752480"/>
              <a:ext cx="990360" cy="1064520"/>
            </a:xfrm>
            <a:prstGeom prst="rect">
              <a:avLst/>
            </a:prstGeom>
            <a:noFill/>
            <a:ln w="381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599"/>
                </a:spcBef>
              </a:pPr>
              <a:r>
                <a:rPr b="0" lang="en-US" sz="3200" spc="-1" strike="noStrike">
                  <a:solidFill>
                    <a:srgbClr val="000000"/>
                  </a:solidFill>
                  <a:latin typeface="Calibri"/>
                </a:rPr>
                <a:t>root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687" name="Line 12"/>
            <p:cNvSpPr/>
            <p:nvPr/>
          </p:nvSpPr>
          <p:spPr>
            <a:xfrm>
              <a:off x="1904760" y="2133360"/>
              <a:ext cx="2210040" cy="762120"/>
            </a:xfrm>
            <a:prstGeom prst="line">
              <a:avLst/>
            </a:prstGeom>
            <a:ln w="38160">
              <a:solidFill>
                <a:schemeClr val="hlink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8" name="Group 13"/>
          <p:cNvGrpSpPr/>
          <p:nvPr/>
        </p:nvGrpSpPr>
        <p:grpSpPr>
          <a:xfrm>
            <a:off x="3581280" y="3276360"/>
            <a:ext cx="1676160" cy="2482920"/>
            <a:chOff x="3581280" y="3276360"/>
            <a:chExt cx="1676160" cy="2482920"/>
          </a:xfrm>
        </p:grpSpPr>
        <p:sp>
          <p:nvSpPr>
            <p:cNvPr id="689" name="Line 14"/>
            <p:cNvSpPr/>
            <p:nvPr/>
          </p:nvSpPr>
          <p:spPr>
            <a:xfrm>
              <a:off x="4267080" y="3276360"/>
              <a:ext cx="360" cy="1981440"/>
            </a:xfrm>
            <a:prstGeom prst="line">
              <a:avLst/>
            </a:prstGeom>
            <a:ln w="38160">
              <a:solidFill>
                <a:schemeClr val="folHlink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Line 15"/>
            <p:cNvSpPr/>
            <p:nvPr/>
          </p:nvSpPr>
          <p:spPr>
            <a:xfrm>
              <a:off x="4038480" y="3581280"/>
              <a:ext cx="360" cy="1676520"/>
            </a:xfrm>
            <a:prstGeom prst="line">
              <a:avLst/>
            </a:prstGeom>
            <a:ln w="38160">
              <a:solidFill>
                <a:schemeClr val="folHlink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16"/>
            <p:cNvSpPr/>
            <p:nvPr/>
          </p:nvSpPr>
          <p:spPr>
            <a:xfrm>
              <a:off x="3581280" y="5181480"/>
              <a:ext cx="167616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599"/>
                </a:spcBef>
              </a:pPr>
              <a:r>
                <a:rPr b="0" lang="en-US" sz="3200" spc="-1" strike="noStrike">
                  <a:solidFill>
                    <a:srgbClr val="000000"/>
                  </a:solidFill>
                  <a:latin typeface="Calibri"/>
                </a:rPr>
                <a:t>nodes</a:t>
              </a:r>
              <a:endParaRPr b="0" lang="en-US" sz="3200" spc="-1" strike="noStrike">
                <a:latin typeface="Arial"/>
              </a:endParaRPr>
            </a:p>
          </p:txBody>
        </p:sp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8985960" cy="633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</TotalTime>
  <Application>LibreOffice/6.0.7.3$Linux_X86_64 LibreOffice_project/00m0$Build-3</Application>
  <Words>1827</Words>
  <Paragraphs>420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2011-09-14T09:42:05Z</dcterms:created>
  <dc:creator>Admin</dc:creator>
  <dc:description/>
  <dc:language>en-US</dc:language>
  <cp:lastModifiedBy/>
  <dcterms:modified xsi:type="dcterms:W3CDTF">2022-01-08T11:58:42Z</dcterms:modified>
  <cp:revision>133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61</vt:i4>
  </property>
</Properties>
</file>