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</p:sldMasterIdLst>
  <p:sldIdLst>
    <p:sldId id="260" r:id="rId3"/>
    <p:sldId id="262" r:id="rId4"/>
    <p:sldId id="278" r:id="rId5"/>
    <p:sldId id="619" r:id="rId6"/>
    <p:sldId id="620" r:id="rId7"/>
    <p:sldId id="601" r:id="rId8"/>
    <p:sldId id="602" r:id="rId9"/>
    <p:sldId id="603" r:id="rId10"/>
    <p:sldId id="611" r:id="rId11"/>
    <p:sldId id="613" r:id="rId12"/>
    <p:sldId id="606" r:id="rId13"/>
    <p:sldId id="607" r:id="rId14"/>
    <p:sldId id="604" r:id="rId15"/>
    <p:sldId id="605" r:id="rId16"/>
    <p:sldId id="617" r:id="rId17"/>
    <p:sldId id="600" r:id="rId18"/>
    <p:sldId id="614" r:id="rId19"/>
    <p:sldId id="621" r:id="rId20"/>
    <p:sldId id="61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19T09:23:26.2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19728 11882 654,'0'0'30,"0"0"-2,-59-82 5,32 61-1,-5 4-7,-3 3-6,-3 8-4,-2 6-4,-2 1-4,1 17-3,0 14-1,-1 13 2,3 14-2,0 11 1,3 9-3,1 4-3,7 3 2,8-5-3,9-6 0,8-8-1,3-9 0,13-10-1,8-9 0,5-7 1,6-8-3,0-8 1,1-10 1,-1-6 4,3-2-3,-5-11 3,-1-6 1,-1-7-4,-4-1 7,-4-3-5,-5-2 4,-6-1 2,-6 0-2,-3 1 2,-6 1-2,-6 5 3,-4 5 0,-1 5-1,2 4 1,-1 9-2,1 3-1,0 13-1,-4 6-1,8 6-1,5 2 4,6 3-6,0-1 3,9 2-2,5-3 0,3-2 6,3-1-4,0-3 4,0-2-5,-4 2-3,-1-5-3,-4-1-10,-1-3-10,-8-5-26,0 3-43,-2-1-109,-3-1-71</inkml:trace>
  <inkml:trace contextRef="#ctx0" brushRef="#br0" timeOffset="261.8525">19896 11875 757,'0'0'16,"0"0"1,0 0 0,0 0 3,0 0-7,-42 87 0,18-33-8,-2 6-5,4 8 1,2 1-1,5-2 1,4-2-2,5-8 1,3-4-3,3-7-1,0-6 0,6-7-8,1-2 1,3-7-8,0-6-9,-1-4-11,-3-7-34,7-4-54,-2-3-135,9 0 4</inkml:trace>
  <inkml:trace contextRef="#ctx0" brushRef="#br0" timeOffset="448.6365">20029 12266 694,'0'0'32,"0"0"2,0 0 0,0 0-6,0 0-7,18 108-9,2-73 0,1 2-6,4-4-2,-2-1 1,3-4-4,2 1 3,-4-4-5,-1-1-5,-4-7-4,0 0-10,-4-5-11,-7-7-23,-1 0-36,-2-3-107,-1-1-80</inkml:trace>
  <inkml:trace contextRef="#ctx0" brushRef="#br0" timeOffset="643.6356">20229 12210 737,'0'0'22,"0"0"0,0 0 2,-47 86-4,37-47-9,2 3-6,0 3-2,1 1-1,0-2 1,-3-2-1,1 0-2,-4-6-5,2-2-5,-3-4-6,2-4-9,0-1-16,-2-7-29,3-6-60,5-5-140,4-2 5</inkml:trace>
  <inkml:trace contextRef="#ctx0" brushRef="#br0" timeOffset="864.8859">20379 11985 748,'0'0'18,"0"0"8,0 0 1,0 0-3,97 105-12,-75-52-5,-1 2-7,1 4 2,-6 0-2,-3-4 3,-3-2-1,-6-5 0,-4-4 3,0-1-4,-11-6 0,-7 1-9,-5-4-6,-3-5-10,-3 2-12,2-4-17,-2-6-35,1-5-65,8-4-117</inkml:trace>
  <inkml:trace contextRef="#ctx0" brushRef="#br0" timeOffset="1031.0014">21037 12430 786,'0'0'17,"0"0"1,101 16 1,-69-9-8,-5 0-10,-1 1-9,-8-1-11,-10-3-31,0 2-84,-5-2-149,-2 1-15</inkml:trace>
  <inkml:trace contextRef="#ctx0" brushRef="#br0" timeOffset="1166.1421">20924 12696 799,'0'0'11,"0"0"6,0 0 2,0 0-7,103 30-4,-63-30-6,9-3-7,-1-6-13,3 0-31,-5 0-127,-4 1-118,-9-1-10</inkml:trace>
  <inkml:trace contextRef="#ctx0" brushRef="#br0" timeOffset="2210.6672">22813 11689 546,'0'0'44,"0"0"5,0 0-1,0 0-13,0 0-14,-80 16-3,32 1-5,-8 0 2,-8 2-2,-2 2 1,-8-3-1,-1 2 1,1-4-1,2 3 0,7-3 1,5 0-6,12-3 3,7-2-7,16-3 0,11-3-4,8-4-1,6-1-1,0 4 1,7 3 0,13 0 3,13 3-2,15-2 0,9-1 1,10 1-2,4 1 1,-1-1-1,2 2 0,-7 1 0,-9 3 0,-6 2 0,-10 4-2,-12 4 0,-11 1 0,-11 4 1,-5 4 2,-15 6-2,-11 1 2,-10 2-1,-8 2 2,-6-2-1,-3-4 2,-4 0-2,-1-4 0,2-2 5,3 0-2,3-2 4,7-3-4,4 0 1,11-8-2,5 0-1,12-7-2,5-1 0,5 2 1,11-2-1,12 0 1,12-1 1,8-4-1,9 0 0,10-6 1,8 0-3,3-3 3,6-6-1,3-4-1,2 5-1,-6-2-11,3 4-15,-9 5-19,-8 1-36,-8 0-95,-11 1-112,-10 7 18</inkml:trace>
  <inkml:trace contextRef="#ctx0" brushRef="#br0" timeOffset="2876.4394">21956 13257 625,'0'0'32,"0"0"0,0 0 5,0 0-12,0 0-7,0 0-10,0 0-4,0 0 4,0 0-4,0 0 4,-10 43-4,10-5-3,-1-1 1,-1-3-1,-1 1 0,2-2-1,-2-5 1,1-6-2,2 0 1,0-3 0,0-4 0,0-3-1,0-7 1,0-1-3,0 0 3,2 0 0,5-2 1,2-2 0,5-6 0,2-7 2,2-2-2,-2-9 0,2 2-1,0-3 0,-2-1 0,-2 1 1,-1 2 0,-6 4 1,-2 11 1,-2 4 1,-3 4 1,0 0 2,0-3-1,0 3 1,0 0-4,0 0 0,-8 3-1,-3 6 2,-4 7 0,7 3-4,-1 1 3,3-3-2,5-2-1,1 2 3,0-4-4,1 6 1,6-9-1,2 2 0,4-3-1,3-4-6,7 0-1,0-5-8,1 0-9,1-5-16,4 0-30,3-7-74,0 3-128,-2-6 6</inkml:trace>
  <inkml:trace contextRef="#ctx0" brushRef="#br0" timeOffset="3036.7425">22476 13387 685,'0'0'13,"0"0"5,0 0 0,0 0-6,0 0-6,0 0-5,95-8-5,-55 1-6,4 2-14,-1 0-22,-5 1-47,-4 4-76,-9 0-90</inkml:trace>
  <inkml:trace contextRef="#ctx0" brushRef="#br0" timeOffset="3360.3939">22538 13670 617,'0'0'31,"0"0"0,0 0-3,0 0-6,0 0-6,0 0-2,0 0-6,0 0-3,0 0-3,86 0 0,-45-13 3,-4-3 4,1 2 3,1 4 2,-3 5-2,-4 5-3,-3 0-1,-9 13-2,-1 8-2,-7 5 2,-4 3-4,-2 3 0,-3-1-1,-2-2 0,4-3-3,-4-4 2,5-3 0,2-4-4,0-6 4,3-1-6,8-8 0,4 0 4,5-9-2,-2-8 6,-3 1 2,-3-6 5,-4 1 3,-3-3 3,-6-2 2,-4-1-4,-3 5-2,-1 1-5,-11 6-4,-7 2-2,-4 8-10,-7 5-19,-9 1-34,-7 13-118,-4 3-126,1 1-8</inkml:trace>
  <inkml:trace contextRef="#ctx0" brushRef="#br0" timeOffset="4129.9037">22212 11311 607,'0'0'9,"0"0"3,0 0 2,-99 28-3,78-3-2,4 0-6,4 1-2,1-1-2,10-5 1,2-2-1,0-2 0,8-3-2,-1-1-1,5-5-2,4-4 0,0-3 0,7-3 1,0-6 1,1-6 2,0-2 2,-1-3 0,1-2 4,1 0-3,-1-1 3,0 4 1,0-1 2,-1 3 3,2 5 2,-9 7-2,0 3-2,-2 2-1,-1 12-2,0 8 2,-4 4-4,-2 1 1,-4 2-2,-3-1-1,0-3 2,-2-1 3,-7-5 5,-5-5 3,4-4 1,-7-7 0,-6-1-2,-3-4-2,-10-10-1,2-4-4,4-6 0,0 1-3,4-1-2,5-2-2,6 2-6,6 1-11,3 3-25,6 5-68,-3 1-167,16 7-8</inkml:trace>
  <inkml:trace contextRef="#ctx0" brushRef="#br0" timeOffset="5119.3298">23690 12210 435,'0'0'51,"0"0"6,43-87-6,-33 57-7,-2 1-12,-3 2-9,-3-2-2,-2 1-4,-7 3-2,-7 0 3,-3 4-6,-6 1-5,-3 6 4,-4 6-10,-4 8 5,-3 1 3,1 20-8,2 6 4,1 7-4,4 7-3,5 5 2,3 2-1,4-4 0,8 3-1,3-5 0,6-3-4,0-5 0,6-5-5,3-6 1,3-6 0,-1-5-2,1-5 1,4-4 1,0-3 3,7 0 1,-2-10 3,-3-3 1,0-4 2,1 0 0,-4-3 4,2-6 0,-5 1 1,-2-3 1,0 3 0,-3-3 0,-2-1 1,-1 2-1,-3 10 1,-1 2 1,2 10 3,-2 5 0,0 0-5,0 0-4,0-2-3,1 2 0,-1 2 2,3 12 1,4 13 1,0 9-1,4 0-3,1 1 2,3 0-1,-1-1 0,-2-6 0,0-3 1,-2-2-1,-2-4-1,-2-6-4,-1-2-3,-2-4-9,-2-4-4,2 5-12,0-5-17,-3 0-26,1 2-36,-1-7-44,2 2-75</inkml:trace>
  <inkml:trace contextRef="#ctx0" brushRef="#br0" timeOffset="5516.0701">23940 12204 601,'0'0'59,"0"0"-11,0 0-15,0 0-13,0 0-7,0 0-2,0 0-3,-12 94 0,8-56-5,1-2 0,0 1-1,3-3-1,0-5-2,0-2 2,0-5 2,2-4-4,1-1 6,0-8-6,-2-5 0,2 6-1,0-6 1,-2-1 0,3 2 2,2-5 0,3 0 1,1-6 0,6-3-4,-4-5 3,0-2-3,-1-3 2,-3-1 2,2 0-1,-2-2 0,-1 3 0,-4 3 1,0 7 2,-2 4 0,-1 5 1,0 0 2,0 0-3,0 0 1,0 0-2,-8 1-2,-3 12 3,-3 3-4,5 3 2,5-4-3,2 2 2,2 2 3,0-2-4,3 0 3,5-3-4,0-4 2,1-4-3,7 2-2,1-7-4,1-1-8,8 0-8,-2-6-17,4-1-23,-4-4-67,3-1-144,-1-3 7</inkml:trace>
  <inkml:trace contextRef="#ctx0" brushRef="#br0" timeOffset="5737.5825">24463 11962 792,'0'0'27,"0"0"2,0 0-2,0 0-9,0 0-5,0 0-4,-20 89-3,40-65 0,9-2-1,1 3-4,4-4 1,2 0-1,-1-2 1,0-1 0,-7-1-3,0-2-3,-7 2-4,-1-3-13,-6-6-11,-8-1-17,-2-5-21,-4-2-32,0 0-68,0 0-100</inkml:trace>
  <inkml:trace contextRef="#ctx0" brushRef="#br0" timeOffset="5931.1992">24718 11914 759,'0'0'16,"0"0"6,0 0 2,0 0-5,0 0-9,-88 70-2,77-43-7,3 1 1,-5 5-2,3-1 0,-4 1-2,-3-1-1,2-3-5,0 1-6,-1-1-9,2-5-11,0-2-19,2-4-36,4-6-95,4-5-87</inkml:trace>
  <inkml:trace contextRef="#ctx0" brushRef="#br0" timeOffset="6367.3311">24990 11266 732,'0'0'11,"0"0"0,0 0 6,0 0 4,0 0-4,0 0-4,6 88-6,-5-44-4,-1 1 1,0 2-4,0-6 2,0 0-2,2-7 1,-2-10-1,3-10 1,-3-2 0,0-7 0,0 1 1,0-1 2,0-5 0,0 0 0,0 0-2,0-1-2,3-13 0,3-8 0,4-9 0,2-1-2,-1-4 2,3 1 2,-2 2-1,0 0 0,-1 3 1,-5 11 2,-1 6 2,-2 9 1,-3 4 0,0-1-2,0 1-2,0 1 0,-5 16 2,-5 8-1,-6 10 0,3 4-2,3-1-1,4 1 1,6-1-2,0-5 1,9-5-1,5-1 0,7-7 1,1-3-1,4-7-1,1-3-2,6-7-7,-1 0-9,0-5-10,3-5-14,-5-2-23,0 0-45,-1 2-138,-1 1-33</inkml:trace>
  <inkml:trace contextRef="#ctx0" brushRef="#br0" timeOffset="12405.5403">25854 12673 651,'0'0'20,"0"0"7,0 0 6,0 0-2,0 0-12,0 0-8,0 0-8,0 0-2,0 0 0,0 0 1,-32-12-1,62 10-1,8 1-3,3-1-8,-2 0-11,0-1-21,-3 3-34,-12-2-72,1 2-113</inkml:trace>
  <inkml:trace contextRef="#ctx0" brushRef="#br0" timeOffset="12548.9352">25960 12799 577,'0'0'21,"0"0"4,0 0 3,0 0-8,0 0-11,0 0-6,0 0-12,106 15-18,-63-15-54,1-1-160,0-8-18</inkml:trace>
  <inkml:trace contextRef="#ctx0" brushRef="#br0" timeOffset="13830.0709">27433 11846 590,'0'0'21,"0"0"11,0 0 8,0 0-2,0 0-11,0 0-10,0 0-7,0 0-3,0 0 0,-19-23-2,-17 28-2,-3 3-2,-7 3 1,-1 0 4,0-1-4,-1 2 4,6-3-4,4 0 0,2-1 0,6-1-2,8-2 1,7-2-1,10-2 0,5-1-2,-1 0 0,1 0 0,0 1 2,8 4 0,14-3 1,7 3-1,4-5 0,3 3 0,3 1-1,-1 1 0,-3 1 1,-2 3 0,-4 2-2,-5 6-1,-5 3-1,-7 4-1,-9 6 1,-3 3-2,-15 1 1,-11 6 2,-4-3 3,-8 2-1,-4 2 4,2-4-3,-5-5 2,3 0 1,1-2 0,3-3 0,4-1 1,4-4 3,7 0-4,8-9 3,8-3-4,5 1-1,2-2 0,11 3 0,9 2 1,10-6-1,5-5 1,8-3-2,4 0 0,2 0-2,4-3-1,2-5-1,2 1-4,-3 0-12,-1 2-22,-6 5-58,-5 0-128,-8 5-56</inkml:trace>
  <inkml:trace contextRef="#ctx0" brushRef="#br0" timeOffset="14414.8158">26717 13000 662,'0'0'5,"0"0"6,0 0 4,0 0 1,0 0-4,0 0-4,0 0-4,-21 81-2,21-50-1,0 0 0,0 0 2,0 0-2,0-3 2,0-1-4,1-8 1,2-1 0,-3-6 0,1 0 0,1 0-1,-2-7 2,1 0 0,-1-5 0,0 0 1,0 0 1,2 3 1,5-3 1,3 0-2,6-3-1,1-7 0,1-2 0,-5-3 2,2-4 0,0 0-2,1 0 5,-3-3 0,-3 7 1,-4 6 0,-3 6 1,-3 3-3,0-2 0,0 2 0,0 0-2,0 0 1,0 0 1,-5 10 3,-4 4-3,-3 8 4,3 0-5,2-5-1,0-2-1,5-2-2,2-3-1,2 7 0,8-7 1,1 4-1,5-4 0,0-5-1,4-2-2,5-3-5,-2 0-6,3-1-9,3-6-14,-3 2-22,0-4-43,-2 1-116,4-1-59</inkml:trace>
  <inkml:trace contextRef="#ctx0" brushRef="#br0" timeOffset="14565.6425">27199 13289 754,'0'0'1,"0"0"6,0 0 2,0 0-5,0 0-4,0 0-5,109 7-8,-71-7-18,1-4-33,0 1-81,0 0-122</inkml:trace>
  <inkml:trace contextRef="#ctx0" brushRef="#br0" timeOffset="14917.7302">27249 13500 703,'0'0'18,"0"0"3,0 0 4,0 0-3,0 0-10,0 0-5,0 0-4,0 0-2,88-20 0,-52 8 0,5 2 0,-2-2-1,3-1 2,-6 4 0,-5 3 0,-7 4 2,-8 2-1,-5 0 3,-6 7 1,-1 10 0,-4 2-1,-1 4 2,-5 4-3,-2-2 2,2-5-2,4 1-3,2-4-2,0-1 0,5 1-1,6-5 1,5-6 0,6-5 1,4-1-1,2-5 0,4-9 1,-3-2 0,-4-1 2,-2-4 3,-4 1 3,-7 3 2,-4 1 1,-5 0-4,-3-3-3,-2 3-4,-9-7-2,-7 5-3,-5 1-8,-5 7-18,-10 0-38,-1 5-107,-3-2-135,4 2 2</inkml:trace>
  <inkml:trace contextRef="#ctx0" brushRef="#br0" timeOffset="16055.1987">26805 11292 363,'0'0'12,"0"0"9,0 0 4,0 0-3,0 0-1,0 0-5,0 0-4,0 0-1,0 0-3,37 81-1,-37-61 0,0-2-1,0-4 0,-2 6-2,1-10 1,-1-5 2,2 0 1,0-5 1,-1 0 3,1 0 5,0 0 3,0 0 0,0 3-5,0-3-3,0 0-5,0 0-3,1-10 0,5-5 0,2-5 1,1 2 0,0 1 0,0-2 2,1 2 0,-3 7 0,3-2 3,-3 5-2,-2 5-2,5-1 0,0 3 0,4 5 0,8 9 0,-7 6 0,0 4-3,-3 3-2,0 5-2,1-3 1,-3-1-3,0 1 0,0-7-7,-4-2-9,-2-11-28,-1-3-53,-3-6-155,0 0-17</inkml:trace>
  <inkml:trace contextRef="#ctx0" brushRef="#br0" timeOffset="17279.8456">28218 12088 466,'0'0'31,"0"0"14,0 0 10,0 0-4,0 0-13,33-81-9,-33 67-9,0 3-5,-3-4-4,-8 1-1,1 3-1,-6-3 1,1 4-2,2 5 0,-4 3-2,-2 2-2,0 2-1,-5 10 0,-2 5-2,4 3 1,4 5-4,1 2 2,4 5-1,2 0 1,4 0-1,2 1-1,4-3-1,1-2 0,0-3-1,3-4 1,1-4 0,3-5 0,-1-4 0,1-3 1,2 2 1,0-7 0,6 0 1,-1 0-1,3-7 1,-3-3 0,1-3 1,-4-1 0,5-3-1,-4 0 2,-2-3 0,3 0-1,-3-3 1,1 1-1,-2-2 3,-4 7 0,-1 1 1,-1 8 2,-2 3 0,1 0-2,-2 5-2,0 0-3,0 0 1,0 13 1,0 8 0,0 12 1,0 6-1,0 2 0,1 5-3,5-4 1,0-2-1,-1-2-1,3-8 0,-1-5-1,0-8-2,-1-5-1,-2-2-3,-1-7-5,5 4-8,-3-3-8,-1-3-8,7 1-8,-1-2-9,6-5-8,1-5-2,2-2 7,-2 0 20,-2-5 17,-1 0 17,1-3 11,-1-1 14,-2-5 10,-1 4 15,1-2 8,-5 7 0,-1 2 0,-2 3-5,-2 7-7,-1 1-10,-1 4-9,0-1-9,0 1-6,-1 8-2,-7 8-1,-2 7-2,3 3 0,3-1-1,1 1-2,3-3 1,0-6 0,0-1-2,4-2 0,2-4-1,-3-3-1,2 0 2,0-5 0,-1-1-1,6 1 2,2-2-1,4-3 0,4-6 1,-4-1 0,-8 1 0,3-1 0,-1-2 1,-2-3 0,3 0 2,-5 1 1,2 1 1,-4 5 0,-2 3 1,-1 2 1,-1 3-2,0-2-2,0 2 0,0 0-1,-9 8-1,-5 9 0,2 4 1,3 3-1,4-1 0,4 2 0,1-3-1,0 0-2,6-3 5,2-2-5,-1-5 3,2-1-6,2-3-3,-3-3-7,6 2-12,-2-5-18,-3-2-37,8-4-81,-6-6-113</inkml:trace>
  <inkml:trace contextRef="#ctx0" brushRef="#br0" timeOffset="17500.8221">28909 12097 761,'0'0'12,"0"0"9,0 0 2,0 0 0,0 0-5,0 0-6,28 94-3,-2-63-3,2-1 0,3-2-6,2-3 2,-4-2-3,0-3 0,-6-3-6,-7-5-4,-2-3-8,-3-3-10,-7-3-14,0-1-13,-4-2-33,0 0-91,0 0-87</inkml:trace>
  <inkml:trace contextRef="#ctx0" brushRef="#br0" timeOffset="17696.5401">29090 12059 713,'0'0'11,"0"0"4,0 0 0,0 0-4,-38 84-6,29-55-2,0 0-4,-3 3 0,0-5-1,-2 1 0,1-4-3,-3-1-2,4-3-7,3-4-10,0-4-24,3-5-44,0-3-105,3-1-66</inkml:trace>
  <inkml:trace contextRef="#ctx0" brushRef="#br0" timeOffset="18115.5434">29415 11526 714,'0'0'5,"0"0"5,0 0 4,0 0 2,0 0-5,0 96-3,0-47-6,-3 2 0,2-2 4,-2-3-5,1-5 2,1-3-3,1-8-2,0-9 2,0-8-2,0-8-1,0-5 0,0 0-1,0 0 2,0 2 0,0-2 1,4 0-2,6 0 0,5-5 0,1-7-1,-1-3 3,2-4-5,-5-3 4,2-3-1,-4-1 4,3 1 2,-5 3 2,0 6 3,-5 7 5,1 5 1,-4 4-3,0-2-2,0 2-4,-2 8 0,-5 7 1,0 11-1,1 3 1,3 4 3,3-1-6,0 0 5,5-3-6,8-2-1,4-4 1,4-3-4,4-5-2,6-5-12,3-3-15,1-7-36,1 0-95,0-12-127,1-1 2</inkml:trace>
  <inkml:trace contextRef="#ctx0" brushRef="#br0" timeOffset="18211.3283">30090 12097 570,'0'0'-268,"0"0"1</inkml:trace>
  <inkml:trace contextRef="#ctx0" brushRef="#br0" timeOffset="22462.7965">21394 15130 299,'0'0'43,"0"0"12,0 0-2,0 0-11,0 0-13,0 0-14,0 0-5,0 0 1,0 0 4,80-76 4,-69 47 6,-4 0 2,-2-2 2,-4 0-5,-1 1-2,-4 5-7,-7 0-4,-4 3-3,0-1-1,-4 4-2,-2 6 0,6 5-2,-2 5-2,-2 3 1,-3 9-1,-4 13-1,1 10 1,4 9-1,1 8-1,1 6 1,5 0 0,1-1 0,5-2-2,6-7 2,2-4 2,0-4-4,8-7 4,5-7-5,2-5-1,-2-6-1,-2-2 1,-2-6 0,2-4 3,4 0 1,-1-4 1,1-10 0,-1-4 1,-2-2-1,0-4-4,-3-1 6,0-4-4,0-1 2,-1 0 2,-2 1-2,-1 0 2,-2 9-2,-2-1 3,1 9 0,-2 6 1,1 2 0,-1 4-1,0 0-2,0 0-2,1 14 0,-1 10 0,0 9 3,0 4-3,0 5 1,0 1 3,3-4-5,3-2 5,0 1-7,-2-2-5,1-7-5,-1 0-13,-1-9-18,0-8-38,0-1-54,-1-7-124</inkml:trace>
  <inkml:trace contextRef="#ctx0" brushRef="#br0" timeOffset="22796.9075">21597 15269 568,'0'0'31,"0"0"1,0 0-5,0 0-5,0 0-9,0 0-6,49 90-5,-44-62-2,1 1-1,0 0 1,-3-4-3,0-7-1,-1-1-2,0-4-3,-2-8-1,1 2-1,-1-7 2,0 0 4,0 0 3,2 0 2,-2 0 1,1 0 1,2-12 4,2-5 0,0-6 3,-1 0 0,-1 2 1,3-1 0,0 1 5,-1 6-2,0 2 1,1 5-1,-3 4-3,4-1-4,-2 3-1,3 2-1,5 0 0,-1 11 0,2 3-1,-2 0 0,-3 5-3,2-1-3,-4-1-4,-2-3-6,0 3-12,2-1-17,-2-2-50,2 3-103,-1-5-78</inkml:trace>
  <inkml:trace contextRef="#ctx0" brushRef="#br0" timeOffset="22965.2379">21971 15441 689,'0'0'7,"0"0"1,0 0 0,0 0-3,0 0-1,0 0-3,97-41-5,-67 36-7,2-2-14,-2 2-16,-1 1-30,-9 1-59,-1 0-72,-7 0-36</inkml:trace>
  <inkml:trace contextRef="#ctx0" brushRef="#br0" timeOffset="23123.8148">22113 15262 618,'0'0'45,"0"0"-6,0 0-13,0 0-13,0 0-7,0 0-2,0 0 1,0 0-2,0 0-2,15 69 0,-7-43-2,-1 0 1,1 0-6,-5 2-7,0 0-17,0 2-34,0-3-81,-1 1-126</inkml:trace>
  <inkml:trace contextRef="#ctx0" brushRef="#br0" timeOffset="23316.3312">22400 15408 633,'0'0'9,"0"0"3,0 0-2,0 0-2,0 0-6,58 82-1,-55-53-6,-3 2-5,0-2-12,0 3-22,0-3-69,0-4-127,0-4-1</inkml:trace>
  <inkml:trace contextRef="#ctx0" brushRef="#br0" timeOffset="23536.8934">23010 15071 772,'0'0'-6,"0"0"4,0 0 3,0 0-2,90-13-12,-60 14-24,2 6-64,0 5-163,-8-4-17</inkml:trace>
  <inkml:trace contextRef="#ctx0" brushRef="#br0" timeOffset="23680.8571">22967 15359 761,'0'0'5,"0"0"4,0 0 1,0 0-2,0 0-6,97 7-12,-55-15-24,4-3-77,-1 0-173,1-3-11</inkml:trace>
  <inkml:trace contextRef="#ctx0" brushRef="#br0" timeOffset="24240.7771">23886 15083 582,'0'0'-7,"0"0"12,0 0 14,0 0 7,65-90 1,-60 70 0,-5-5-2,0 1-3,-2-1-7,-6 1 0,-7 2-5,1 1 1,-5 1-3,-1 0 1,-5 6-3,6 6-1,0 4-4,1 4 0,-2 4-1,-5 12-2,8 3 2,1 10-3,3 2 2,4 3-1,1 1 1,5 0-1,1-1 2,2-3-2,3-2-2,5-6-3,3-6 0,-4-5-1,2-2-1,-1-6 1,-3-3-1,3 1 4,-3-2 1,5 0 3,3-6 0,-3-5 1,4-4 1,-2 1-1,-2-6 1,-1 1 0,-1-3 1,4 2 1,-3 3-1,-2 3 2,0 3-1,-2 4 0,-1 2 1,-2 2-2,-2 3 0,5 0 0,5 2 0,4 10 0,1 6 0,1 3-4,-6 5-2,-1 1-5,-3-3-14,-2-7-27,-1 5-49,-3-2-107,0-5-67</inkml:trace>
  <inkml:trace contextRef="#ctx0" brushRef="#br0" timeOffset="24575.5182">24050 15063 481,'0'0'42,"0"0"5,0 0 1,0 0-12,0 0-13,0 0-4,85 20-6,-75 2-6,-1 2-3,-5-1-1,-2 0-3,-1-1 1,-1 0 2,0-8-4,-1 3 3,-2-5-4,0-4 2,-2 1-2,3-6 2,0 2 2,2-5-2,-1 0 0,1 0 0,-2 0 0,1-5 1,1-7 3,0-4-5,3-2 5,7-5-2,0 5 5,3 3 2,3 3 1,-4 5 1,2 1-1,1 4 0,0 2-5,4 0-3,-3 5 0,-1 4-2,-6-1 0,-1 1 0,-2-1-3,-3 4-1,1 0-11,-2 5-10,-2 2-33,0-6-71,0 4-135,0-6-15</inkml:trace>
  <inkml:trace contextRef="#ctx0" brushRef="#br0" timeOffset="24728.6279">24445 15255 679,'0'0'14,"0"0"8,0 0 1,88-35-7,-59 28-7,4 2-4,0-2-4,-1 3-6,-2 1-9,-8 1-16,-2 0-49,-8-1-123,-3-1-75</inkml:trace>
  <inkml:trace contextRef="#ctx0" brushRef="#br0" timeOffset="24899.1717">24622 15108 679,'0'0'15,"0"0"6,0 0 0,0 0-2,0 0-3,0 0-5,0 0-3,0 0-3,13 86-2,-8-64-6,-1-1 0,-3-4-14,-1 1-15,0 0-40,0 1-71,-7 4-106,0-9-23</inkml:trace>
  <inkml:trace contextRef="#ctx0" brushRef="#br0" timeOffset="25148.0197">24800 15164 615,'0'0'48,"0"0"-4,0 0-9,0 0-13,81 19-4,-74-8-3,-1 3-4,-4 4 4,-2 1-5,0 10 2,-2-9-4,-4-5-3,2 1-4,-2-3 0,2-2 0,1-2 1,0-1-1,2-3-3,-1 0 0,2 2 0,0-3 2,11 2 0,6-1-3,3-3-8,9-2-13,-4 0-23,2-5-42,2-2-138,0-2-64</inkml:trace>
  <inkml:trace contextRef="#ctx0" brushRef="#br0" timeOffset="25365.8205">25692 15187 776,'0'0'6,"0"0"1,0 0-4,80 0-7,-67 0-12,1 0-25,-2 0-100,1 0-147,-9-3-2</inkml:trace>
  <inkml:trace contextRef="#ctx0" brushRef="#br0" timeOffset="25510.4337">25900 15200 754,'0'0'5,"0"0"3,0 0-4,0 0-6,97 9-15,-71-14-37,-1 0-141,1 0-97</inkml:trace>
  <inkml:trace contextRef="#ctx0" brushRef="#br0" timeOffset="26124.2638">27232 14829 876,'0'0'-5,"0"0"0,0 0 4,105-27-2,-70 22-15,1 5-23,0 0-61,-4 3-145,-7 1-57</inkml:trace>
  <inkml:trace contextRef="#ctx0" brushRef="#br0" timeOffset="26280.9061">27264 15103 843,'0'0'-3,"0"0"6,0 0 3,0 0 1,0 0-3,111 29-8,-66-29-11,8-5-28,4-1-95,0-6-157,3 1-17</inkml:trace>
  <inkml:trace contextRef="#ctx0" brushRef="#br0" timeOffset="26500.5537">28535 14984 850,'0'0'-41,"0"0"-4,0 0-8,0 0-80,0 0-143,89 9-14</inkml:trace>
  <inkml:trace contextRef="#ctx0" brushRef="#br0" timeOffset="26659.4772">28952 14988 823,'0'0'-9,"0"0"2,0 0-22,79 0-94,-49-4-166,2-4-20</inkml:trace>
  <inkml:trace contextRef="#ctx0" brushRef="#br0" timeOffset="27021.7888">30105 14783 785,'0'0'-2,"0"0"0,0 0 3,99-29-1,-59 27-3,3 2-9,-3 0-25,-1 0-44,-1 2-117,-6 1-81</inkml:trace>
  <inkml:trace contextRef="#ctx0" brushRef="#br0" timeOffset="27184.8874">30132 15003 755,'0'0'7,"0"0"6,0 0 7,0 0-2,0 0-4,0 0-7,110 0-6,-67-7-3,4-1-6,5 2-12,0-3-18,-2-2-40,2-1-87,-4-5-119</inkml:trace>
  <inkml:trace contextRef="#ctx0" brushRef="#br0" timeOffset="27460.9427">30907 14576 788,'0'0'1,"0"0"9,-42 91-2,31-53 2,2 0 1,5 1-5,4 0-1,1-2-4,11-1 0,6-4-2,8-2 0,3-6-1,6-3 1,-2-7-1,5-7 3,-5-4 0,3-3 2,-6-5 1,-3-10 2,-1-2 6,-6-2 3,-5-3 2,-6-4-1,-3 0-5,-6-1-4,0-5-3,-7 0-4,-9-3 1,-8-6-2,-7 2-6,-11-5-16,-11 4-28,-8 4-63,-10 6-189,-1 10-14</inkml:trace>
  <inkml:trace contextRef="#ctx0" brushRef="#br0" timeOffset="32380.4707">21432 11344 14,'0'0'21,"0"0"13,0 0 13,0 0 7,0 0 3,36-86-5,-30 70-1,-2 6-8,-3 1-6,2-2-1,-3 8-6,1-2-2,-1 5-3,0-4-7,0 4-6,0 0-5,2-3-4,-2 3 1,0 3 9,0 22-1,-6 14 7,-4 20-4,1 17-4,1 14 1,-2 16-2,1 16 1,0 13-1,2 10-2,0 7-4,4 4-3,3-3 1,0-6 0,7-6 0,5-11 1,-1-9-2,2-6-1,-1-10 1,0-8-1,-1-5-1,2-4 2,0-7-3,-1-4 3,1-11-2,1-5 1,-2-9 1,1-5-3,-3-9 0,-1-6-2,-4-9-3,-2-11-1,-2-1-5,-1-5-4,0-2-7,2 4-16,-2-8-42,0 0-81,0 0-84</inkml:trace>
  <inkml:trace contextRef="#ctx0" brushRef="#br0" timeOffset="33575.8834">21312 11261 332,'0'0'6,"0"0"7,0 0 14,0 0 6,0 0-1,0 0-8,0 0-11,0 0-7,0 0-6,-5-18 1,5 17 1,0-1-1,2-1 4,2-2 0,-1 2 1,8 0 1,1 2 1,8-1-1,4 1 2,4-1-2,3 1 1,2-4-2,9 1-3,1-6 2,6 2-2,6-4 1,3 3 0,6-2 0,1-1 0,4 0-2,2 2 1,1-2-1,4 0 0,0 0-1,-1 2 0,3 2 0,-2-2 1,-4 3 1,-1-2 0,-3 1 0,-5 0 1,-2 1-2,-5-1 1,1 2-1,-5 0-1,-4 4 0,-4-2 0,-3 1-1,-5 2 1,-2 1-1,-2 0 0,-13 0 0,1 0 0,-8 0 0,1 0 0,-1 0 0,-8 0 0,3 0 1,-7 0 0,0 0 2,0 0 1,3 0 0,-2 0 1,1 0 0,-1 0-1,1 0-1,-1 0-1,1 0-2,-1 0 0,-1 0 1,2 0-2,-2 0 0,1 1 0,-1-1 1,2 0 0,-1 2 0,0-2-1,4 5 0,-2-3 1,2 6 0,1-1 1,-2 0 0,2 4 0,-1 0-1,2 7 0,0-1 1,-1 1-1,-2 4 1,2 2 0,0 3 0,-2 10 4,-1 2-4,-2 5 4,-1 7-4,0 4 0,0 4 1,0 6-2,-4 1 2,-3 6-2,1-3 2,-1 2 2,1 0-3,-1 1 3,1-2-4,3 3-1,2 1 2,1 0 0,0-1 2,0-1 0,0 3 0,0-4 3,1 1-3,1-2 3,-1 3-2,1-3-5,1 0 4,-2-2-3,2-1 2,-2-3-2,1-4 1,-2-2 2,0-2-2,0-3 3,0-2-3,0-3-1,0-3 2,0 1-1,0-4 1,0-1-1,0-1 1,1-3-1,0-3 1,2-2-1,0 0 0,0-4 2,2-3-2,-2 0 0,1 0-2,0-3 4,0 0-3,-1-7 5,2 1-3,-2-6-1,0 0-1,1-1 2,-3-4-2,1-1 0,-2-4 2,0 0-1,0 0 2,1 1 0,-1 2 1,0-3 1,0 2 1,0 1 0,0 0-3,-10 3-2,-5 0-1,-8 0-1,-4 2 1,-5-2 0,-4 1 0,-10 4-2,-6 0 2,-6 1 0,-11 1 0,-4 2 0,-11-1 2,-5 1-1,-8-1 5,-5 0 2,-3-1 5,-1-5 2,1 1 0,4-3-1,5-1-5,7-4-4,6 1-3,8-2 0,6 0-1,13 0 0,9 0 0,17 0-1,7 0-1,10-2 0,7 1-3,-1 1-6,7 0-4,-2-2-8,2 2-9,0-4-19,6-4-44,8-2-166,6-4-31</inkml:trace>
  <inkml:trace contextRef="#ctx0" brushRef="#br0" timeOffset="34315.4726">26333 11485 327,'0'0'27,"0"0"9,-16-92 7,16 72 2,0 6-2,0 5-14,0 3-11,1 2-12,-1 4-8,0-1-1,2 4 5,-1 19 5,1 18 9,-2 25-2,0 19-4,-3 19-1,-3 17-4,-2 13-2,2 9 0,-2 10-4,2-2 2,0-2 0,4 0-1,-1-8 1,3-10 1,0-10-1,0-12 0,3-11 1,2-10-2,3-7 0,-1-9 2,1-6-2,0-7 2,-1-6-2,0-10 1,3-8-1,-4-3 0,-1-12-1,-1-4 0,-1-6-2,-2-6-1,1 1-4,-2-4-2,0 0-6,0 0-14,3 0-29,1-9-46,-1-7-77,1-11-45</inkml:trace>
  <inkml:trace contextRef="#ctx0" brushRef="#br0" timeOffset="35125.482">26151 11226 369,'0'0'12,"0"0"3,0 0 0,0 0 3,0 0-1,0 0-5,0 0-4,0 0-4,0 0 1,15-75-2,8 70 0,6 2 2,5-1-1,5 4 4,5-3 4,9 2 0,4-2 1,7 0 0,7-1-2,1-2 0,5 1-2,1 1-2,0-3-3,0 1 0,1 2-4,-3 1 1,-4 0-1,-3-1 1,-6 3 0,-6-1 0,-5 1 0,-10 0 0,-2-1 0,-7 1 1,-4-1 1,-8 1-1,-2 1 0,-9-2 1,-4 2-1,0 0 1,-6 0 2,0-2-1,0 2 0,1 0-1,2 0-2,-2 0 0,1 0-1,4 0 1,0 0-1,4 0 0,7 7 1,-5 1 0,3 6 0,-1 3 1,1 3-2,0 6 1,2 6 3,-1 5-3,1 7 4,3 11-4,-2 7 1,-1 10 2,1 5-2,3 8 1,-2 3 1,2 3-1,-1 0 0,-3 2-1,0 0-4,-2-2 3,-4-2-1,0-4 2,0-1 1,-5-4 0,-2-3 3,-2 3-2,-2-3 1,0-2 1,1 1 0,-1-2 0,-1-3-2,-1-2 1,1-5 1,-1 1-4,2-5 3,0-6-2,0 1-2,2-5 3,2-4-3,4-1 2,-2-7-1,2-3 1,-1-1 0,2-7-1,-1-4 1,1-1 1,-2-6-1,-1-3 2,0-4 0,-5-4-1,4 2-1,-4-2-1,0 0 0,2 0 1,-3-5 0,0 5 1,2-2 1,-1 2 0,1-1 0,-2 1 3,0 5-2,-6 6 0,-3 3 0,-2-2 0,-2 1 1,-6 1-5,0-2 4,-7 4-5,-6 0 0,-11-2 1,-9 0-3,-14 1-3,-13-2-9,-15-1-9,-16-2-18,-10-1-34,-11-4-139,-8-5-81</inkml:trace>
  <inkml:trace contextRef="#ctx0" brushRef="#br0" timeOffset="45976.524">6488 16269 460,'0'0'27,"0"0"3,0 0 0,-17-90-2,14 63-2,-3 1-4,3 0-2,-3-1-6,-2-2-1,1 0-3,-2 1 1,-5-2-2,0 5-4,-3 2 4,0 5-8,-2 4 5,-1 7 0,-1 7-2,0 1-2,-2 18-1,-1 9 3,-2 11-4,0 11 4,2 7-4,-1 3-1,6 3 2,4-2-2,3-2 2,2-8-4,9-2 2,1-5 3,0-4-6,4-6 5,6-7-4,-3-10-1,2-5 2,-1-9-2,3 1 1,3-4 2,2 0 1,7-12 1,-4-3-1,3-6-4,-2-1 3,-3-1-2,-1-3 3,0-3 1,-2-2 0,-2-3 0,1-2 0,-3-3 1,-1 2-1,-2-1 0,0 1 1,-4 6 1,0 10-2,-3 6 2,0 10 0,0 5 3,0 0-1,0 0-1,0 0-2,0 17-2,0 15 1,0 9-2,0 8 3,0-1-2,0 2 1,3-6-2,-3-2 2,7-4 1,-2-4-2,0-8 1,-2-4-3,0-5-2,0-7-2,-2-5 2,1-1 1,-2-4 1,0 0 0,0 0 0,6 0 1,1-6 0,4-7 3,1-7-6,2-3 3,-2 1-1,-3-2 1,1-1 2,-3 3-1,-3 4 2,1 8-2,-4 0 1,1 6 2,-1-1 0,1 2 0,-2 3 0,0 0-1,0 12-1,0 11 0,-3 9 2,1 2-2,2-2 2,0-1-4,0-4-1,6 1 0,1-7-1,0-7 2,2-4-2,0-2 2,4-8 1,3 0-3,1 0 3,3-9-2,-1-6 3,-2-5 1,-2-3-4,-2 0 5,-6-4-4,-4 2 6,0 0 1,-3 2-3,-3 0 2,-7 1-2,-3 2 0,-3 3-2,-4 2-2,-2 6-4,0 8-4,-2-1-7,2 9-15,2 13-25,8 0-56,5 6-124,7 0-22</inkml:trace>
  <inkml:trace contextRef="#ctx0" brushRef="#br0" timeOffset="46129.2397">7010 16670 746,'0'0'36,"0"0"-6,0 0-10,-1 83-8,-8-49-8,-4-4-3,1 2-3,1 5-9,-1-3-6,2 0-20,10 0-31,0-6-88,4-1-131</inkml:trace>
  <inkml:trace contextRef="#ctx0" brushRef="#br0" timeOffset="46840.5458">7580 16433 542,'0'0'13,"0"0"0,0 0-1,19-88-1,-16 59 4,-2-4 2,3 1 6,-4-1 1,0 1-1,0 1-7,-7-1-4,-2 0-4,-1 3-4,-4 1 3,-1 2-3,-5 4 0,4 6 0,-3 8-3,-1 8 1,0 7 0,0 15-2,-2 9 0,3 9-2,0 7 3,5 6-2,-2 3 2,10-5-2,3-1-1,2-6 0,1-5 0,0-5-4,7-5 1,0-5 2,2-5-1,-2-7 0,0-4 0,1-4 0,-2-3-1,5-1 3,2-1 1,1-11-2,1-2 3,2-5 1,-4 1-2,0-3 2,2-2-1,-5-2 2,3-2-2,-4-5 0,-1 1 1,-1-1 1,-2 3-1,-2 8 5,-2 7 2,-1 8 1,0 6 0,0-2-2,0 2-2,0 0-2,3 2 0,-3 13 0,0 10 1,0 7 0,3 0 0,0 2-3,0 0 1,1-4-4,3-1 2,-4-1-4,3-1-1,-3-1 1,-2 1-9,1-2 1,-2-5-14,1-1-13,-1-7-18,0-6-32,5 4-38,-2-4-60,5 0-31</inkml:trace>
  <inkml:trace contextRef="#ctx0" brushRef="#br0" timeOffset="46995.637">7782 16511 622,'0'0'43,"0"0"-10,0 0-5,0 0-6,0 0 0,0 0-7,0 0-1,0 0-12,39 88-1,-39-60-4,0 1-3,-3-3-4,-2 1-10,-1 0-17,-3-3-40,3-2-63,3-5-136</inkml:trace>
  <inkml:trace contextRef="#ctx0" brushRef="#br0" timeOffset="47160.6455">8044 16682 745,'0'0'24,"0"0"0,0 0-7,0 0-2,0 0-11,0 0 0,0 0-3,0 0-4,0 0-3,59 51-15,-59-24-19,-3 0-49,-3-5-106,-5-1-97</inkml:trace>
  <inkml:trace contextRef="#ctx0" brushRef="#br0" timeOffset="48092.8239">8664 16430 601,'0'0'4,"0"0"-3,0 0 2,0 0 0,0 0 2,0 0 3,0 0 5,0 0 4,16-79 1,-13 55 0,0-3-2,-3-1-2,0 2-2,0-2-2,0 1-4,-5 2 0,-2-1-4,-3 2 0,1 0-2,-2 5 2,2 5-1,-1 4 1,4 4-1,-3 6 0,-3 0-2,0 7 2,-2 13 1,-1 12-1,2 11 1,3 6-2,1 3 2,2 2-4,3-1 2,1-6-2,3-7 2,0-1 1,5-5-3,1-7 4,0-6-5,0-6 3,-2-7 0,-2-4-1,1 0 1,-3-4-1,4 0 3,3 0-1,5-8 2,2-2-2,-1-5-1,-1-2-3,1-2 3,-3-5-5,1-1 5,-2 0 1,1-2 0,0 2 1,-1 1 0,-5 7 3,1 6 1,-4 7 3,-1 4 1,0-2-4,0 2-1,0 0-1,0 0-1,0 10-1,0 11 0,0 4-2,-1 4 1,-5 2-2,3-4 2,0 2 1,0-3-8,0 1 6,1-10-8,0 1 0,1-5-1,1-7-3,0 6 2,0-7-2,0-1 1,0 2 2,3-6 2,11 0 4,6-9 2,6-4 3,0-6 2,0-2-3,-1 0 7,-2-1-3,-1 2 5,-1 3 0,1 5 1,-9 3 1,3 1-2,-6 6 0,1 2-1,4 0 0,-3 2-2,2 10-3,-7 5 2,-1 3 5,-4 6-10,-4 1 7,2 0-6,-7-1 0,-3-2 2,-3 0-3,0-4 1,0-1 0,3-2 1,2-5-1,1-2 1,4-5-3,2 2-2,-2-2 2,2-1-2,1 3 1,1 0 2,6-2 0,6 2-2,7-7-9,1 0-13,9-8-15,-1 1-19,4-4-27,2 3-33,-5 0-72,5-4-57</inkml:trace>
  <inkml:trace contextRef="#ctx0" brushRef="#br0" timeOffset="48236.4354">9391 16690 681,'0'0'62,"0"0"-11,0 0-13,0 0-9,0 0-6,0 0-5,0 0-7,0 0 0,0 0-3,16 0-3,-14 0-2,-2 0-4,0 7-3,0 5-7,0 0-18,0 7-24,0-7-65,0-2-182,0 1-15</inkml:trace>
  <inkml:trace contextRef="#ctx0" brushRef="#br0" timeOffset="48389.5112">9767 16648 789,'0'0'6,"0"0"0,0 0-6,100-37-28,-76 25-70,-1-3-188,-2 3-17</inkml:trace>
  <inkml:trace contextRef="#ctx0" brushRef="#br0" timeOffset="48545.1867">10221 16604 755,'0'0'12,"0"0"4,0 0 1,0 0-3,0 0-6,0 0-11,0 0-9,90-9-24,-70 5-20,0-4-45,2 6-55,-9-3-87</inkml:trace>
  <inkml:trace contextRef="#ctx0" brushRef="#br0" timeOffset="49440.3719">11757 16361 509,'0'0'1,"0"0"0,0 0 5,-9-86 5,10 54 8,4-3 8,-1 1 1,-1-2 1,-3 0-3,0 3-6,-6 1-2,-7 2-4,-6 1-2,-4 1 1,-6 5-6,-2 7 5,-4 5-9,-4 8 2,-2 4 3,1 16-8,-1 9 6,1 9-6,-1 9 1,7 5 0,5 3-1,7 4 2,5 1-4,2-8 1,11-1-1,4-6-2,1-5 1,9-7 1,2-8 0,4-5 1,-5-5-1,4-5 3,1-6-2,1-1 1,2 0-1,3-8 1,-5-4 0,2-2 0,-5-3 0,1-3 0,-5-1 2,1-3-2,-3-1 3,-1-6-1,-3-1 1,-2 3-1,-1 0 2,-1 8-1,0 3 4,0 7 5,0 5-2,0 2-1,0 4-5,0 0-1,-1 11-1,-1 12-1,2 9 0,0 6 0,0 0-3,2 4 2,3-6-3,-2-2-2,0 0-5,0-3-6,0 1-6,0-3-16,-2-3-22,4-1-41,-1-12-83,3 1-74</inkml:trace>
  <inkml:trace contextRef="#ctx0" brushRef="#br0" timeOffset="49735.9287">11649 16523 582,'0'0'30,"0"0"-3,0 0-1,0 0-5,0 0 2,0 0-10,28 78-1,-27-44-9,-1 1-3,0-6-2,0-2 1,0-8 1,0-8-1,0 0 2,0-5-2,0-2 2,0 2 2,0-6 2,0 0 3,0 0 4,0 0 3,6-7 0,3-7-1,7-7-3,-2-1 0,2 0-2,6 2 2,-2 1-3,2 4 0,-3 1-3,-5 6-1,-1 5-3,1 3-1,-2 1 1,2 9-1,-5 4-3,-4 5-4,-4 4-6,-1 3-17,3 4-25,-2-1-78,4-2-156,-1-7-13</inkml:trace>
  <inkml:trace contextRef="#ctx0" brushRef="#br0" timeOffset="50019.387">12274 15724 836,'0'0'12,"0"0"7,0 0 5,84 114-5,-57-59-4,-5 6-7,-7 10-3,-3 1-3,-6 6-4,-6-2 1,-1 0-1,-12-2 0,-6-1 0,-11 7-12,-11-4-11,-11 6-19,-10 0-32,-13 2-71,-12-3-150,-10 3 2</inkml:trace>
  <inkml:trace contextRef="#ctx0" brushRef="#br0" timeOffset="50528.9244">5246 15383 829,'0'0'-2,"-44"104"3,26-22-3,11 21 2,3 12 2,4 13-1,0 4 2,5 0-2,4-8-1,4-7-2,6-7 2,5-14-2,8-11-2,9-6-1,11-13-7,8-3-10,7-15-22,15-7-33,6-11-99,11-8-102</inkml:trace>
  <inkml:trace contextRef="#ctx0" brushRef="#br0" timeOffset="51235.676">12990 16310 704,'0'0'7,"0"0"-7,0 0-1,0 0 1,0 0 2,0 0 0,0 0 0,0 0 0,0 0-6,-6 0-3,10 0-17,12 0-31,-1 2-94,6 3-121</inkml:trace>
  <inkml:trace contextRef="#ctx0" brushRef="#br0" timeOffset="51384.3241">12929 16556 711,'0'0'3,"0"0"-2,0 0 3,0 0 3,0 0 0,0 0-2,0 0-7,0 0-18,85 30-59,-50-30-195,1 0-10</inkml:trace>
  <inkml:trace contextRef="#ctx0" brushRef="#br0" timeOffset="52577.5998">12903 16302 301,'0'0'48,"0"0"-3,0 0-7,0 0-2,0 0-4,0 0-4,0 0-2,0 0-5,0 0-2,0 0-5,-26-11 1,26 11 0,0 0-1,10 2 2,6 5-6,10 0-1,7-2-2,6-2-3,5-2-1,1-1 1,4 0 2,0 0-1,1-1 1,-2-2-1,-6-1-4,0 3-1,-6 1-1,-14 0-3,-2 0-3,-8 0-6,-7 0-7,1 1-7,-6 3-22,-7 8-49,-9 3-107,-4 4-51</inkml:trace>
  <inkml:trace contextRef="#ctx0" brushRef="#br0" timeOffset="52843.4131">12956 16627 415,'0'0'18,"0"0"11,0 0 7,0 0 4,0 0-6,0 0-4,0 0-5,0 0-6,0 0-3,9 16-4,22-24-3,0-1-1,6-1 1,0 2 1,1-3-1,-1 2 0,1 2-4,-5 2-2,-1 1-5,-10 1-6,-4 0-5,-6 3-6,-6 0-6,5 0-11,-6 0-25,-1 0-51,2 0-73,-6 0-57</inkml:trace>
  <inkml:trace contextRef="#ctx0" brushRef="#br0" timeOffset="53290.3972">13224 15177 644,'0'0'19,"0"0"-5,-114-9-1,68 28 1,-5 13 5,0 8-5,1 9 2,5 6-7,4 11-4,8-3-1,13 2-3,7 3 1,10-7-4,3-3 1,11-7-3,8-8 2,6-10 5,4-6-5,3-5 4,2-9-3,4-6 1,-1-7 0,-2 0 0,0-8 2,-3-6-6,-3-1 8,-3-3-6,-3-2 5,-6-1 1,-3 1 0,-6 5 2,-4-2-1,-1 7 2,-3-2 0,0 0 0,-1 7-1,-8 1-2,-4 4-1,-3 12 0,-6 9 0,6 8-1,2 4 0,5 6 2,6 3-8,3-1-2,3 5-17,6 1-48,4 3-124,-3-2-108</inkml:trace>
  <inkml:trace contextRef="#ctx0" brushRef="#br0" timeOffset="54655.3062">15376 15677 413,'0'0'66,"0"0"-4,0 0-9,0 0-13,0 0-11,0 0-11,-15-91-6,-7 82-6,-5 4-1,-8 3 3,-3 2-4,-9 4 0,-4 5-1,-4 3 0,-6 1-2,1 4 2,-3-2 0,4 0 1,3 1 0,1-4 1,10 0-2,6-3 0,8-1-1,8-2-1,11-3 0,7-2 0,5-1 1,0 0-1,3 0 2,17 0-3,15 0 2,11 2-1,4 0-2,4 3 2,0 5-2,-2 2 2,-7 5-1,-8 3-1,-6 3-1,-10 7-1,-9 3 6,-9 4-4,-3 7 3,-16 4-2,-10 2-3,-9 1 2,-9 5-2,-3-7 2,-3-2-1,-3-5 0,3-3 1,2-3 1,0-7 0,5-2 2,4-6 0,3-1 0,5-6 0,11-4 0,10-5-1,6-2 2,4-1 0,7 3 0,16-1 0,9-1-2,11-3 1,8 0-1,5 2 0,6-7-1,2 1 1,1-3-1,0 4-1,-4 0-4,-3 3-6,-9 0-12,-7 3-17,-7 9-28,-9 0-73,-9 8-109</inkml:trace>
  <inkml:trace contextRef="#ctx0" brushRef="#br0" timeOffset="55202.8728">14408 16849 547,'0'0'41,"0"0"4,0 0-5,0 0-9,0 0-11,0 0-10,0 0-5,0 0-1,0 0 2,-29 37-2,25 1 2,0 4-4,4 0 0,0 2-1,1-5 1,6-5-3,-1 1 2,1-8-2,-1-4 0,1-9 0,-3-4-1,-2-5 1,-1-3 0,1 3-1,-1-2 4,1 2 2,-2-5 0,0 0-2,3 0-2,4-5 0,3-7-1,0-8 0,0 2 1,2-1 1,-2-1-2,2-7 2,0 5-1,0-2-1,-1 4 2,-3 5 0,-4 6 2,-1 6 1,-3 3-1,0-2 1,0 2-1,0 0 1,0 0-1,0 12 0,0 3 0,-3 9-2,-1 0 1,1-7-3,1-1 3,1-2-3,1-4 2,0 3-2,0-4-1,0 1 2,6-4 1,4 1-1,-1-5-1,8 3-7,6-5-10,3-3-13,7-4-24,-1-3-36,4-2-51,2-1-68,1 1-35</inkml:trace>
  <inkml:trace contextRef="#ctx0" brushRef="#br0" timeOffset="55669.6767">15028 17081 584,'0'0'33,"0"0"1,0 0-3,0 0-11,0 0-7,0 0-6,0 0-2,0 0-2,0 0-3,0 0-2,84 10-4,-61-10-9,-7 0-7,-2 3-8,-3 1-3,-8 6-2,0 5-5,-3 4-6,-8 4-5,-7 1 8,-2 2 14,-4-2 22,-2 2 9,1-6 13,-1-1 3,-2-2 8,7-4 6,4 0 1,7-9-2,4-1 2,3-3-5,-1 0 1,1 0-5,0 0-3,7 0-8,9-5 1,7-5-1,5-2 1,-1 0 4,2-1-9,0-2 8,-2 6-9,-1 8 4,-4 1-4,0 5 0,-5 10 6,-2 4-6,-3 6 4,-3-1-8,0 2-5,-2-1-1,2-4 1,-3-9-3,1 0-4,5-2 2,-4-7-3,8 2 2,3-5 4,2-10 1,3-7 0,-1 2 4,-6-6 5,-2 0-1,-7-3-5,-4-3 3,-4-1-6,0 2 6,-11-3 0,-5 2-2,-6 1-5,-5 5-5,-5 4-6,-4 7-18,-7 4-49,1 6-145,-2 0-71</inkml:trace>
  <inkml:trace contextRef="#ctx0" brushRef="#br0" timeOffset="56355.2366">14681 14936 485,'0'0'58,"0"0"4,0 0-17,0 0-24,0 0-15,0 0-5,0 0 2,0 0 1,0 0 1,-43 52-2,37-6-3,0 3 0,2-5 0,1-6 0,-1-6 2,1-10-3,3-11 5,0-4-3,0-7 1,0 0 4,0 0-1,0 0 0,0 0-6,0-11 2,8-8-4,3-11 3,-1 0 2,4-5-1,2-1 0,1 0 0,1-1 4,4 3 1,-2 7 4,-3 3 0,-4 13 1,3 4-3,-2 7-2,0 7 0,3 10-2,-4 10 3,0 5-4,-4 5 0,-1 1-3,2-1 0,-4-3-5,4-2-2,-1-6 3,1 0-8,2-2-1,-5-9-14,4-2-25,0-3-45,-3-3-136,5 1-34</inkml:trace>
  <inkml:trace contextRef="#ctx0" brushRef="#br0" timeOffset="57880.7045">16146 15871 311,'0'0'33,"0"0"1,0 0-5,0 0 3,0 0-1,0 0 3,0 0 1,0 0 0,-2-93-2,-2 77-5,-4-5-7,-3 4-3,1 2-5,-3 3-4,-1 1-2,2 5-1,-1 1-3,-4 5-1,-2 0-2,-6 8 1,1 7-1,1 6 1,4 5-2,0 4 1,4 1-2,3 2 3,4 2 3,4-1-6,1-5 5,3 0-5,0-4-2,4-6 0,1-4-1,-1-5-1,2-2 1,1-1 2,-4-3-2,0-2 5,-3-2 0,4 0 1,2 0 1,5-1-1,3-7 0,-7 2 0,3-5 1,-1-2-2,-4-1 0,4-3 1,-3 1 0,0 3 1,-2 1-5,-1 1 4,1 2-3,-2 2 5,-1 2 1,-1 5 0,0-1 0,0 1 1,2 1 4,-2 14-3,1 11 4,2 10-6,1 1-3,0 0 1,1-1-3,1 0 0,1-3 0,1-3 1,1-6-1,-3-6-1,0-3-2,-3-5-1,-2-7-1,2 1-3,-3-4-5,0 0-6,7 0-19,-2 0-30,5 0-58,6-4-66,-3-9-48</inkml:trace>
  <inkml:trace contextRef="#ctx0" brushRef="#br0" timeOffset="58260.7329">16312 15963 611,'0'0'21,"0"0"-7,0 0 4,0 0-3,0 0-3,0 78-5,-1-40 0,1-1-3,0-1-1,0 0-3,1 1 0,5-2-2,0-5 0,-2-4-3,0-8 1,-1-7-2,-1-5 0,-2-6 0,0 0 3,0 0 3,1 0 0,5 0 2,2-2 0,3-10-1,0-1 0,-2-9 0,-2 1-2,-2-2 3,-1-1-2,-1-4 2,1 1-1,-1 1 1,0 9 0,-3 4 4,1 9 3,-1 4-1,0-3-1,0 3-2,0 0-2,-8 8-2,-2 13 2,-2 3-1,2 8 0,4 1-1,3-4 1,2-1-1,1-2-1,0-4 0,1-3-1,5-7-1,-2-4 1,5 0-1,-2-1-3,3-5-3,9 0-7,3-2-15,1 0-22,2-2-50,-2-6-96,-3-2-60</inkml:trace>
  <inkml:trace contextRef="#ctx0" brushRef="#br0" timeOffset="58499.6915">16771 15917 627,'0'0'16,"0"0"4,0 0 3,0 0 1,0 0-5,18 81-4,11-57 0,6-2-3,4 3-3,4-3-3,-1 3-2,-2-1-4,-3-2-1,-4 0-4,-3 0-1,-4-3-6,-7-1-4,-3-1-10,-7-7-17,-5-2-47,-1-3-102,-3-5-81</inkml:trace>
  <inkml:trace contextRef="#ctx0" brushRef="#br0" timeOffset="58705.1954">17023 15863 625,'0'0'3,"0"0"4,0 0 8,0 0-7,-43 89 4,34-55-6,-2 0-5,-1-4 0,1 4-1,-1-2 0,-4 0-3,-1-3-3,4-2-6,-4-2-6,1-3-15,-3 0-39,9-8-115,1-1-68</inkml:trace>
  <inkml:trace contextRef="#ctx0" brushRef="#br0" timeOffset="59411.0753">17211 15269 341,'0'0'25,"0"0"11,0 0 8,0 0-3,0 0 2,0 0-12,0 0-1,0 0-3,0 0-2,15-40-4,-13 36-2,-2-2-4,0 0-1,0 1 0,2-8-2,-2 8 0,0-2-2,1-4-1,-1 6-3,0-1-1,0 0-2,0-1 0,0 2 0,0-1 0,0-1-2,0 7-1,0-1-1,0 1-2,0 0 0,0 0 2,0 1 0,0 17 3,0 9 0,0 10 3,0 1-4,0-1 3,-1-2-3,-1 1-1,-1-6 0,0-2-1,1-10 1,1 1-1,1-9 2,-2-4-2,2 0 2,0-6-1,-1 0-1,1 0 2,0 1 1,0 1 0,0 0 2,0-2-2,0 1-2,0-1-1,0-3-2,0-10 1,3-7 0,6-5 0,3 0 1,0 1 1,4 0-2,0-1 3,1 2-2,-2 1-4,-3 10 7,-1-1-9,-4 6 7,-3 5 1,0-1-2,-4 3 1,0 0 0,2 0 7,-2 10-7,0 9 4,-2 3-3,-10 1-1,-3 0 1,-2-2-1,-1-3 1,0-1-2,-1-3 1,7-5-1,0-1 0,3-3 1,4-5 2,2 4-1,3-4 0,-1 0 0,1 0-1,0 0 0,1 0 1,16 0-1,1 0 0,11 0 1,-5 0-1,2 4 0,-3 5 0,2 3 0,-3 3 1,1 0-4,-3 2-2,1 0-8,0 4-20,-1-2-81,-2 5-170,-5-6-15</inkml:trace>
  <inkml:trace contextRef="#ctx0" brushRef="#br0" timeOffset="59544.7165">17814 16270 761,'0'0'-6,"0"0"-4,0 0-34,0 0-222,0 0-32</inkml:trace>
  <inkml:trace contextRef="#ctx0" brushRef="#br0" timeOffset="67108.0957">8190 15652 430,'0'0'8,"0"0"-1,0 0 3,0 0 5,0 0 6,0 0 0,0 0 2,0 0 0,0 0-3,0 0-2,19-90-4,-2 64-4,6-3 3,6-3-2,4-2 2,3-7-1,5-2 2,8-6-1,9-7-4,1-5 2,12-4-5,11-7 0,8-6 0,10-1-3,8-6 2,11 1-4,5-1-2,11 0 2,0 2-3,1 5 3,-4 7 1,-2 8-1,-10 12 2,-7 5-1,-11 14 3,-11 3 0,-14 5 2,-12 7-1,-8 3 0,-13 3-2,-16 5-2,-6 3 1,-11 2-1,-5 1 0,0 0 2,-6 0 0,0 0 1,0 0-1,1 0-2,1 0 0,-1 0-2,-1 0 1,0 0-2,0 0 0,0 0-3,0 0-1,0 0-5,-4 0-9,1 1-12,-3 3-19,3-1-37,0 0-57,-1 1-117</inkml:trace>
  <inkml:trace contextRef="#ctx0" brushRef="#br0" timeOffset="67427.2845">10526 13704 557,'0'0'32,"0"0"-10,0 0-1,0 0-4,0 0-1,0 0-3,0 0 0,0 0 4,0 0-1,12-5-2,14 15-1,6 2-4,1 2-3,2 1-2,2 1 0,-4 1 0,-4-1 0,-1-1 0,-8 2 2,0-2-1,-7 0 0,-3 4 5,-7 1-5,-3 4 5,0 2-4,-13 1-3,-3 5-1,-5-1-1,-5 5-1,-5 0-1,1 2-1,-2 3-4,0 1-8,3 5-13,2 3-21,4 0-53,7 2-135,2-4-49</inkml:trace>
  <inkml:trace contextRef="#ctx0" brushRef="#br0" timeOffset="69444.0753">11652 13772 566,'0'0'4,"0"0"-4,0 0 1,0 0-2,0 0-1,0 0 2,0 0 1,0 0 7,0 0 4,0 0-1,6-3 1,23 1-3,12 2-1,3 0 1,7-3 0,6 1 2,5-5 0,7 2 0,9-2-1,6-1-2,4-1 1,6 1-2,9-1-3,4 1 1,4 1-2,3 2-1,6-2 1,2 2-2,2 0-1,6 0 0,0 2 0,2 0 0,2 1 1,1 1 0,2 1 0,-2 0 0,2 0 2,0 1-1,2 1 0,0 1 0,1 0-1,0 0 0,-1-1-1,0 1 2,0-2-1,1-1 1,-1 0 2,1 0-1,-1 1-1,-3-2 2,2-5 0,0 2 2,3-4 2,1 2-1,-2 0-2,5-1-1,-1-1-3,1 2 3,1 0-2,0 1 1,0 3-1,0 2-2,-4 0 1,-3 0 0,-3 0-1,-5 0 0,-4 3-2,-2-1 3,-4 1 0,-4-1 1,0-2 2,-4 1-2,-2-1 2,-1 0-2,-6 0 1,-1 0 1,-6-1 0,-8-2 1,0-1 0,-10 1 0,-4 3 0,-4 0-2,-7 0 0,-6 0-1,-6 0-1,-7 0 0,-5 0-2,-5 0 1,-5 0 0,-9 0 0,-3 0 0,-6 0 0,-1 2 0,-1-2 0,-5 0 0,1 1 0,-6-1 0,0 0 0,0 0-1,1 0-2,2 2-2,-2-2-11,1 0-7,-1 0-12,1 0-13,0 0-23,-2 0-44,2 0-94,-1 0-57</inkml:trace>
  <inkml:trace contextRef="#ctx0" brushRef="#br0" timeOffset="69728.5905">20453 13408 663,'0'0'19,"0"0"0,0 0 7,0 0 1,0 0-1,0 0-6,0 0-8,0 0-5,0 0-3,0 0 0,-37-33 2,51 33 1,9 12-1,7 2 1,6 6-1,2-1-1,0 0-2,2-1 2,-7 1-3,-4-3 2,-5 1-2,-10-5 0,-8 5 1,-6 5 1,-15 10-2,-21 10 0,-18 10-9,-21 9-19,-22 6-58,-15 8-212,-21-4-31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19T09:57:40.0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10769 11139 218,'0'0'36,"0"0"0,0 0 1,-94-78-7,77 57-2,2 2-4,1-1-2,2 0 1,-1-1 0,5 0 1,0 1-1,1 0 3,0 4 4,1 1 7,2 3 1,-2 0 2,-4-5-5,7 8-3,-4-4 1,2 4-3,1 3-7,4 4-5,0 2-5,-3 0-3,3 0-2,0 0-1,-1 0-3,-1 2-3,2 15 1,0 10-1,6 8 2,10 5 0,7 1-1,6 3-1,3-3 2,3 0-3,2-7 1,-1 0-1,-1-5 1,-2-2 3,-4-2-4,0-3 3,-6-2-5,-4-1 1,1-7 0,-10-2 0,2-3-1,-6-1-3,-5-4-3,2 1-8,-3-3-5,0 0-7,0 0-5,3 0-4,-2 2-4,1-2-8,-2 0-8,0-3-11,0-12-5,0-9-12,-6-10-19,-1-1-4,-3-6 14,-2-3 37,0-3 49,0-3 46,0 0 24,-2 0 6,2 1 2,2 5 0,0 7 0,1 5 4,5 11-6,-1 5-11,1 7-11,1 4-9,2 1-5,1 4-11,-2-1-6,2 1-4,-1 0-2,-5 0 1,2 3-1,-5 13-2,-2 5 0,-1 7-2,-1 5 0,-6 3-4,3 6 2,-1 1-1,-3 2 0,-3 0-3,2-1 2,1-3-2,0-2 2,1 0 2,-1-5-3,1 1 1,4-2-4,2-4-3,-1-2 0,4-5-3,1-5-3,2-3-7,4-4-7,2-5-15,-1-1-26,2-4-41,-1 0-84,1 0-59</inkml:trace>
  <inkml:trace contextRef="#ctx0" brushRef="#br0" timeOffset="354.3637">11074 9991 742,'0'0'22,"0"0"-6,0 0-2,0 0-3,0 0-3,0 0-3,0 0-2,-39 90 1,28-28-4,0 9 1,4 2-2,0 2 2,7-7 3,0-4-4,3-9 3,8-5-3,1-10-1,7-10 1,0-6-2,2-7 2,4-8 1,2-4 0,-1-5 1,2-5 0,-1-7 0,-2-3 2,1-5-2,-6-1 0,-1-4-3,-6-2 4,-7 1-4,-6-2 4,0 4-1,-15 1-3,-4 4-3,-8 9-3,-3 10-6,-7 3-5,0 18-9,-5 12-20,1 9-41,5 7-114,3-3-76</inkml:trace>
  <inkml:trace contextRef="#ctx0" brushRef="#br0" timeOffset="899.9191">12264 10310 719,'0'0'29,"0"0"-10,0 0-2,-91-54-4,62 56-3,2 20-3,-5 10-2,1 18-1,-2 13 1,4 11 1,3 12-2,2 9 1,5 3-2,3 4-4,4-3 2,8-6 2,4-10-2,1-7 2,11-11-5,7-9-1,4-10 1,3-8-3,3-9 0,4-9-5,3-4-5,2-10-13,1-6-16,0 0-35,3-13-57,-2-4-131,-2-5 10</inkml:trace>
  <inkml:trace contextRef="#ctx0" brushRef="#br0" timeOffset="1211.4371">12640 10732 652,'0'0'47,"0"0"-3,0 0-10,-4-77-12,4 77-13,-2 0-6,2 0-2,0 2 1,0 19 2,0 16 1,0 16-3,0 8 1,2 4-3,1-2 0,-2-2-3,3-1 3,0-9-5,-1-4-6,2-4-2,-2-5-16,1-3-14,-1-9-24,1-5-40,2-5-74,-3-7-74</inkml:trace>
  <inkml:trace contextRef="#ctx0" brushRef="#br0" timeOffset="1419.1532">12900 11105 664,'0'0'23,"0"0"9,0 0-3,82-15-9,-50 8-5,4-1-3,5-3-6,5-1-3,-1-4-2,3 5-4,-5-1-4,-3 0-6,-3 5-10,-7 2-29,-11 1-64,-6 1-156,-9 2-6</inkml:trace>
  <inkml:trace contextRef="#ctx0" brushRef="#br0" timeOffset="1627.4831">13178 10730 705,'0'0'12,"0"0"5,0 0-2,6 84-2,5-53-7,1 1-2,-2 2-4,1 3 1,-2 1-3,-2 2 0,-2 1-3,-1-3-2,-4 1-2,0-1-9,0-1-4,-2-4-17,2-3-28,0-4-42,0-9-117,0-2-17</inkml:trace>
  <inkml:trace contextRef="#ctx0" brushRef="#br0" timeOffset="1870.1073">13695 10822 757,'0'0'5,"0"0"3,0 0 3,0 0 2,0 0-6,0 0-1,91 93-4,-66-60-1,-2 4-2,1-1 1,-2 1 0,0-2-1,-2-6-2,-1 0-3,-2-2 1,-1-5-9,-3 1-1,-4-7-15,-3-8-32,-2 3-54,0-7-144,-1 0-4</inkml:trace>
  <inkml:trace contextRef="#ctx0" brushRef="#br0" timeOffset="2088.2191">13921 10760 730,'0'0'11,"0"0"-2,0 0 2,0 0-2,-57 91-3,46-54-2,4 3-3,-1 4 1,-2-1-1,-1 4 0,-1-4-2,-1 0 0,0 1 1,-3-4-6,3 1 0,-4-6-12,7-3-18,1-4-30,3-8-70,2-9-129</inkml:trace>
  <inkml:trace contextRef="#ctx0" brushRef="#br0" timeOffset="2303.289">14190 11075 741,'0'0'18,"0"0"1,104-25-3,-67 13-7,7 3-5,-1 1-2,2 0-2,0 0-2,-3 2-3,-2 3-4,-2 0-8,-6 3-13,-4 0-27,-6 0-75,-3 0-141,-3 0 3</inkml:trace>
  <inkml:trace contextRef="#ctx0" brushRef="#br0" timeOffset="2500.8977">14497 10749 683,'0'0'8,"0"0"6,0 0 7,0 0-6,21 98-2,-10-59-6,-3 1-3,0 2-3,-2 3 0,0 0-3,-3-1 0,-3-2 0,0 1-8,0-1-4,0-2-18,-3-5-36,-4-4-56,-2-7-141</inkml:trace>
  <inkml:trace contextRef="#ctx0" brushRef="#br0" timeOffset="2760.9351">14860 10824 761,'0'0'10,"0"0"3,0 0 2,85-2-4,-58 16-5,3 7-2,2 5-3,-3 6 1,4 3 0,-5 4-1,-1-2-1,-2 4 0,-2-5-4,-4 0-1,-1-3-1,-1-1-8,-3-5-2,-4-6-9,0-4-13,-4-5-18,-3-7-39,0 1-60,-3-6-99</inkml:trace>
  <inkml:trace contextRef="#ctx0" brushRef="#br0" timeOffset="2991.961">15277 10739 693,'0'0'26,"0"0"-9,0 0-3,0 0 0,0 0 0,0 0 2,0 0-7,-71 106 0,64-71-4,-5 2-2,4 1-1,-3 0 1,0-2-5,2 0 2,-1-1-4,-1-3-3,0-1-2,0-4-11,-2 0-8,4-4-28,3-5-59,2-3-128,0-4-31</inkml:trace>
  <inkml:trace contextRef="#ctx0" brushRef="#br0" timeOffset="3274.4847">15287 10646 681,'0'0'41,"0"0"-4,0 0-13,83-90 1,-56 79-13,2 2-4,-2 6-2,-2 3-1,-4 3 2,-6 9-2,-5 4 2,-4 5-2,-6 4 1,0 1 0,-9 4-1,-2-1 0,-4 0-3,1-4 2,1 0-3,1-9 2,5-1-2,1-6-2,6-5 1,-1 0-3,1 0 3,0-1 1,8 0-1,10 0 1,1-3-4,8-1-6,-1-6-11,3-3-15,-2-2-27,-2-3-57,-3-2-164,1-2-8</inkml:trace>
  <inkml:trace contextRef="#ctx0" brushRef="#br0" timeOffset="3507.4849">15699 10367 802,'0'0'14,"0"0"8,0 0 3,0 0-1,43 97-5,-19-56-8,2 3 0,0 4-5,0 3 1,-3 5-3,-4 1-3,-2 4 1,-2-1-2,-7-2 2,-7-1-3,-1-2-1,-11-2-5,-9-3-8,-8-1-8,-11 1-14,-4 0-7,-12-3-14,-4 0-19,-8 0-50,-1-5-145,-1 1 3</inkml:trace>
  <inkml:trace contextRef="#ctx0" brushRef="#br0" timeOffset="4152.3025">16138 10089 751,'0'0'9,"0"0"-1,9-78-2,3 61-1,-1 8-5,1 6-2,4 3 0,-5 10-2,3 9 5,-3 13-2,-7 9 2,-2 7-2,-2 5-2,-2 1-3,-5-3 3,0-6-3,1-6 4,3-15 1,3-4 2,-1-6 0,11-4 0,9 2 1,4-7 2,4-3-2,2-2 3,1 0-1,-1 0 0,-11 0 0,-5 0 2,-7 3 7,-6 0 3,-3 9 1,-13 8-6,-13 6-4,-10 2-12,-10 4-10,-5 1-21,1-3-77,1 0-169,1-3-20</inkml:trace>
  <inkml:trace contextRef="#ctx0" brushRef="#br0" timeOffset="13631.9208">12287 11764 412,'0'0'43,"0"0"2,0 0-8,0 0-4,0 0-6,0 0-6,0 0-4,0 0-6,0 0-4,-43-25-3,34 28 1,2 6-1,2 7 0,1 5 1,4 0 0,0 2 0,6 0 3,4-1-4,7 2 4,1 0-4,3-5 0,4-1 0,5-5 0,1-3 1,2-1-3,2-4 0,2-4-2,1-1 2,7 0 0,-2-6-1,5-4 4,1-4-4,5-1 1,0-3 1,3-1-5,-1-3 4,8-2-4,-2 0 3,2 4 1,1 1 0,-2 4 1,2 1-1,3 7 0,-3 2-1,-3 5-1,1 3 2,-7 8-4,-1 5 2,-4 3-1,-2 0 1,-4 5 4,-4-4-5,-6 1 4,0-4-3,-6 0-2,-6-5 2,-7-2-1,-3-5-1,-5 0 0,-5-3 1,2 1 0,-5-3 2,0 0 1,0 0 2,0 0 0,0 0-1,0 0 0,-3 0-1,-7 0 1,-2-3 1,-1-4-1,7 0 3,3-5-2,3-8-3,5-2-4,9-7 2,11 0-5,7 3 5,7 3 0,4 5 0,2 3 0,5 8 1,5 1 1,0 6 0,4 3 1,2 7-1,1 2 0,-1 1 0,7 1 1,-1 1-1,-1 2-1,3-1 0,-4-1 5,1-1-5,-4-2 5,-3-4-4,-1-4 2,-6-4 3,0-4-3,-3-6 8,-5-2-2,-1-3 4,-7-2 2,0 3-1,-7-4 1,-3-2-5,-7 0-1,-2 0-4,-6 1-2,-3 5-2,-7-1-4,-1-2-14,-9 2-30,-12-2-93,-6 10-165,-8 7-16</inkml:trace>
  <inkml:trace contextRef="#ctx0" brushRef="#br0" timeOffset="19210.893">18382 10534 611,'0'0'34,"0"0"-1,3-99 0,-10 72-6,-2 5-6,2 10-9,-6 3-4,-1 6-3,-5 5-3,-6 10 1,-1 11-2,0 10-1,0 11-1,-1 9 4,2 7-5,3 2 4,5 4-1,7-5-2,2-3 1,6-3-3,2-8 0,3-8 0,8-5 0,1-10-1,4-4 1,-3-10 1,4-5 2,-1-5-1,4-2 1,6-8 1,0-8-2,-4-1 2,4-6 0,-4-2 1,-1 1-2,-3 0 2,-1 1-1,-7 7 1,-2 8 1,-5 7-1,-3 3 0,0-2-2,0 2 3,5 0-2,-1 9 1,2 9-2,5 4 1,-6 0-1,4 0 0,0-5-1,-1 0-1,1-4 1,-2-4-2,-1-3-1,-3-5 3,1 2-1,-4-3 1,0 0 1,5 0 1,0 0 1,1-4-1,0-4 1,-5-5-1,1-8 0,-2-1 1,0-9 0,0 1 0,0-3-1,-2-1-1,2 0 2,0-5-2,6-1 1,5-1-2,3 1 1,4 4 1,3 0-3,0 5 3,2 5-3,0 8 2,-1 6-1,0 10 1,1 2 0,-2 19 0,-1 8 5,0 13-5,-4 4 3,1 10-3,-2 5-1,-1 5 3,-4-1-4,0 3 3,-1-4-3,-5-4 3,1-6-2,-4-8 0,-1-5 4,0-7-4,-1-3 5,-2-12-3,-3-4 3,1-5 3,1-5 1,3-1 3,-5-2 1,0 0-3,-3 0-1,-3-10-2,3-6-7,2-10 3,5-2-4,2-7 1,6-5 2,9-6-1,2-12 2,1-5-2,4-5 1,1 1-1,2 2 0,-1 7 0,-2 9-2,-1 8 3,-6 9-4,-6 11 5,-3 10-5,-3 7 0,-2 4 0,5 7 1,1 15 4,0 15-1,-1 11 3,-1 11-4,-2 11-1,0 5 3,-2 1-3,3 2 2,-1-2 2,1-5-4,1-4 4,-2-5-3,0-9 0,-3-9 3,0-8-2,0-15 2,0-8 3,0-7 4,0-6 3,0 0-1,0 0-1,0 0-5,-3 0-4,0-12 0,1-8-2,2-10 0,3-6-1,10-7-4,9-3-9,4-7-9,6-1-16,4-4-17,3-5-31,1 5-74,4 1-123,3 4 14</inkml:trace>
  <inkml:trace contextRef="#ctx0" brushRef="#br0" timeOffset="19611.3036">20029 10585 815,'0'0'6,"0"0"3,0 0 1,0 0 0,0 0-6,0 0 0,-35 98-6,23-69 2,1 1-2,2-3 1,3 0 0,1-9 0,4-8 0,1-4-3,0-1 1,0 2 0,0-4 1,0 3 3,0-6-1,0 0 2,7-12 0,6-5-2,0-9 3,4-2-3,-2-1 0,3-1 0,3 1 0,2 2-1,3 5 3,4 5-2,1 7 0,1 8 0,-2 4-1,0 15 2,-2 10-1,-4 11 3,-4 13-3,-4 9 2,0 8-2,-9 5 2,-1-2-3,-4-2 3,-2-8 2,-2-8-1,-7-6 9,-5-11 0,-2-6 3,-4-9 1,-3-4-3,1-8-6,-4-6-3,0-3-2,0-4-2,3-8 1,4-4-3,2-1-5,4-3-9,0-2-17,3-3-28,4-5-60,1-1-176,5 0-11</inkml:trace>
  <inkml:trace contextRef="#ctx0" brushRef="#br0" timeOffset="20018.8459">21323 10447 788,'0'0'0,"0"0"1,0 0 3,0 0 5,0 0 3,0 0-5,75 102 1,-40-66-6,6 5-1,2-5 0,0-1-2,-4-4 0,-4 1-2,-3-4 0,-10-4-7,-4-4-5,-5-2-13,-3-6-14,-5-5-45,-2-2-86,-3-5-97</inkml:trace>
  <inkml:trace contextRef="#ctx0" brushRef="#br0" timeOffset="20202.0972">21566 10410 679,'0'0'5,"0"0"5,0 0 6,0 0 1,0 0-1,0 0-5,-39 104-2,26-63-6,-4 3 2,-2 2-5,-4 1-1,-2 1-4,-4 1-7,2-3-9,-1-4-21,4-2-30,-1-9-74,3-3-117</inkml:trace>
  <inkml:trace contextRef="#ctx0" brushRef="#br0" timeOffset="20467.5833">21615 10040 671,'0'0'23,"0"0"0,99-58-6,-72 51-8,-4 6-3,-4 1-1,-8 8 1,-3 4 1,-5 5-1,-3 5-1,-3 2-2,-6 8 0,0-3-3,-4-1 1,5-6-2,-1 0 1,2-7 0,4-6 0,3-1 0,0 2 0,7 2 1,7 0-1,8-3-3,8-6-3,5-3-11,7 2-20,4-2-51,1 2-137,2-2-52</inkml:trace>
  <inkml:trace contextRef="#ctx0" brushRef="#br0" timeOffset="21019.0432">22338 10862 697,'0'0'5,"0"0"4,0 0 3,30-86 1,-12 61-2,3 1-2,2 0 4,2-1 0,-4 4 2,-1 4-2,-6 5-3,-7 5-3,-2 5 1,-5 2-4,0 0-1,0 0-1,0 0-3,0 4 2,0 9 0,-2 6 1,-2 3-2,1-6 0,0 3-1,0-9 1,2 4-2,1-3 0,0 2-2,0 1 0,4-7 0,0 2 0,4-3 1,0-2 0,7-4 1,1 0 1,1-3 1,3-8-1,-1 1 1,0-2 0,-2-5 1,0 6 0,1 0 0,-5 3 0,0 1 1,-2 2 1,0 3-2,-1-1 1,1 1-1,1 1-1,-3 1 0,2 0 0,-4 4-1,5 5 2,-4-2-2,3 1 2,0-1-1,-2-3 0,4 2 1,6-4 0,0-2-1,8 0 0,-1 0 0,1-5 0,-2 2 1,-7-1-1,0 4 0,-8 0 1,-5 0-2,2 0 1,-6 0 0,1 3-1,-2 6 0,-3 4-9,-13 4-20,-7-1-30,-6-3-109,-3-4-118,-1-4 13</inkml:trace>
  <inkml:trace contextRef="#ctx0" brushRef="#br0" timeOffset="21141.7411">22647 10280 896,'0'0'-11,"0"0"-22,0 0-55,0 0-202,0 0-28</inkml:trace>
  <inkml:trace contextRef="#ctx0" brushRef="#br0" timeOffset="21781.5875">24356 9944 734,'0'0'-1,"0"0"-1,0 0 2,-8 79 2,5-30-2,1 11 1,1 1-2,1 4 0,0-3-3,1-1-4,1-7-7,-1-5-14,1-4-27,-1-9-45,1-9-100,-1-5-44</inkml:trace>
  <inkml:trace contextRef="#ctx0" brushRef="#br0" timeOffset="21960.0212">24588 10425 668,'0'0'10,"0"0"0,91-27-1,-52 18-6,4 1-3,1 1-4,0 0-7,-6 1-9,-5 2-17,-10-1-32,-10 2-94,-7 3-86</inkml:trace>
  <inkml:trace contextRef="#ctx0" brushRef="#br0" timeOffset="22153.0931">24708 10162 644,'0'0'9,"0"0"6,0 0 2,0 0-1,0 0-6,27 103-4,-12-68-4,-1 3-1,-2 3-1,0-2 2,-3 0-1,-1 0-7,-4 1-7,-3-6-16,1-2-21,-2-4-47,0-7-132,-2-10-19</inkml:trace>
  <inkml:trace contextRef="#ctx0" brushRef="#br0" timeOffset="22391.4181">25146 10166 741,'0'0'8,"0"0"4,0 0 2,105 22-1,-70 0-5,0 7-4,1 5-1,-3 1-1,3 1 1,-6 1-3,-1-3 0,-1-2-5,-3-4-1,-4-2-5,-4-1-9,-3-3-9,-6-7-22,-3-5-27,-1-5-41,-4-5-78,0 0-41</inkml:trace>
  <inkml:trace contextRef="#ctx0" brushRef="#br0" timeOffset="22602.6001">25524 10155 715,'0'0'13,"0"0"-3,0 0-2,0 0-2,0 0 1,0 0-4,-79 98 1,64-63-1,-2 2 0,1 0-2,-1 2 1,1-3-3,-1-2 0,1-3 2,1 0-6,4-4-3,-4-2-12,8-9-30,0-3-52,4-3-144,0-6-24</inkml:trace>
  <inkml:trace contextRef="#ctx0" brushRef="#br0" timeOffset="22787.8964">25881 10413 717,'0'0'15,"0"0"3,113-24-1,-69 14-6,-1 0-6,-1 2-4,0 1-3,-6-1-3,-3 2-5,-2 1-9,-10 2-18,-9 1-37,-5 2-101,-7 0-91</inkml:trace>
  <inkml:trace contextRef="#ctx0" brushRef="#br0" timeOffset="22982.3836">26113 10114 709,'0'0'12,"0"0"-3,0 0-1,0 0 1,0 0 1,0 0 0,0 0-4,6 101-1,-1-63-4,-2 2 2,0-1-3,0 1 2,-3 1-3,0-2-2,0-2-3,-1-1-11,-4-1-16,1-5-38,-3-3-112,4-9-87</inkml:trace>
  <inkml:trace contextRef="#ctx0" brushRef="#br0" timeOffset="23213.0204">26374 10170 771,'0'0'8,"0"0"2,0 0-1,0 0-1,103-6-3,-71 20-2,0 6 0,1 4-2,-1 3 1,1 0-1,-7 4-1,0-4-1,-1 0 0,-2 1-2,-6-3-3,2-2-10,-2-3-11,-5-3-28,-2-2-42,0-5-80,-6-2-96</inkml:trace>
  <inkml:trace contextRef="#ctx0" brushRef="#br0" timeOffset="23434.4781">26811 10136 726,'0'0'6,"0"0"2,0 0 3,0 0-1,0 0 1,0 0-3,-74 107 0,62-74-4,-2 1 0,0-1-2,0-2-1,-2-2-1,1 0 1,-2-2-4,-1-4-2,-2 2-5,-1-4-15,2-1-21,0-5-57,6-6-153,5-4-16</inkml:trace>
  <inkml:trace contextRef="#ctx0" brushRef="#br0" timeOffset="23802.6873">26911 9800 795,'0'0'10,"0"0"-4,0 0 0,0 0-1,0 0-4,0 0 1,0 0-1,0 0 2,0 0-2,82 28 1,-79-4 4,-3 0-6,0 3 5,0-5-5,-4-5-2,1 0 3,0-5-2,0-1 0,3 6 0,0-2-1,2 4 0,6-4 0,7 1-1,2-1 0,5-2 1,1 1-1,1 1 3,0-1 0,-1 0 0,-5 1 0,-4-6-2,-2 1 1,-6-3 0,-4-4 0,-1 9 2,-1-2 0,-6 6 0,-8 2-2,-5-2-4,-4-3-7,-3-3-13,0 2-10,-3-5-23,5-2-42,0-2-115,6-1-50</inkml:trace>
  <inkml:trace contextRef="#ctx0" brushRef="#br0" timeOffset="24036.9988">27325 9822 760,'0'0'26,"82"42"-5,-46-11-5,-1 7-8,-9 4-3,-5 7-1,-9 6-4,-5 2 2,-7 7-1,-3 1 0,-11-2-4,-6-2 0,-8 1-1,-5-5-9,-9 0-3,-10-1-11,-9-2-8,-5 3-10,-12-3-30,-6-1-65,-6-6-118</inkml:trace>
  <inkml:trace contextRef="#ctx0" brushRef="#br0" timeOffset="24419.2724">24092 9950 714,'0'0'-1,"-60"100"4,31-26-1,3 9 2,2 9-2,4-2 0,11 0 1,11-5-4,6-4-1,17-8-8,10-5-15,15-5-23,9-13-95,8-3-120</inkml:trace>
  <inkml:trace contextRef="#ctx0" brushRef="#br0" timeOffset="25656.8342">27608 9157 498,'0'0'12,"0"0"1,0 0 2,0 0-2,88-38-3,-65 38 0,-3 12 3,-2 5 0,-5 7 5,-7 5-6,-5 6 1,-1 5-6,-4-2-2,-7-1-1,1-5-2,0 0 2,3-4-3,1-6 1,6-1 1,3-1 3,7-6 3,9 3 3,4-4 1,3 1-4,2 0-2,-1-2-2,-2 2-2,-8 1 1,-4-5-2,-9 5 2,-4 4-3,-17 5 1,-15 7-7,-16 4-19,-15 1-120,-15 3-128,-16-1-11</inkml:trace>
  <inkml:trace contextRef="#ctx0" brushRef="#br0" timeOffset="43379.7189">12265 12770 559,'0'0'28,"0"0"-2,0 0 3,0 0-1,0 0-2,0 0-4,0 0-6,-31-79-4,31 79-4,-2-1-3,2 1-3,0 0 0,-3 0 2,2 12 2,-1 11 2,1 14 3,1 7-6,0 5 0,0 3-3,1 1-1,2-4-1,2-4 2,-1-3-2,2-3 2,-2-5-1,3-5-1,-2-2 3,-4-8-5,5-3 5,-5-5-8,2 0-2,0-2-5,4-2-11,-4-1-18,0-3-41,7-1-77,-1-2-119</inkml:trace>
  <inkml:trace contextRef="#ctx0" brushRef="#br0" timeOffset="43582.7203">12556 13090 689,'0'0'4,"0"0"6,0 0 3,88 5-1,-52-11-5,9-3-2,4 0-5,3-2 0,-1 1-2,1 1-7,-7 2-8,0 2-17,-8 2-28,-3 1-63,-7 2-116,-5 0-9</inkml:trace>
  <inkml:trace contextRef="#ctx0" brushRef="#br0" timeOffset="43800.6784">13098 12845 733,'0'0'5,"0"0"3,0 0 5,0 0-4,64 95-4,-38-64-1,7 0-4,-1 0 2,1-1-2,0-4 0,-1 0-1,-3-4 0,-2 0 0,-1-2-3,-2 1 0,-3-1-10,-2-3-6,-4-7-21,-5-3-36,0-1-64,-6-2-128</inkml:trace>
  <inkml:trace contextRef="#ctx0" brushRef="#br0" timeOffset="44040.8755">13381 12770 729,'0'0'7,"0"0"2,-50 80 2,38-48-2,-2 7-3,4 0-3,-2 1-1,1 1 0,-1-2-1,3-3-2,-1-2-1,0 0-2,3-3-5,-3-2-2,4-4-11,2-7-13,-1-1-15,2-7-32,2-3-52,-1-2-112</inkml:trace>
  <inkml:trace contextRef="#ctx0" brushRef="#br0" timeOffset="44371.7913">13621 12518 754,'0'0'5,"0"0"3,0 0 7,0 0 1,0 0 0,0 0-9,-4 87-2,4-58-4,0 0-2,0-5 2,3-3 0,3-3-1,-2-6-1,4-1 1,-3-3 0,-1-6 1,5-1 2,1-1 0,6 0-1,3-5 0,-2-4 1,-2-2-2,-2 2 0,-3 0-1,-1 3 0,-5 3 0,0 0-1,-1 3 0,3 0 0,4 12 2,0 6 0,-3 6 0,-2 9-3,-4 8-5,-1 1-16,0 4-29,0-1-105,-3 3-138,-4-8-2</inkml:trace>
  <inkml:trace contextRef="#ctx0" brushRef="#br0" timeOffset="44720.4975">11801 13995 795,'0'0'-1,"0"0"3,0 0 3,125-3-1,-42-5-2,17-1-1,17-1 0,12-5 1,11-2 1,5-4-4,7 4 7,-2-3-5,-4 3 4,-9 4-3,-17 4-2,-17 4-2,-21 5-6,-21 0-5,-17 6-8,-18 7-7,-13 3-16,-11 5-64,-7 8-159,-19-2-13</inkml:trace>
  <inkml:trace contextRef="#ctx0" brushRef="#br0" timeOffset="44992.2015">12449 14141 773,'0'0'11,"0"0"-1,0 0-1,0 0 3,0 0-1,0 0 0,0 0-3,22 112-2,-12-66-4,-1 0 1,-1 2-4,-1 1 2,-2-3-4,-2-2-1,0-1-1,0-4-7,-2-3-3,3-4-9,-1-6-14,1-3-19,1-6-47,1-3-101,-2-6-67</inkml:trace>
  <inkml:trace contextRef="#ctx0" brushRef="#br0" timeOffset="45153.1506">12756 14497 774,'0'0'23,"0"0"0,80-33-6,-46 23-7,-1 0-6,6 3-5,-3 0-2,-1 3-8,-2 0-8,0 2-16,1 2-21,-7 0-61,2 2-150,-13 2-14</inkml:trace>
  <inkml:trace contextRef="#ctx0" brushRef="#br0" timeOffset="45356.9399">13228 14328 800,'0'0'4,"0"0"5,0 0-1,80 10-1,-50 5-2,2 2-2,1 3-2,0 2-1,-1 3-3,-3 1 2,-4-2-3,-5 1-2,0-1-2,-7-3-13,-1 0-17,-5-1-32,-1-5-77,-3-5-131</inkml:trace>
  <inkml:trace contextRef="#ctx0" brushRef="#br0" timeOffset="45791.9293">13395 14277 778,'0'0'4,"0"0"4,-38 82-1,25-47-1,0 0-3,1 2-3,-2-3 0,4 0 0,1-4-6,-1-1-2,3-4-10,2-6-10,1-2-15,1-5-29,2-6-58,-1 1-131</inkml:trace>
  <inkml:trace contextRef="#ctx0" brushRef="#br0" timeOffset="46132.5898">14180 12806 831,'0'0'3,"0"0"3,0 0 5,105 20 3,-66 16-1,0 10-2,4 17-6,-5 9-1,-2 13 0,-5 4-4,-4 6 2,-7 1-2,-5 1-2,-9 3 3,-6-1 0,-8-2-4,-13-2-1,-11 1-9,-7-4-6,-10 1-2,-6-3-5,-10-4-2,-5-7-15,-4-4-28,-2-6-63,-1-5-102,-1-8-32</inkml:trace>
  <inkml:trace contextRef="#ctx0" brushRef="#br0" timeOffset="46456.0806">11258 12735 763,'-26'88'0,"4"17"4,3 15 1,6 4 0,3 5 1,10-1 0,0-3-5,7-3 3,12-7 0,10-6-3,6-9 0,7-7-3,7-6-4,7-7-1,5-7-6,4-9-7,0-11-19,5-10-38,-1-14-94,2-11-106</inkml:trace>
  <inkml:trace contextRef="#ctx0" brushRef="#br0" timeOffset="46800.8698">14143 12300 795,'0'0'0,"0"0"0,0 0 5,0 0 2,0 0 0,52 79-3,-37-52 3,2 1-7,1-2 1,2-1-1,1-4 0,0-3 4,-1-4-4,3-4 4,-7-4-4,3-4-3,1-2 5,-1-2-4,4-6 4,-1-3 1,-6-3-1,-4-1 2,-3 3 1,0 0 6,-6 2 3,-3 6 1,4 1-3,-4 3-6,0 0-3,-1 15-2,-9 14-2,-4 16 4,-4 14-4,-4 8-14,3 10-29,-2 3-111,1 2-156,-1-1-13</inkml:trace>
  <inkml:trace contextRef="#ctx0" brushRef="#br0" timeOffset="54654.679">13701 12383 561,'0'0'11,"0"0"2,0 0-2,0 0 0,0 0-5,0 0 0,81-82-1,-54 74 3,2-2 0,-1 6 1,1 1 0,-2 3-1,-3 0-2,0 8-1,-4 4 0,-4 0-2,-3 5 1,-1-2 0,-2 4-1,-5-6 1,-2 1 0,0-3 1,-3-6 1,2 7 0,-2-5 2,0-2-3,0 2 0,0-7 0,1 3 0,7 4 1,3 1 1,5 1 0,7-2-2,3-4-1,3 2 0,1-3-3,2 1-1,0 2 0,-2 1-1,-1 0 1,-1 3-1,-5 1 1,-1 1 1,-4 5 5,-5 2-4,-1 2 4,-5 2-2,-4 0 2,-3 0 3,-1-1 1,-8-1 1,-7 1-1,0-2 0,-3-1-1,-1-4-3,1 2-3,2-3-1,4-6-3,0 1-1,7-4-7,3-3-12,0 3-24,3-4-55,-1 0-189,1 0-14</inkml:trace>
  <inkml:trace contextRef="#ctx0" brushRef="#br0" timeOffset="55454.9229">14057 12339 590,'0'0'29,"0"0"0,0 0-2,0 0-6,37-79-4,-15 66-2,1 1-2,4 3 0,-1 6-3,-4 3-1,-3 5-3,-1 9-3,-6 4 1,-3 5 0,-3 2 0,-6 2-2,0 1 0,0-1-1,-3 2 0,-4-5 0,-1-2 2,4-5-3,-1-3 0,3-4 2,2 0-3,0 0 3,0-1-1,10 3-1,2-1 0,6-1 1,0 1-1,2-2 0,-1-4 0,-5 2 0,-2-2 0,-2 0 1,-4 3 1,0-1 2,-5 5 0,-1 5-1,-1 0 0,-10 7-2,-6-4 0,-3 3-3,-2-3-4,-1 2-10,0-1-15,1-4-29,3-2-89,6-5-136,2-1 6</inkml:trace>
  <inkml:trace contextRef="#ctx0" brushRef="#br0" timeOffset="58880.316">15235 13346 274,'0'0'53,"0"0"2,0 0-7,0 0-8,0 0-6,0 0-6,0 0 1,0 0 0,0 0-3,-59-12-2,53 11-4,1 1-3,-1-2-3,1 2-4,5 0 0,-1-1-4,1 1-1,0 0-1,0 0 0,0-1 0,15-2 0,6 1-2,9-1-1,6 0 0,0 1-1,2 0 1,1-3 0,3 2 0,-2-2 1,0 1-1,-2-2 1,-3 1-1,-3 2 1,-12 0-1,-1 2-2,-7-1 2,-7 2-2,1 0 1,-6 0-1,0 0-1,0 0 0,0 0 0,3 0-1,-2 0-3,1 0-3,-1 0-3,1 0-9,-2 0-8,1 0-26,-1 0-39,2 0-85,-1 0-66</inkml:trace>
  <inkml:trace contextRef="#ctx0" brushRef="#br0" timeOffset="59246.9331">15610 13031 616,'0'0'26,"0"0"2,0 0-7,0 0-8,0 0-9,0 0-3,0 0-1,0 0 2,0 0 1,18 17 0,10 1 0,3 0 1,4 2-1,0 3 1,0 0-2,-3 6 1,-5-3 2,-3 2-5,-5-2 6,-7 1-6,-6-2 1,-6 2 1,0-2-5,-14 1 0,-7 1-6,-8 1-6,0-1-14,-4 2-15,0-4-30,-2 1-52,4-6-119</inkml:trace>
  <inkml:trace contextRef="#ctx0" brushRef="#br0" timeOffset="60221.0202">16821 13134 476,'0'0'7,"0"0"8,0 0 10,0 0 9,0 0 8,0 0-2,0 0-3,0 0-6,0 0-8,0 0-6,0 57-5,-6-72-5,-3-11-1,-5-6 3,2-11 0,0-3 0,-2-7-2,6-2 0,-2-4-2,1 1-2,8-6-2,-1 3-3,2 0 3,0 2-4,9 9 3,2 9 1,1 9-1,-3 13 0,-3 11-1,2 6-1,2 5 1,4 13 0,4 13 1,-4 7 5,-2 8-5,-2 6 3,-1 6-3,-2-2-3,-1-3 1,1 0 0,-1-6 0,8-5-1,-2-5 3,2-3-2,2-6 1,4-6 0,1-3 0,-1-5 1,3-3 1,2-1-1,-2-3 0,-3-1 0,0 0-1,-5 0 0,-1 1 1,-7 0 0,-1 4 0,3-3-1,-8-2 0,1 7 2,-2 3 0,-6 2 0,-7 6 0,0-6 0,-4-3-1,-1 1 0,-2-2-1,1-2 2,6-3-2,-3 0 0,8-3-5,3-3-3,1 2-7,4-3-5,-2 0-6,2 0-6,0-10 0,2-9 1,8-6 2,6-4 0,4 0 3,3-1 10,5 0 15,-1 3 17,1 3 9,-2 3 9,-6 6-3,-4 5-1,-3 5-4,4 3-6,-4 2-3,6 3-7,-9 4-3,-1 2-4,-1 3-1,-2-4-2,-1 9-2,-5 0-8,0-1-14,0 2-27,-6-6-59,0-5-122,-4-2-29</inkml:trace>
  <inkml:trace contextRef="#ctx0" brushRef="#br0" timeOffset="61135.5523">17184 12777 610,'0'0'45,"0"0"-6,0 0-11,0 0-14,0 0-16,0 0-5,0 0-6,0 0-7,0 0-4,9-49-11,11 61-13,3 5-1,3-4 6,-1 1 14,2-2 19,1-2 14,-2-2 12,-8-4 8,0-1 8,-5-3 2,-2 0 1,3 0-1,-3 0-4,-1 0-2,4 0-4,1 2-2,-5 1-2,3 5-3,-3 3-1,0 3-7,3 6-3,-4 3-2,2 1-3,-3 4 0,-1-2-2,-1 1 1,1-5 0,-3-3 0,-1-9-2,-1-5 1,-1-2-1,2 2 1,-2-3 2,1 3 1,-2-5 1,0 0-1,0 0 0,3 0-1,3-5 0,2-7-1,-1-3 0,2-2 0,2 0 0,0-2-1,2 2 1,1 1-2,1 0 2,2 5 0,-5 3 1,5 5 0,-2 3 0,-1 0-1,3 7 1,-2 5-1,-4 3 0,-1 0 0,-4 2-1,0-5 1,-2 2 0,-1-2 0,-1-9-1,-1 4 0,-1-7 0,0 0 0,0 0 1,2 2 1,-2-1 0,1 1 0,-1-2 1,3 0-1,-2 2 0,3-2-2,2-4 1,5-6-1,-4 0 0,4-2 0,-2 2 1,4 0-1,-3 1 0,0 2 0,0 2 1,-1 2 1,0 1 0,1 2 0,3 0-1,-1 10 1,2 4 0,-5 1 0,-2 2-1,1 0-1,-3-5 0,-1 0 1,-1-2 0,1-3 1,1 2-1,-4-6 1,2 2-1,-3-5 0,0 0 0,0 0-1,2 0 2,6 0 0,2 0 0,1 0 0,4-8-1,-2-1 2,-1-1-2,4-5 0,-3-2 2,-2-2-2,1-3 2,1-4 0,0-4 0,3-5 1,-2-4 0,5-9-1,0-4 2,-3-4-3,-4-9-2,-3-3 3,-4-5-3,-4-1 3,-1-1 8,-4 10-1,-6 9 6,-2 12-2,2 12 1,0 14-3,3 7-5,1 9-1,0 5-5,-4 17-1,1 15-1,2 17 3,4 13-2,3 9 3,0 5 2,9 2-2,5-3 2,1-1-3,4-5-2,-2-5 1,3-3-1,-1-8 0,-2-5 0,-1-14 2,-3-6-2,-2-12 1,0-3-2,-5-9-3,-3-4-3,7-3-11,4 0-16,6-7-21,5-9-66,0 0-178,-2-9-6</inkml:trace>
  <inkml:trace contextRef="#ctx0" brushRef="#br0" timeOffset="62507.0713">19315 12641 783,'0'0'15,"0"0"-5,0 0-3,0 0-5,0 0-2,0 0-2,0 0 0,0 0 2,0 0-1,-29 68-1,23-37-2,3-2 1,2-1-3,1-9 3,0-2-1,0-7 0,0-6 3,0 1 1,0-5 3,0 0 1,0 0-2,7 0-1,4-5 0,7-9-1,2-5 1,-1-1-2,0-2 2,1 2-1,-2 3 1,0 0 1,-3 7-2,-1 2-1,-5 4 0,-5 3 0,8-1 1,-7 2 0,6 0-1,0 0 1,-4 0-1,1 4 0,-5-3 1,1 3-2,-4-4 2,0 0 0,0 0 0,2 1 0,-1-1 0,0 2 0,8-2 0,1-3 0,7-4 1,1-5-1,-5 5 2,1 2-2,-5 2 1,4 1 1,3 2-1,1 2 2,3 9-2,-4 7 1,-1 3-1,-4 4 1,-2 2-3,-1 0-1,0 2-5,-5 0-10,1-3-16,-1-5-24,-1-9-49,2-1-102,-1-5-63</inkml:trace>
  <inkml:trace contextRef="#ctx0" brushRef="#br0" timeOffset="63212.0596">20074 12247 704,'0'0'35,"0"0"-11,0 0-7,0 0-7,0 0-7,0 0-3,0 0 2,0 0-1,0 0 1,69 104-4,-62-53 0,1 2 0,-1-2-7,3-4 4,-4-4-4,0-7 0,0-7 5,-3-11 2,-1-6 4,0-7 3,-2-5 6,0 0 3,0 0 0,0 0-3,1 0-5,3-8-3,-1-7 0,3-7 1,0 0-1,1-2-2,3-3 2,-1-3-4,1 0 2,3-1 0,-1-5 1,-2-3 0,3 1 0,-6 1 3,0 5-1,-4 7 6,1 9-1,-2 11 1,-2 5-3,0-2-6,0 2-3,0 0 0,0 14 0,0 11 2,0 9 1,0 7-1,1 2 1,4 1-3,1-2-1,-1-3 4,1 0-6,3-5 4,-2-5-4,-1-2-1,0-12 2,-2-1 1,0-5 1,-3-4 1,1-1 1,-2-4 0,0 0 1,6 0 1,4 0-1,3-6 1,3-5-2,-2 3-2,1-2 4,1 3-2,-5 2 0,6 0 2,1 3 0,1 2 1,5 0 0,-2 0-1,1 0-1,2 2-1,-9 1 1,2-3 0,1 0 0,-6 0-1,7 0 2,-5-2-1,-5-1 2,5-2 0,-7 0-1,-2-2 2,3 0 0,-5-1 3,0-1 1,-2 4 2,1 2-1,-3 3-2,0-2-1,0 2-3,0-1-2,1 1-1,-1 0 0,0 0 0,0 1 1,0 14-2,5 2 2,3 4-2,4-5 1,8 0 0,6-9 0,4-4 2,6-3-4,5-2-6,0-6-8,0-4-13,1-3-13,-5-2-26,-2 0-63,-7-2-163,0 0-7</inkml:trace>
  <inkml:trace contextRef="#ctx0" brushRef="#br0" timeOffset="63810.9869">22081 12064 685,'0'0'3,"-13"-136"14,4 80 8,-4 13 8,1 12 2,0 11-13,6 9-9,-3 11-6,-1 9-3,-3 18 2,-3 13 4,3 15-3,4 12 0,5 5-6,2 5-2,2 0 0,0-1-3,8-7 3,0-5-4,1-11 4,-2-9 2,-1-9-3,-2-14 5,-1-9-3,-1-6 3,-2-6 2,0 0-3,0 0 2,0-2-5,1-8 2,2-8-1,3-5 0,-2-1 0,5-5-1,0 3 2,5 1-2,-1 5 1,3 1-1,-5 9 0,4 4 0,1 4 1,2 2 0,4 3 0,2 9 1,-3 3-2,4 4 2,-2 1-1,0-3 1,2 0-2,1-2 0,2-5-1,0-4 0,-2-1 0,3-5 1,-6 0 1,-1-5 1,-4-4 2,-4-3-1,-6 2 1,-2-4 0,-5-1 0,-1-2-1,-7-3 0,-4 0-1,-7 1-1,-1 3-1,-5-2-1,-6 5-2,1 3-4,-2 3-6,1 4-10,4 3-14,7 0-26,8 0-45,6 1-117,5 3-57</inkml:trace>
  <inkml:trace contextRef="#ctx0" brushRef="#br0" timeOffset="64192.0725">22663 12168 822,'0'0'30,"0"0"-14,0 0-7,0 0-4,0 0 0,0 0 3,27 116-5,-16-52-1,-1 5 1,-1 5-4,4 0-1,-3 0-10,4-2-4,1-1 2,2-6-10,-1-3 1,3-8-9,-6-8-4,-2-9-4,-5-17-1,-2-8 1,-2-6-2,-2-6 8,0-3 12,-2-13 11,-6-10 14,-4-9 13,-1-1 8,-1-1 4,-1 0 0,0-3-2,1-1-4,3-3-5,1-8-6,3-4-5,5-5 1,2-4 2,6 0 7,10 2 6,4 10-1,6 4 2,4 13-8,4 9-1,-2 8-1,-2 11-2,-1 6-3,-2 2-1,-7 13-2,-6 8-1,-9 3 0,-5 6 0,-16 6-3,-11 2-6,-15 1-13,-10 0-23,-9-1-52,-4-5-181,-3-1-32</inkml:trace>
  <inkml:trace contextRef="#ctx0" brushRef="#br0" timeOffset="64970.9246">16496 13612 622,'0'0'5,"0"0"2,0 0 1,0 0 2,0 0 3,0 0-2,0 0 1,0 0 0,101-15 0,-7 14-3,23-3-3,20-3-3,23 2-2,16-4 0,20-4 0,14-3 4,17-4 5,14-2 5,14-5 1,12 0-1,11-3-3,5 1-1,4 0-1,0-3 2,-5 3 0,-6 0-5,-8 2 1,-18 1-7,-15 4 0,-21 5-1,-20 0 1,-22 5 0,-23 4-1,-22 2-1,-21 3-3,-23 1-2,-21 2-8,-24 0-11,-16 0-9,-22 2-23,-19 3-58,-24 5-159,-17 4-18</inkml:trace>
  <inkml:trace contextRef="#ctx0" brushRef="#br0" timeOffset="65156.4276">15927 14950 151</inkml:trace>
  <inkml:trace contextRef="#ctx0" brushRef="#br0" timeOffset="65687.7532">17282 14001 763,'0'0'16,"0"0"-9,-95-15 3,60 34 2,0 15-1,-1 10-1,-1 14-4,4 10-1,4 3-4,5 4 0,6-5-3,4-3 1,9-5 2,5-8-4,7-4 3,9-8-4,7-9 0,3-9 1,3-7 2,3-8-2,1-9 4,-1-3-1,-2-12 2,-2-3-2,-2-6 1,-4-1-1,-5-2 2,-4-2 1,-3 1-3,-6 7 7,-1 7-1,-1 10 8,-2 4 1,0-2-2,0 2-4,0-1-3,0 1-4,0 0-1,-8 12 3,-2 11-4,2 7 1,2 2-5,1 3-5,1 0-12,4 3-14,0-3-26,0-2-75,6-1-157,-2-10-8</inkml:trace>
  <inkml:trace contextRef="#ctx0" brushRef="#br0" timeOffset="67235.0972">17462 14780 825,'0'0'2,"0"0"0,0 0 3,65-93-2,-35 68-1,2-1-1,4 1-6,-6 1 4,-4 1-4,-4 3 6,-8 8 1,-5-1 1,-5 6 1,-2 2-1,-2-2 1,0 2 1,-5 0-1,-8 0 0,-4 5-2,-7 3 0,-1 13 1,2 4 0,-2 5 4,4 5-5,4 2 2,5 2-5,4-3 0,5 1 1,3-1-1,5-5 0,5-4 0,4-2-1,1-6 0,5-3-1,2-7 0,-2-3 1,3-1 0,0-4 1,-2-8-2,2-2 2,-2-1 2,1-3-1,-4-1 2,0 0-1,-2-1 0,0 0 1,-4-1 2,-2 8-1,-3 1 0,-1 5 1,-5 4 0,4 0 0,-5 3 0,0-1-4,0 1 1,1 0 0,1 9 0,0 5-1,2 9-1,-1-2 2,2-2-2,1 1 0,2-4 0,2-2-1,-4-3 0,4-4 0,-2 0 1,3-7 0,4 3 1,0-3 0,4-5 0,2-6 1,-3-3-1,-3-2 2,1-1-2,-3 0 1,1 1 0,-1 3 0,-4 4 1,2 1-1,-2 3 1,-6 2-2,6-1 1,-2 4-1,3-4-1,9 0 2,-3 0-2,5-1 2,0 0-1,0-2 0,-2 2 0,-1-5-1,-3 0-2,-4 1 3,0 0-3,-5 2 6,-3-3-1,1 3 5,-4-4 2,0 2-1,0 0 1,-9-3-3,-1 6-1,-4-1-1,-3 4-2,0 3 0,-4 3-1,1 9 0,7 3-2,2 4 1,4 2 2,7 2-2,0 0 4,13 2-6,2-3 2,8-3-1,1-2 0,2-5 2,2-2-2,-2-6-1,2-2-1,-2-2 1,0-6 0,-2-4 1,-1-2 0,-2-3 1,-3 1 1,-1-6-1,-2 1-4,1-1 5,-5 1-3,-2 2 4,0 3 0,-5 7 0,-3 2 1,2 2-1,-3 3 0,0-1-2,0 1 0,2 0 0,-1 0-1,5 0 0,2 1 0,6 8-2,2 3 4,1 1-6,3-1-2,1-3-8,2-3-5,1-2-3,2-3-1,-1-1 2,1 0 5,0-5 4,1-4 1,-4-2 10,-5-1 0,-4 1 7,-3 1 11,-6 2 6,-1 4 6,-1 1 1,-3 3-7,0-2-8,0 2-4,0-3-5,0 1-2,0 2-2,-9 0 0,-5 10-2,-3 2 6,4 6-4,0 2 2,6-5-3,2-1-2,3-1 0,2-2-1,0-1 0,0 0-2,2-2 1,6-4-1,-1 1 1,1-3 0,7-2 1,-1-2 0,4-10 1,-2-1 2,-2-3 1,2-4-5,-3-2 5,-1-2-4,-5-2 5,0-3 2,-1-5-1,-1-2 2,0-1 0,-1-9 2,-2-2-4,-1-5 0,-1-2-2,0 1 2,-1 1 0,-4 4 2,-1 6-3,1 9-1,2 10 3,0 11-6,3 9 4,0 4-4,-1 0 0,-1 14 4,1 16-2,-2 12 4,3 7-5,0 7-1,0 4 3,3-2-3,3 1 5,1-5-5,1-2 1,0-9-1,-4-9-2,1-9 2,-3-4 1,0-9 1,-2-8 1,1 3-1,-1-7 0,0 0 1,0 0 0,6 0 0,0-11-1,1-4 1,6-4 0,0 2-2,-1 3 1,-1 4 0,1 3-4,-3 2 4,2 3 0,5 2 0,0 0 0,-2 0 0,3 4 1,-3 2-2,1 1 1,-1-3 0,1 2-3,0-4 3,-2 3-1,4-5-1,2 2 1,-7-2-1,6 0 0,-5-7 1,-3 2 2,4-5-1,-4 0 1,0-2 0,1-4 0,-2 0 1,-1 4 0,-2-3 1,-1 6-1,-4 3 3,1-1-1,-2 7-1,0-1 3,0 1-5,0-1-2,1 1 0,-1 0-1,0 2 1,0 20 0,2 9 2,-1 14 0,1 4 3,1-1-2,-1 0 1,4 1-4,-2-3-1,1-6 1,-1 2-2,-2-7-8,-2-4-10,0-3-22,-8-4-41,-5-6-160,-4-9-79</inkml:trace>
  <inkml:trace contextRef="#ctx0" brushRef="#br0" timeOffset="67377.133">19288 14091 887,'0'0'-3,"0"0"-11,0 0-17,0 0-43,0 0-155,0 0-83</inkml:trace>
  <inkml:trace contextRef="#ctx0" brushRef="#br0" timeOffset="68132.2309">20173 13897 735,'0'0'0,"0"0"5,80-94 1,-43 55 4,1-4-3,1-1-1,-4 2-3,-7 2 0,-7-1 0,-9 7 3,-8 0 4,-4 6 2,-7 5 1,-9 4 0,-1 7-5,-6 7-6,-3 5-1,-3 14-2,1 16 0,3 15 1,1 16 1,5 15-3,5 10 4,5 8 1,9 5-2,6-2 0,7-2-1,6-6-3,-2-9 2,2-7 0,-3-14-1,-2-9 1,-5-14 1,-6-11 0,-2-12 3,-1-5 4,0-1-4,-1-4 1,-1 1-1,-5-4-2,-5-3 2,-2-8 0,-1-6 0,6-5-2,6-5-1,3-6 1,0-6-1,11 0 0,2-2 0,7 2 0,2 3 1,1 8 0,2 5 1,-1 9 0,-2 9-1,4 5 0,-4 3 1,-2 14-1,-3 5 1,-1 1-3,-4 8 2,-1-4-1,-5 0 0,-3-6 0,-2-3 1,1-6-1,-2-4 2,0 4 0,0-8 0,0 0-2,0 1 1,0-5 1,0 0-1,0 0 1,0 0-3,0-10 1,0-8 1,6-7 0,5 1-1,1 0 0,1 0 0,3 4 2,-2 5-1,-1 5 2,3 3 0,-6 5-2,2 2 0,4 0 0,-3 14-2,4 2 1,-7 8-1,-1 1-8,-3 4-18,-3 1-36,1-1-128,-4-8-118,6-3 0</inkml:trace>
  <inkml:trace contextRef="#ctx0" brushRef="#br0" timeOffset="68652.2496">21783 13893 887,'0'0'-2,"0"0"-1,0 0 5,0 0-4,0 0 2,-66 104-9,52-74-6,3-3-2,-2-2 2,1-3 7,5-8 4,1-4 5,5-6-1,1-4 2,-2 0 1,2 0 2,0 0-1,0 1 0,0-1-3,6-10-1,7-2 1,5-10-1,2 0 1,1 0-1,1 1 2,-2 0-3,5-1 2,-5 6-1,0 2-4,-5 7 6,-1 4 0,1 3 0,-2 8 4,2 6-3,-4 8-1,-4 1 1,0 4-3,-4-2 0,-2-6-1,1 1 0,-2-6-2,0-7 0,0 1 1,0-8 1,0 0 0,0 0 1,0 0-1,1 0-1,2 0 1,3-10-1,4-9 1,5-1 0,2-2 0,5 2 1,1 2-1,0 3 2,0 3 2,0 5 0,3 3 4,-4 4-5,-2 0 1,0 8-2,1 4-2,-5 3 1,-2 2-7,-4-3-5,-5 1-24,-2 5-57,-3-8-192,1 9-22</inkml:trace>
  <inkml:trace contextRef="#ctx0" brushRef="#br0" timeOffset="69371.6886">22907 13358 782,'0'0'-2,"0"0"3,0 0 2,18 118-3,-18-62 0,-1 2-5,-4 2-1,2-2-6,0-2 0,2-7 4,1-7-2,-2-7 9,1-11-1,1-9 6,0-10 7,0-5 5,0 0 1,0 0-1,0 0-6,-2-1-8,2-13 2,0-8-4,0-7 2,8 1-1,4 1-1,2-3 0,3-3 0,1-3 0,-1-1 0,2 0 1,-2-3 0,-5 3 3,-4 1 1,-3 5 6,-3 6 3,-2 7 2,0 8 0,-7 2-4,2 1-6,-4 7-4,-7 0-1,4 15-1,-3 10-1,6 9 0,4 3 1,4 7-1,1-1 2,3 3-2,4-2 1,3-5-2,-1 2 1,1-11-2,1-1 0,-2-4 2,0-8-5,-3-2 5,-1-6-5,-3-6 3,1 2 1,-3-5 1,0 0 1,4 0-2,3-5 3,4-5-4,3-4 5,-1-1-2,1 1 0,1-2 1,4 2 1,1 3 1,0 2 0,3 1-1,-6 3 0,1 4 0,-1 1 0,-1 0-1,3 6 1,-7 0-1,1 0 0,-6-1-1,2-1 0,-1 1 1,-4-4 1,1 0 0,-5-1 1,3 0 0,0-1-1,1-6 0,2-3-1,-5 6 1,1-7-1,-2 6 2,0-2-1,1 2 1,1 0-1,0 0 0,0 0-1,4 5 0,2 0 3,4 8-2,7 7 0,1 2 0,-2 3-1,0 1-2,2-3-1,2-3-3,3-3-12,-1-5-19,5-4-36,0-3-145,-2-10-95</inkml:trace>
  <inkml:trace contextRef="#ctx0" brushRef="#br0" timeOffset="70218.6934">23813 13193 759,'0'0'16,"0"0"1,0 0-7,0 0-3,0 0-4,0 0 1,0 0 0,0 0 2,43 93-4,-37-41 0,0 1-2,2 2-2,-1-4-1,-1-4-3,2-1 0,-1-10-1,1-7 3,-3-11 0,-1-5 2,-2-10 2,-2-3 0,5 0 1,7-2 0,7-9-1,4-4 1,-2 0-1,1-2 1,4 0-1,-1 5 1,1 0 0,0 4-1,0 6 2,-6 2 0,0 5 0,-4 7 0,-4 5 0,-5 3 1,-4 3-1,-3 1 1,-4-2-2,-8 0-1,-4-2 1,-1-4-1,-2-3-2,6-4-3,-4-3-3,5-4-5,-1-2-4,-3 0-4,6-3-1,-2-7 1,8 3 1,4-3 2,0-7 0,6 0 1,10-7 0,4 5-1,6-4 1,4 3 1,2-5 2,3 1 4,4 0 9,-4 4 12,-2 1 10,-1 5 9,-6 6 5,-9 5-1,0 3-2,0 0-6,-5 8-5,1 9-4,-3 3-7,-4 1-2,-1 4-7,-1 1-1,-1-1-1,1-3-2,-1-6-1,3-1 0,-2-6 1,2-1 3,0 1-1,3-6-1,-1 1 1,2-4 0,3 0 1,-4-4 2,3-6-1,-4 0 1,-2 1 2,0-6 0,-5-3 3,-1-2-1,0-7 2,-1 2 0,-5-1 2,-3-1-1,2-3-2,0 0-3,4-5-1,3-5-3,0-6 2,6 0-1,5-2-2,8 1 5,3 6-2,1 5 5,6 8 0,0 8 0,1 8-1,1 7-1,-4 5-1,-3 14 1,-2 10-3,-4 10 2,-6 3 2,-6 9-5,-3 3 3,-3 1-5,-1 1-3,-5-2-2,-2-1-6,2-3-13,0-1-15,0-8-14,0-6-24,2-10-57,0-10-139,2-5 1</inkml:trace>
  <inkml:trace contextRef="#ctx0" brushRef="#br0" timeOffset="70408.3099">24987 13222 635,'0'0'52,"0"0"-13,0 0-16,0 0-12,20-80-6,-14 80-4,1 5 3,3 14-1,3 8-1,-4 10 3,-3 4-6,1 2 1,-6 5-5,1-1-12,-2-1-22,0-3-57,-3-2-116,-6-7-68</inkml:trace>
  <inkml:trace contextRef="#ctx0" brushRef="#br0" timeOffset="70872.0997">24910 13532 694,'0'0'20,"0"0"1,0 0-5,-2-92-7,20 73-3,6 2-3,5 2-2,6 3 0,4 3 0,1 1 0,3 6 2,-4 2 1,-1 0 0,-6 9 1,-7 4-2,-5 3 0,-4 4 2,-10-7-1,-5 5 1,-1 3-2,-1-3-1,-6 5 1,0-10-3,1-1 0,1-5 0,2-4-3,2 2 2,1-5 0,-2 0 1,2 0-2,0 0 0,0 0 1,0 0-1,-1-12 1,2-3 1,8-5-1,0 1 3,4 3 1,-3-3 4,-1 9 0,4 1 3,-6 3 0,3 4 0,7-3 0,2 5-1,2 0-3,0 0-1,-2 7-2,0 2-2,-2 2 0,-5-3-1,1 0 0,-8-2-1,1 0 1,2 0-1,-5-3 0,5 2 0,-4-4 0,8-1 0,5 0 2,-1-1-1,9-8-1,-4-2 3,4-1-2,-2 0 2,2-1 2,-1 1 3,1 2 2,-9 5 1,-5 0-1,0 5-4,-7 0-4,0 3-2,-4 12-3,-13 9-23,-17 9-44,-18 4-228,-8 2-36</inkml:trace>
  <inkml:trace contextRef="#ctx0" brushRef="#br0" timeOffset="77695.6483">23616 12072 449,'0'0'41,"0"0"1,0 0 4,0 0-3,-6-81-2,6 75-6,0 1-8,0 5-10,0-1-8,0 1-3,0 0 3,0 11 2,0 11 3,2 13-1,2 6-6,0 5 0,4 3-5,3-4 2,1-4-1,3-5 2,5-8 2,0-7 2,6-7 2,3-8-2,8-6 0,8-8-2,13-11-2,13-10-2,10-9-1,15-7 0,10-3 1,8 0-2,6-4 2,0 4-3,2-4-3,-2-2 4,-6-2-4,-1-1 2,-9 2 2,-13 2-3,-12 5-1,-15 11-9,-22 13-25,-20 10-50,-21 10-203,-15 6-26</inkml:trace>
  <inkml:trace contextRef="#ctx0" brushRef="#br0" timeOffset="80459.6404">16172 13745 454,'0'0'28,"0"0"-15,0 0-7,0 0-9,0 0 2,0 0 8,0 0 8,0 0 9,0 0 5,13 123-6,-9-43-5,1 19-4,5 10-5,-2 12-6,7 2 2,-2 6-2,1-3-2,1-1 1,-2-5-1,0-8 1,0-11-2,-2-7 3,1-16-3,-3-6-2,0-14 3,-1-8-3,-2-7 2,1-9-1,-1-7 0,-1-10-3,-2-7-4,2-3-7,-1-6-13,5-1-44,7-1-86,-3-15-92</inkml:trace>
  <inkml:trace contextRef="#ctx0" brushRef="#br0" timeOffset="81895.2825">16042 13661 505,'0'0'6,"0"0"-5,0 0 0,0 0 1,0 0 2,0 0-1,0 0-1,101-35-2,-62 35-1,6 0 2,3 5-2,5-2 2,6 0-1,3-3 1,6 0 3,3 0-1,9-5 1,2-2 1,8-4-2,4-1 1,3-2 2,5-1-1,7 0 2,2-2 1,3 1 0,6-4 2,3 3-2,6 0 2,-2 1-4,2 1 2,0-1 0,0 5-3,0-1-2,-2 2-1,-2 1-1,-2-1 0,-3 1 0,-2 1 0,1-1 0,-2-3 0,-2 4 0,1-4 0,0-1 1,-1-1 2,0-1 2,0-3-5,1 1 6,3-3-2,1-1 3,3 1 2,0 1-5,-1-1 1,5 1 0,1-3-2,0 1-1,3 1 0,0-2-2,1-2 1,-2 0-1,1-1 1,1-2-2,0-2 2,3-1-2,-3 1 2,0-2-1,0 1 0,-3-1 0,3 1 1,-2-2-1,0 2 3,2 3 0,3-2-3,0 5 3,1 2-3,1 4 1,0 1 1,1 4-1,0 3 0,-3 1-1,1 6 1,-6-2-1,-4 3 0,-6 2 0,-7 0 0,-9 0-1,-5 2 1,-8-2-1,-5 0-1,-5 3 1,-7-1 1,-5-2-1,-6 0 1,-5 0 0,-8 0 1,-3-2-1,-8-1 0,-2-1 0,-8 3 0,-8-1 1,-2 0 0,-9-1 1,-6 3 0,4 0 1,-8 0-3,0-2 2,0 2-1,1 0-1,2-2 1,-2 2-2,1 0 0,-1-1-1,1 1-1,-1 0 1,5 0 0,-2 0 0,4 0 1,3 5 0,-2 7 0,1 3 1,-2 2 3,-2 8-4,2 7 4,-4 4-3,-3 9-1,-1 9 3,0 8-3,-1 15 3,-5 5-3,0 11 1,-1 4 2,-2 6-2,2 1 1,1 5-2,2 0-1,2-3 2,1-1 1,2-5-1,-1-5 0,6-6-2,2-8 0,0-1 1,4-5-1,1-7 1,-2-4 0,-1-8 0,-1-7 4,1-4-4,0-8 3,-4-5-4,0-4 1,-1-11 1,0-1-1,-2-5 2,-2-6-2,1 0 0,-2 0 2,0 0 2,-3 2-1,-8 5 1,-6-2-1,-10 0-1,-6 1-1,-6-2-1,-12 0 1,-5-2 1,-8 2-2,-5-2 0,-9 1-1,-6 0 1,-6 0-1,-5 0 1,-7-1 0,-6 0 0,-7 0 0,-4 1 0,-7-3 0,-4 2 0,-5-2 1,-6 3-1,-4 1 0,-6 2-1,-6 1 0,-5 2 1,-4 1 0,-2 0 1,-5 2-2,-3-1 2,-2 0-2,0-2 0,-3 2 0,-1 0 0,0 1 1,-4 0 0,2 1 0,-4 1-1,0-1-1,-2 2 2,2 0-1,-2 1 1,0 1 4,1-1-5,1 2 5,-1-1-5,2 0-1,4-2 1,-3 0 1,6 2-1,-2-1 1,2 2 0,0-2-1,0-1 2,1 3-2,1 0 1,0 0-2,-3 1 1,4 1 1,-1-1 0,5 1 0,3 0 2,3-3-3,3 3 3,6-4-2,5-1 0,6-3-1,7 0 1,7-2 0,7-6 0,7 1 0,8-2 1,5-4-1,5-1 0,4-3 1,9 0-1,6 0 0,10-3 0,6-4 1,10 0 0,7-3 0,10 1 0,6 1 0,13 3-2,9 0-6,1 0-10,9 3-31,-4-3-94,3-2-153,4-3-14</inkml:trace>
  <inkml:trace contextRef="#ctx0" brushRef="#br0" timeOffset="88115.571">3786 16177 724,'0'0'18,"0"0"-6,0 0-2,0 0-1,0 0-4,0 0-1,0 0 2,0 0-2,0 0 1,100-32-1,-44 23-1,6-1-1,5-3-1,4 2 0,-2-3 0,-1 2-1,-6 3 0,-7-2 0,-3 5 1,-11 3-3,-8 0-2,-13 3-4,-4 0-6,-10 0-3,-3 3-10,1 8-21,-8 4-46,-9 8-84,-9 4-92</inkml:trace>
  <inkml:trace contextRef="#ctx0" brushRef="#br0" timeOffset="88316.6464">4114 16238 611,'0'0'26,"0"0"8,0 0 2,0 0-9,-5 111-7,6-63-8,3 3-4,2 4-1,-5 6-7,-1 2 4,-1 2-5,1 3-2,-3-2 1,0 1-6,-1-6-1,4-4-6,0-3-5,0-6-11,10-7-11,-1-8-32,4-4-44,-2-8-65,4-9-48</inkml:trace>
  <inkml:trace contextRef="#ctx0" brushRef="#br0" timeOffset="89373.1538">4503 16755 723,'0'0'37,"0"0"-8,0 0-11,0 0-9,0 0-6,0 0-2,0 0 0,0 0-1,0 0-1,-69 77 0,63-53 0,0 3 0,3-3-4,2-4 1,1-7-4,1 1 1,2-6 0,7 3-1,-4-3 2,4-8 0,5 0 5,-2-7 2,7-5 0,-4-4 1,-2 1 0,-1 4 2,-7 3 1,3 8 1,-2 0 1,6 0 0,0 15 0,1 2-2,-2 3-2,0 2-1,-1 0-3,-1 1 3,-1-4-2,1-7 0,-1 0 0,-2-5-1,-4-4 0,8-1 0,-2-2-1,6-2 1,2-8 1,0-6 0,-2-4-1,-1-2 4,-2-6-2,-2-5-1,0-2 1,-1-2-5,-2-9 4,3 3 0,0-3 1,-1-10 0,0-1-4,-1-12 6,1-1-4,-3 2 3,-2 1 0,2 8-1,-2 12 4,-1 17 0,-3 11 1,1 14-2,-1 5-3,0 0 0,0 5 1,0 17 2,2 16 0,-1 16 1,-1 6-5,3-1 1,0 0 2,3 0-4,0-1 4,1-8-4,-3-4-1,2-7 2,0-9-2,-2-8 0,-1-9 2,-1-6-2,-2-7-1,0 0 1,0 0 3,5 0-1,7 0 2,1-11 0,7-1 1,2-4-2,-3 6 1,-5 4-2,-1-1-2,-3 7 2,2 0 0,2 1-1,-1 14 1,0 4 1,-3 8 1,-4 0-1,-6 7-2,0 2 2,0-1-2,-3-1 3,-3-3-1,-2-5-1,-4-4 3,3-3-1,1-7-1,1-2 2,2-5-3,2-2 3,0 0 1,3-3 0,-1 0-3,1 0-2,0-8-1,0-12-1,3-6 1,9-3-3,3-6 4,0-7-4,5-2 2,-1-2-3,0-5 0,1 0 2,-1-9 3,4 4 3,-3-1-5,0 0 6,-2 9-2,-8 7 4,1 13 5,-6 13-1,-4 10 2,-1 5 0,0-2-2,0 2-2,0-1-5,-3 1-1,-7 4 0,-1 13 0,-4 9 1,2 9-1,3 6 4,3 3-5,1 0 3,2-2-3,2 0 1,2-1-1,3-4-1,6-1 1,1-5-4,4-2 2,-1-4 1,2-8 0,5-1 1,-1-8-1,-6-1-1,3-6 2,-6-1-1,2 0 2,3-1-1,-3-11 1,5 0 1,-4-5-2,-4 5 2,-5-5-1,-1 9 4,-3 3 0,0 1 1,0 4-3,0-3-3,0 3 1,-3 3-1,-5 9 2,-4 7 1,3 5-2,3 1-1,5-1 0,1-2-2,0-9 0,7-2-2,5-4-1,8 0-7,3-3-12,2-4-12,1 0-20,0-1-39,0-5-118,-3-5-85</inkml:trace>
  <inkml:trace contextRef="#ctx0" brushRef="#br0" timeOffset="89914.5188">6472 16520 810,'0'0'12,"0"0"-2,0 0 1,0 0-9,-89 83-3,80-70-4,3 6 2,5-10 1,1 1 0,0 1 1,0-2-2,0 2 1,0-9-2,1 3 2,-1-5-2,0 0 1,0 0 2,6 0 0,4 0 2,3-10 0,2-6-3,-3-4 2,-1-2 0,-1-3 2,1-2-4,1 4 3,2 1-5,-5 6 5,1 9-2,6 7 2,0 14 3,6 13-1,1 17 7,0 12-5,0 13 1,0 8 2,-1 5-3,-3 0 1,-2-1-4,-2-9 4,-7-3 7,-1-7 2,-7-6 8,-1-4-4,-12-8 0,-6-7 0,-4-1-6,-3-11-1,0-3-7,3-7 2,-2-6-2,4-8 0,-1-1-4,0-9-2,5-5 5,0-5-4,2-4-6,5-4 2,0-9 0,4 2-5,6-10-6,0-1-8,9-8-26,5-1-22,11 1-98,2-5-141,3 4-9</inkml:trace>
  <inkml:trace contextRef="#ctx0" brushRef="#br0" timeOffset="91855.6304">7393 16740 616,'0'0'25,"0"0"-1,0-90 2,7 69-2,1 7-11,-4 7-6,7 7-1,0 0-2,5 11-1,2 13 2,-2-2-2,-4 10 1,-3 0 0,-2 1-3,-2 0-2,-2 1 0,-3-2-2,0-10 0,0-2-1,0-8 2,0-3 2,0-4 0,0-5 0,0 0-2,0 0-3,0 0 1,0-14 2,-3-6 2,2-6 0,-3-1 1,4 2 0,-3-2-1,0-1 3,-1 2-2,-2-4 1,-3 6 0,1 0 2,-1 2 1,0 4 1,2 8 4,-3-1-1,4 6-1,2 2-2,-5 3-5,-4 0 1,0 10 1,-4 4-2,2 8 1,7 5 1,2 5-1,4 7-1,2 1 1,0 4-4,9 3 3,4 1 1,3-4 0,7 1-2,2-3 2,-1-3-2,2 2 2,4-4-1,-6 1 0,0 1 7,-2-3-7,-2 6 7,-5-3-5,-1-2-1,-7 0 1,-4 1 2,-3-6 3,0 0 3,-9-4 5,-5-6 1,-2-3 3,-3-2-7,-2-7-1,0-3-4,4-2-6,-3-3 3,4-2-4,-4-2-1,-3-8 1,7-2-4,0-9 1,10-1 0,3-7-4,3-7 3,9-6 0,8-4-3,5-9-6,3-4-10,2-3 2,6-2-1,0 0 10,-1-2 6,4 4 2,-1 1 5,1 8-2,-5 8 1,-4 7-1,-7 10 0,-5 13 3,-8 7 4,-3 4 4,-4 4 1,0 0-2,0 0-5,-2 0-2,-7 9-4,-6 7 2,-2 5 0,1 3 0,-1-1-1,2 2-1,5-3-1,3-5 0,1-2 0,3-3 1,3-1-2,0 4-1,0-7-1,7 2 2,-1-4-1,7-3 0,5-3 1,0 0 0,4-9-1,1-1 0,-1-5 1,-1-4-1,-3-1 4,2 1-1,-2-1 0,-3 1 1,0 6 0,-5-1 0,-3 8 2,-4 3 1,-3 3 1,0 0 1,0 0 1,6 0 0,-2 0-1,5 5-1,-2 6-1,-4-4 1,4 5-4,-2 3 0,-1-5 0,0 3-3,-1-4-1,0-2 2,4 0-2,1-2 2,0 0 1,1-5 1,4 0-1,4 0 0,2-9 2,-2-3-1,-1-3 1,-1 3-2,-4 4 3,-1 1-1,-2 0 0,-5 6 1,1 0 1,-4 1 1,0 0 1,7 0-1,-1 0-2,4 0 0,0 1-1,-1 3 1,-2 0-1,3 1-2,0-3 1,2-2 0,5 0 0,-1 0-1,6-7 1,-3 2-1,1-4 1,0 3 1,-4-5-2,4 4 0,-8 1 2,1 0 0,-6 1 0,-3 2 0,1 2 0,-5 1 2,0-2 2,0 2 1,1 0-1,1 0-1,-1 0-1,5 0-1,-2 0-2,3 6 1,1 2-2,-4-1 2,4 1-1,0-2-1,-1 0-1,4-3-2,0 0 3,0-1-1,2-2 2,0 0 1,3 3-1,-4-3-1,1-5 1,-3 2-2,-6 1 2,1 1 2,-5 1-2,0 0 1,0 0 1,1 0-2,-1 0 0,3 0 1,-3 0-1,3-3 1,4 1 1,-3 1 0,5-4-2,4-4 1,0-1 0,2-2 0,-1-3 1,-2-2-3,0 2 2,-1-6-2,-4 4 2,4-2 1,-3-1-2,-4 0-1,0-4-1,-2-1 5,-2 0-5,0 1 6,-3-1-3,-4-1 0,-1 1 1,-3 4 1,4 0 0,1 6 0,1 5 1,4 8-3,1 2 0,-3-2 0,3 2-3,-1 0-1,-2 11 3,0 11-2,3 13 5,0 7-3,0 2 4,0 3-6,6-2 1,-1-4 2,0-2 0,-2-8-1,0-3-1,0-6 0,-3-12 1,1-3 1,-1-7 1,0 4-1,0 0-1,0 1 4,0 1-2,0-6-2,0 0-1,0 0-2,7-4 1,6-7 2,3-4 1,1 3 0,-2 0-1,-1 5-1,-2 3 0,-1 1 0,0 3 0,5 0 0,-5 0 2,4 3 1,-1 1-2,-1 4 2,1-2-1,-2 2-4,1-4 3,-3-1-1,6 2 1,0-5 2,-6 0-2,7 0 1,-2-5-2,-1-2 0,1-1 2,-2-3-2,-6 1 0,-1 4 2,1-9-1,-2 6 2,-4 2-1,3-3-1,-4 3-1,0 2 3,0-2-1,0 7 0,0-1 0,0 1-1,0-2 1,0 2 1,0 0-3,-1 15 2,-6 11-1,-1 16 1,4 8 2,-2 8 2,5 5-3,-1 2 1,1 3 0,-1-7-2,2 2 4,0-8-1,0-4 2,0-7-4,0-8-3,0-7-6,0-7-6,-4-8-13,0-4-27,1-5-55,-7-5-204,-3-5-15</inkml:trace>
  <inkml:trace contextRef="#ctx0" brushRef="#br0" timeOffset="92001.3264">8888 16365 938,'0'0'-7,"0"0"-21,0 0-56,0 0-219,0 0-33</inkml:trace>
  <inkml:trace contextRef="#ctx0" brushRef="#br0" timeOffset="92771.8181">9914 16811 748,'0'0'0,"0"0"-1,0 0 1,0 0-13,0 0-10,0 0-4,-15-97 5,30 60 8,3-4 14,5-6 5,0-2-3,3-4 8,-4 0-2,1 1 3,-1 1 4,-8 0 1,-4 5 3,-8 6-2,-2 4 1,-12 7 3,-4 4 1,-4 6-1,8 9-3,-3 7-8,-3 6-5,2 21-2,-4 18-2,1 19 2,2 18-3,2 20 0,4 12 3,8 10-2,3 3 2,0-3 1,6-4-5,7-9 3,-3-13 4,-3-11-4,3-9 3,-5-13 0,-4-11-7,-1-14 1,0-14 2,0-9-1,0-4-1,0-8 2,-1 1-1,-5 0-4,-1-8 3,-2-8-3,2-10 3,1-4-2,3-6 1,3-3 2,0-5-2,3-1 0,7-2-6,6-6 6,1 1-5,5 4 5,4 1 2,1 5 0,4 10 1,-1 6-1,2 9 0,-5 8-2,-3 6 1,-1 4 2,-6 8 3,-1 7-3,-5 4 0,-3-2 1,-5 3-1,-3 1 2,0-8-3,0 0-1,0-5-1,-3-1 2,0 1 0,0-7-1,1 2 1,2-7-1,-1 0 1,1 0 0,0 0-3,-4 0 0,4-12 2,0-6 1,10-6 0,0-1-2,4 1 1,-2 0 0,4 0 1,0 7 0,-3 0 0,1 6-2,-6 6 2,2 3-1,0 2 0,3 6 1,1 8-2,-5-2-3,-5 3-6,1 4-10,-2-2-15,1 2-12,-1-7-36,-2-2-65,2-3-124</inkml:trace>
  <inkml:trace contextRef="#ctx0" brushRef="#br0" timeOffset="93439.6499">10623 16903 694,'0'0'42,"0"0"-6,0 0-11,0 0-14,0 0-5,0 0-3,0 0-2,0 0 0,0 0 1,-3 66-5,3-42 3,3-1-2,9-6-2,-1 0-2,7-5-2,-1 0 2,-4-7-5,3-2-1,1-3-3,3-3-4,3-6 2,0-6 0,-5-2 2,2-2 4,-5-4 2,-1-4 6,-2-2 3,-3 1 4,-1-8 2,-1 2 4,-1-3 1,-3-1 4,3-5-4,2-7 1,-2-6-2,0-5-8,3-1 6,-2-2-7,-1 8 5,-2 12 5,0 11 3,-2 15 2,-1 11-3,-1 7-3,0 0-4,0 20-2,0 11 4,0 15-4,0 8-1,0 6 1,0 1-5,0-2 4,3 0-3,2-6 1,0-2 0,2-10-3,1-5-2,-1-6 0,1-6 0,-2-7 0,2-5 0,-4-7 1,7-5 0,1 0 2,3-5 1,5-7 0,-3-3 0,-2-2 2,0 3-1,-3-1 3,-2 3-3,-1 7 1,-2 0 3,-1 3 0,3 2 1,5 0 2,-4 7-2,4 5-1,-3 5-1,-4 0-4,6 0 1,-6-2-1,-1-3 0,3-5-1,1-2-2,-2 0 2,3-5 1,6 0-1,-1 0 1,4-9 0,-1-2 0,-2-1 3,-1-5-1,0 5 4,0-2 1,-3 4 5,6 0 0,-2-2-1,0 4-5,-5 2-1,2 1-1,-5 2 0,-4 2-1,0-1 0,-5 2-1,4 0 0,1 0 2,1 0-3,-5 10 1,-2 2-4,-11 6-4,-10 9-17,-5 2-26,-9-2-66,-6 0-193,-7-5-20</inkml:trace>
  <inkml:trace contextRef="#ctx0" brushRef="#br0" timeOffset="93579.2739">11015 16663 744,'0'0'-3,"115"-79"-4,-54 42-27,0 5-85,-2 3-161,-5 9-8</inkml:trace>
  <inkml:trace contextRef="#ctx0" brushRef="#br0" timeOffset="94790.8394">2582 17879 925,'0'0'-9,"0"0"1,108 23 7,-47-14 0,8 2-1,12-2-8,13 2-8,12-4-5,12-1-1,10-1 1,9 7 9,10-5 3,8 0 2,13-3 5,7 0 3,8-4 3,10 2 2,9-2 2,8 0-1,8 0 3,9 2 1,6-9 1,4-3 2,6-2 7,4-4-1,6 1-2,6 3-1,7-4-6,4 1-1,8-1 1,4 1-4,4 0 0,0 5 0,3-2-3,-1 2 0,-3 4-3,1 5-2,-10-2 2,-7 3-2,-10 3 0,-8-3-1,-16 0 2,-14 0 0,-20 0 1,-20-5 0,-17 3 1,-16-3 2,-21-3 1,-21-3 1,-15-2 1,-18-4 1,-15 0 2,-16-1-1,-13-2 0,-7 0-2,-11-1-2,-8-4 0,-3-4-3,-1-2-2,-11-7-1,-4 1 0,-1-7 0,-5-2-2,-2-3-6,-1-8 1,-1-6 4,0-4-3,1-11 8,1-6-1,1-6 0,0-8 5,5-5-2,1-7-4,4-5 3,0-4-2,7 0 1,0-3 1,2 4 0,-2 4-2,1 7 2,-1 8 3,0 13-4,-3 15 3,-2 17-2,-1 12-1,-1 12 1,-6 9-2,-2 4 0,-5 8-1,-8 3-1,-8 5 0,-7 1 0,-7 0-1,-9 5 0,-12 2 2,-5-3-1,-11 1 3,-8-2 1,-12-2 1,-8 0-1,-12-2 0,-13 1 0,-9 0 2,-14 0 0,-7-1 0,-11-2 0,-11-2-2,-12 1 0,-11 1 1,-7 1-2,-11-1 1,-5 3 0,-5 0 0,-8 0 0,-2-1 0,-7 1-1,-1 1 1,-2 0-1,-3 1 1,0 0 0,-1-2-2,8 0 2,5-2-1,8 2 0,8 0 1,10-6 0,10 2 1,11-3 0,14 1 0,14 0-1,13-3 0,16 3 0,15 0 1,17 2 0,11-1 1,15 4-2,11 1 0,12 0 0,16 11-1,11 8 2,6 13-1,10 10 1,6 16-2,7 15 1,4 16-3,3 15 3,3 12 2,4 10-2,-1 7 2,1 6-1,-2 1 0,1 1-1,-5-7 0,1-1 5,-1-9-2,-3-6 5,7-11 3,5-8-8,5-9 0,20-11-8,12-11-22,23-18-44,23-20-227,32-16-27</inkml:trace>
  <inkml:trace contextRef="#ctx0" brushRef="#br0" timeOffset="463034.9616">13478 12705 4,'0'0'19,"0"0"2,0 0 3,0 0 2,0 0 2,0 0 1,0 0-1,0 0-5,0 0-3,0 0-7,-30-44 0,30 41 0,0 3 3,-3-4 2,0 1 2,-1-4 5,2 4-1,-1 1 5,-1-3 0,0 3 3,3 0-1,1 2 0,-5-3-3,2 1-1,-1-1-4,1 3-2,-3-4-1,2 3-4,1-3 0,0 3-4,3 1 0,-3-4-1,2-1 2,-2 0-4,0-4-2,3 3-6,0-6 1,0-3-3,3 2 3,6-3 0,3 3-1,3 0 1,2 1 0,-1 2 0,3 1 0,-1 1 0,-4 1 0,-1 5 1,0 0-2,-3 2 2,7 0-1,-4 4-2,3 6 2,-4 1-1,-5 0 1,-1 1 3,-2 5-2,-4-6 2,3 10-3,-3-1 1,-3 1-2,-1 3 1,-2 2 1,-1-7-1,-2 1 1,1-3 1,0-6-1,1 1 1,3-2 0,-2-3 0,-1 2 1,4-4-1,0-1 0,3-4-3,0 0 1,0 0 2,-3 0-3,3 0-1,0 2 0,-1 0-4,1-1 4,0 0-1,0 0 2,0 3 0,1-3-1,12 3 2,-3-1-2,2-3 0,8 3 1,-4-1-3,7 1 2,-1 1 0,-4 1 0,-3 3 1,1-1-1,-5 7 0,1-2 0,-2 5 0,-3 2 0,-2 1-1,-2 1 2,-3 0-1,0 0 1,-3 1 1,-3-3 0,-3 0-1,-1-2 2,-2-2 1,0 2 1,-3-4 3,-1-3 0,5-1 0,-1-3 0,2-1 1,7-3-5,-7 0-2,5-2 1,-3 0-1,-1 0-1,5 0 1,-5 0-3,1-2 0,2-5-1,1 1 0,1 3-2,4 0-8,-1-3-8,-1 1-13,1 1-19,1 0-32,0 4-92,-2-2-102</inkml:trace>
  <inkml:trace contextRef="#ctx0" brushRef="#br0" timeOffset="469147.2931">2682 10707 209,'0'0'39,"0"0"3,0 0 0,0 0 0,0 0-2,0 0-3,0 0-2,0 0-3,0 0-2,-18-54-2,15 46-2,2 3-4,-2 1-4,0 1-2,0-2-1,0 1-2,-1-1 0,4 0-2,0 5-2,-3 0 0,3 0-1,0-3-1,0 2-1,-3 0-3,3-1-1,0 1-3,-1 1-1,-1 0 1,-1 8 0,2 11 4,-5 11-1,6 10 1,0 8-1,0 6 0,0 6-1,0 1 1,0 2-1,0-3 2,-1-9-2,1-4 2,0-7 2,0-5-2,1-5 6,2-4-6,-3-8 1,1-1-1,-1-7 0,0-3 0,2 5-2,-2-7 0,0 2 0,0-1 0,0-6 0,0 0-1,0 0 0,0 1 1,0 2 0,0-3 0,1 3 0,-1-2 0,0 0 0,0 1-1,2-1 1,-2 0 0,0 2 0,0-3-1,0 3-1,0-3-2,1 1-2,-1-1-3,0 1-5,0-1-9,0 2-15,0-2-24,0 0-65,2 1-129,-1-1 3</inkml:trace>
  <inkml:trace contextRef="#ctx0" brushRef="#br0" timeOffset="469963.7571">3277 11369 572,'0'0'7,"0"0"8,0 0 5,0 0 1,0 0-2,0 0-3,0 0-5,0 0-3,0 0-2,-27 96-2,15-81-2,1 5-1,-1-3 1,3-1-1,-2-1 2,2-3-3,3 0 0,2-2-1,-2-2-2,2 3-1,1-2-3,0 0-3,2-4-7,1 6-14,0 1-31,1-2-69,8 6-109</inkml:trace>
  <inkml:trace contextRef="#ctx0" brushRef="#br0" timeOffset="470961.1486">3957 10800 193,'0'0'54,"0"0"4,0 0-4,0 0-1,0 0-9,0 0-11,0 0-3,0 0-6,0 0-6,0 0-7,-29-36-7,29 36-4,-3 0 0,3 0 4,0 17 4,11 7 1,4 13 1,8-2-3,3 5 3,7-2 2,5 1 1,5-3-2,2-2 1,4-5-7,-4-4-1,0-1-2,-5-3 0,-5-2-2,0-1 0,-8-1 4,-4-2-3,-5-1 4,-5-5-5,-3 0 0,-4-1 0,-1-1 0,1 0-1,-6-4 0,3 2-5,0-1-5,-3 2-10,3-2-17,-2 2-23,-1-6-41,0 0-61,0 0-59</inkml:trace>
  <inkml:trace contextRef="#ctx0" brushRef="#br0" timeOffset="471201.5807">4370 10725 480,'0'0'21,"0"0"3,0 0 2,-65 80-5,46-43-3,0 1-8,1 5-2,-2-2-2,-1 0-1,1 0-2,1-5 2,2-1-4,-2-4 0,3 1 4,0-2-7,3-1-1,-1-6-6,2 1-6,1-5-12,2-1-25,2-1-73,-5-2-102</inkml:trace>
  <inkml:trace contextRef="#ctx0" brushRef="#br0" timeOffset="471510.3937">3523 11543 500,'0'0'32,"0"0"4,0 0-3,0 0-1,0 0-7,0 0-2,0 0-5,0 0-4,0 0-1,91-14-4,-55 4 0,-1-2-2,2 2-1,-5-2-3,0 2-1,-6 3-2,-7 2-1,-2 2 1,-8 1-1,-3 1-2,0 1-3,-6 0-6,5 0-11,-2 0-9,3 0-12,1 0-21,-4 1-55,0 1-114,0 1 13</inkml:trace>
  <inkml:trace contextRef="#ctx0" brushRef="#br0" timeOffset="472124.561">4230 10057 558,'0'0'47,"0"0"-11,0 0-10,0 0-7,0 0-4,0 0-4,0 0-6,0 0-3,-15-82-2,26 79 0,4 3-1,-3 0 0,8 10 0,-5 7 0,-2 5 0,-6 7 2,0 6-2,-4 3 1,-3 3-1,0 1 1,0 0-1,-3-8 2,-1-4-2,-2-10 1,6-8-1,0-1 1,0-5-1,0 2 2,10 2-1,6-4 0,6 2-1,1-5 1,3-3 0,3 2-1,-3-2 1,-2 1 0,-3 1-1,-7 2 1,2 1 0,-3 3 0,-6-3 0,1 9-1,-7 1 1,-1 5 1,-1 4-1,-10 4 1,-4-1 0,-6 2-7,1 1-1,0 3-13,-2-2-23,0 0-48,2 1-155,3-1-6</inkml:trace>
  <inkml:trace contextRef="#ctx0" brushRef="#br0" timeOffset="473183.5785">4727 11411 388,'0'0'60,"0"0"-6,0 0-11,0 0-7,0 0-5,0 0-4,0 0 0,0 0-3,88-4 0,-60 1-3,-2-2-3,6-1-1,5-1-2,1 0-2,-2-1-4,3 1-5,-3 3 0,0-1-2,-4 2-1,0 1 1,-12-1-1,-1 3-2,-5 0 1,-8 0 0,0 0-1,-6 0 2,3 0-2,3 0 0,-2 0 0,2 0-1,-6 0-1,0 0-2,0 0-4,0 0-5,1 3-8,-1-2-10,0 0-23,3 4-33,-3-1-78,3-1-88</inkml:trace>
  <inkml:trace contextRef="#ctx0" brushRef="#br0" timeOffset="473564.11">5499 10914 572,'0'0'42,"0"0"-9,0 0-11,0 0-9,0 0-2,0 0-3,0 0 5,0 0 2,0 0 1,61 41-2,-32-20-2,3 4-3,0-1-3,-2 1 0,3 0-4,-2-1-1,-4-4 1,-1 0-2,-3-1 1,-4-4-1,-6-3 1,-3 0-1,-4-5-2,1 1 1,-1 2-10,-3-3-2,1 3-14,-4-6-15,3 0-21,-3-4-47,0 0-85,0 0-55</inkml:trace>
  <inkml:trace contextRef="#ctx0" brushRef="#br0" timeOffset="473784.3939">5751 10849 537,'0'0'15,"0"0"7,0 0 3,0 0-2,-49 77-5,37-48-7,2 1-5,3 3 0,-6-1-3,6-2-1,-4 0 0,1-1-1,-1-3 2,-1 2-4,1-4-1,-1 1-7,2-3-7,-3 0-6,7-7-17,0-2-41,3-4-97,2-4-59</inkml:trace>
  <inkml:trace contextRef="#ctx0" brushRef="#br0" timeOffset="474110.0355">5936 10135 569,'0'0'-1,"0"0"4,0 0 5,14 108 1,-14-54 0,0 9-4,0-3 2,0-2-2,0-5-4,0-6 2,0-6-3,5-7-1,2-5 2,4-6 0,0-6 0,-4-4 1,7-6 1,-5-5-1,4-2 4,4 0-1,2 0-1,0-9 1,1-4-2,-3 1 0,-5-5 0,-5 7 1,-2-5-2,-5 0-2,0-2-6,-9-1-10,-6 9-21,-9 6-60,-8 3-127,-7 15-21</inkml:trace>
  <inkml:trace contextRef="#ctx0" brushRef="#br0" timeOffset="474530.2157">4418 11514 723,'0'0'3,"0"0"3,0 0 4,0 0 0,0 0 0,0 0-6,1 86-1,-9-56-3,-4-1 1,0 0-2,-2-2 0,-1-3-3,1 1-3,1-3-5,6-7-5,1 1-16,5-1-29,1-4-70,0 4-129,4-6 21</inkml:trace>
  <inkml:trace contextRef="#ctx0" brushRef="#br0" timeOffset="474868.3963">6183 11413 724,'0'0'15,"0"0"2,0 0-6,0 0-5,0 0-3,0 0-3,0 0 2,0 0-2,0 0 1,68 87 0,-74-68 0,-8 2-2,1 1-1,-6-2-4,0 1-5,3-2-14,0 1-20,-1-3-46,7-3-100,-3-3-73</inkml:trace>
  <inkml:trace contextRef="#ctx0" brushRef="#br0" timeOffset="475654.5112">6732 11411 418,'0'0'13,"0"0"16,0 0 8,0 0 7,0 0-4,0 0-11,0 0-10,99 15-6,-46-16-5,5-8-3,6-2 0,1-1 1,3 0 5,-3 0 1,0-2 3,-4 2-1,-5-1-6,-5 6-1,-11-1-4,-9 6-1,-10-1-1,-8 1-1,-7 2-1,0 0-2,-6 0 0,0 0-3,0 0-8,0 0-10,-8 3-16,-3 1-24,-2 4-33,3-5-71,6-1-63</inkml:trace>
  <inkml:trace contextRef="#ctx0" brushRef="#br0" timeOffset="475963.842">7454 10773 639,'0'0'16,"0"0"-6,0 0 1,0 0 2,0 0 7,0 0-2,0 0-3,77 86-3,-38-54-2,5-2-1,3 2-2,2-1-2,-2-1 0,-2-1-3,-4-4-1,-4 0 0,-5-3-1,-7-3 0,-3-2-1,-8-5-2,-4 0-4,-4-5-5,-6-4-7,4 6-10,-2-3-22,-2 1-32,1-2-61,-1-3-93</inkml:trace>
  <inkml:trace contextRef="#ctx0" brushRef="#br0" timeOffset="476182.5582">7879 10717 525,'0'0'15,"0"0"2,0 0 2,0 0-1,0 0-5,-61 88-5,41-49-4,1 3 0,-1 3-2,-3 0 0,-2 0 0,1-4 1,-1-3-3,3-2 1,-1-1-1,3-4-8,3-2-3,1-2-17,1-4-28,4-8-59,4-6-119</inkml:trace>
  <inkml:trace contextRef="#ctx0" brushRef="#br0" timeOffset="476854.1475">8100 10096 449,'0'0'37,"0"0"-8,0 0-4,0 0-4,0 0-5,48-85-2,-38 66-5,-1-1 1,-2 1-1,3-4 0,-3-1 2,-2 1-5,-4-1 2,-1 0-5,0 4 3,-4 0-2,-5 5-3,-5 1 0,3 5-1,-6 5 0,-2 2 1,-2 2-1,-7 6 0,2 5 0,3 4 0,4 3-1,-1 1 2,8 5 1,-2-4-1,10-3 1,-1-3-4,4-2 2,1-1-2,0 3 3,4-7 0,5 4 0,5-5 0,-5-2 1,8 0 0,1-4 0,2 0 1,3 0 0,-1-7 0,-2 1 1,-1-3-3,-2 0 2,0-2 1,-5 4 2,-6 2-1,1 5-5,-3 0 3,2 0-2,0 12 0,4 16 5,-7 11-3,-3 15-1,-3 11 2,-7 10-5,0 3-2,-7-1-14,-1 3-48,1-5-195,1-3-20</inkml:trace>
  <inkml:trace contextRef="#ctx0" brushRef="#br0" timeOffset="478418.4819">3329 10097 462,'0'0'28,"0"0"10,0 0-2,0 0-1,0 0-2,0 0-10,0 0-5,0 0-9,0 0-5,-27-41 3,27 41 0,13 18 7,10 12 1,10 21-1,5 8-3,5 15-5,5 14 0,5 12-2,4 18-1,-1 13-1,2 11-2,1 9-1,0 3-1,-2-3-3,2-3 1,-1-12 0,1-13 0,-4-13 4,-3-20-1,-5-13-2,-7-16 3,-7-12-1,-4-12 1,-7-8-2,-5-14-2,-4 0-3,-4-10-6,-5-1-13,-1-1-19,3-3-39,1-7-86,3-8-84</inkml:trace>
  <inkml:trace contextRef="#ctx0" brushRef="#br0" timeOffset="478754.5012">4247 10246 670,'0'0'13,"0"0"-2,0 0-4,0 0-4,0 0 0,0 0 2,0 0-1,-47 128 2,29-51 0,-2 14-4,-6 17 3,-1 6-4,-7 11-3,1 7 2,-3 5 1,-2 1-1,3 1 2,-2-11 0,4-8 0,-2-14-1,9-11 2,0-19 0,7-13-2,6-11 3,3-11-4,3-8-1,4-10-1,3-6-4,0-3-2,0-6-1,7 3-6,-1-7-13,4-4-29,9 0-55,-2-10-145,5-8 3</inkml:trace>
  <inkml:trace contextRef="#ctx0" brushRef="#br0" timeOffset="479167.3043">5223 10206 716,'0'0'-7,"0"0"0,0 0 6,0 0 5,0 0 1,42 111-1,-16-54 0,3 11 0,3 8 1,8 7-3,-1 8 2,3 2-2,3-1-3,-3-1 3,4-6 0,-2-7-2,-1-9 3,-4-11-4,-1-6 1,-8-10 0,0-4-1,-8-7 0,-3-9-1,-3-7 0,-9-8-3,-4-1-2,1-5-3,0 2-2,-1 0-8,0-1-24,-3-2-47,0-3-53,-1-9-75</inkml:trace>
  <inkml:trace contextRef="#ctx0" brushRef="#br0" timeOffset="479460.8378">5826 10312 596,'0'0'53,"0"0"-12,0-81-9,0 76-7,0 5-8,0-2-8,0 2-4,-6 8-3,-8 11-2,-7 20 0,-6 14 2,-5 14 0,-5 12-1,-4 7 3,-2 7-4,-5 6-1,-2 2 1,-4 0-4,-4 6 4,5-5 2,-1-2-2,3-6 3,7-3-2,3-11 1,5-6-2,7-12 0,3-7 0,6-13-3,7-7 2,3-11 1,7-6-8,3-3 3,0-6-8,13 1-16,7-8-24,8-2-76,12-4-145,2-12 7</inkml:trace>
  <inkml:trace contextRef="#ctx0" brushRef="#br0" timeOffset="479846.7634">7204 10009 795,'0'0'-3,"0"0"-4,0 0 7,0 0 0,55 85 3,-28-28-2,5 11 2,3 7-2,5 10 0,5 7 2,4 1-3,3 0 2,0-3-1,2-3-2,-1-7 3,-2-9-2,-2-4 1,-4-12 2,1-4-4,-8-9 4,-5-8-4,-4-7 3,-2-4-2,-11-9 0,-1-6-1,-8-3-2,0-3-2,-3 0-4,-4-2-7,0 0-15,0 0-27,6 0-69,3-1-122,0-3-25</inkml:trace>
  <inkml:trace contextRef="#ctx0" brushRef="#br0" timeOffset="480106.6463">8076 9982 828,'0'0'5,"0"0"-5,0 0 0,0 0-1,-90 136 3,64-57-2,-4 11 2,-1 9 1,-2 11-2,1 4 0,-4 3-2,0 3-2,-6-3 4,0-2 1,-4-7-3,2-6 2,1-7-2,-3-10-2,7-11 3,4-10-2,3-7 0,9-16-1,7-7-4,6-12-8,4-10-13,5-6-35,1-2-114,1 1-111</inkml:trace>
  <inkml:trace contextRef="#ctx0" brushRef="#br0" timeOffset="481888.4573">21978 9751 416,'0'0'21,"0"0"2,0 0 2,0 0 1,0 0-2,0 0-4,0 0-7,0 0-5,0 0-6,10-79-2,-14 70-1,-6-5 0,-1 4 0,-4 0 0,-4 0 1,0 2-1,-4 4 1,-2-1 0,-3 2 0,-3 1 1,1 2 0,-2 0 2,-1 2 0,-1 4 1,3 1 0,-3 3-1,0 0 0,0 1 1,1 2-1,-3 1 2,4 1-3,0 1 2,1 1-1,-1 1 1,3 0-2,0 2 1,2-1-1,-1 3 2,3 2 2,1 1-3,-1 4 2,1-1-3,-2 4 1,2 2 1,0 3-1,1 3 2,0 2-3,2 3 1,-2 2-2,3 1 0,1 2-2,0-2 2,1 1-1,0 0 1,3-2 3,-2-3-5,3 0 4,2 0-4,1-3 0,2-2 2,2-3-1,3 3 1,-1-5 0,4 0 2,-2-1 0,3 1 1,0-2-1,0 0 1,0-1 0,4-2-1,1 3 0,0-3 2,1-3-2,3 3 2,1-2 2,2-1-5,2-1 4,-1 0-5,0-6 1,3 0 0,0-3-1,-2-1 1,5-3-1,-1 0 1,0 0 0,1-3 0,1-4 1,3 2 0,2-4 3,1 0-4,0-1 0,2-2 0,4 0-1,-5 0 1,2 0 2,-3 0-2,1 0 0,-1 0 0,0-4-2,2-1 2,-2-2 0,4-1 0,1-1 2,-2-2-3,1 2 2,0-1-3,-2-2 0,-1 0 1,1-3-2,-2 0 1,-2-4-2,-1-1 4,-2-2-2,0-3 1,2 0 0,-4-3 0,1-1 1,0-1-1,0-5 1,0-2-2,0-4 2,-3-1-1,0-4 1,0 3-1,-2-1 1,0-2 0,1 2 1,-5 0 1,2 2-4,-3-4 4,-1 4-3,-3-3 0,2 1 3,-3-2 0,1 2 0,-3-5 1,-2 2 0,-1 3-1,0 1 0,-1 2-2,-8 4 1,-2-1-3,-3 4 0,-4-3 0,-3 2-6,-8 3 3,-5 0-9,-10 1-3,-6 2-18,-10 5-30,-12 3-126,-5 4-104</inkml:trace>
  <inkml:trace contextRef="#ctx0" brushRef="#br0" timeOffset="488086.7415">26768 9864 271,'0'0'57,"0"0"-2,0 0-7,0 0-11,0 0-8,0 0 0,0 0-7,0 0 4,0 0-4,27-29-1,-20 26-2,1-2-4,2 0 0,-2 2-3,3-1-3,-1 0-1,9 0-2,-9 3 1,9-2-3,-9 1-1,4 2 0,5 0-1,1 0 0,-1 0-1,-5 2 0,1 5 1,-7-2-2,4 2 0,-3 3 4,-1 5-3,-2-1 4,-3 1-4,-3 4 2,0 3-1,0 1 0,-4 1 0,-2-3-2,0 0 2,-1-1-2,3-6 1,-2 3 0,1-2 0,3-2-1,-4 3 1,1 1 0,3-4-1,-1 3-1,0-4 2,1 0-2,0 0 2,0-2-1,1 3 1,-2 0 0,1-3 0,-1 0 2,2 2-2,-2-2 1,0-1-1,0-4 0,1 3 0,0-1 0,1-3 1,1 1-1,0-5 0,0 0 0,0 0 1,0 1 0,0 1-1,0-1 2,0 1 1,0 0 3,1 1 1,3-1-1,8 1-2,5 1 0,0-4-2,8 0-1,-3 0-1,1 0-1,-1 0 1,-5-2-1,0 2 1,0-2 1,-2 1-2,4-1 0,-7 1 0,-1 0 0,1-1 0,-8 1 0,2 1 0,-6 0 0,0 0 0,0 0 0,1 0-2,1 0-2,-1 0-2,2 0-6,-2 0-9,1 0-15,-1 0-26,2 0-56,-1 0-119,-1 0-23</inkml:trace>
  <inkml:trace contextRef="#ctx0" brushRef="#br0" timeOffset="494078.0283">3286 12746 636,'0'0'3,"0"0"-2,0 0 2,0 0 1,0 0 0,0 0-1,-48 108-1,45-69 0,-2 4 0,0-1 2,2 1-2,0-4 1,-1-1-2,4-2 0,0-1 1,0-1-5,0-3-1,0 1-11,0-2-9,0-2-15,0 1-36,-3-2-56,-1 2-102</inkml:trace>
  <inkml:trace contextRef="#ctx0" brushRef="#br0" timeOffset="494406.3529">2177 13921 491,'0'0'11,"0"0"5,0 0 7,0 0 5,0 0-5,0 0-7,110 29-5,-38-29-7,19-7-2,12-7 0,11-3 0,13-3 0,2-4 7,7-1 2,-3-2 6,1 2 2,-5-4-2,-6 4-2,-8 1-4,-12 2 0,-13 4-4,-12 4-1,-19 4-1,-11 4-2,-18 2-3,-14 2 1,-7 2-1,-6 0 0,0 0-1,-2 6-2,-1 6-6,-9 3-15,-8 6-33,-6 2-80,-6 3-131,-3-4 4</inkml:trace>
  <inkml:trace contextRef="#ctx0" brushRef="#br0" timeOffset="494864.0164">2093 14497 674,'0'0'23,"0"0"-2,0 0-5,0 0-9,0 0-3,0 0 3,0 0-2,0 0 4,-4 92-4,11-56-2,2 1 2,-1 2-3,-2-1 1,3 0-2,-2 1 0,0-4-2,-4-2-1,4 1-3,-2-4-3,-1-2-7,-1-1-8,7-5-18,-1-3-33,-5-6-71,9-1-106</inkml:trace>
  <inkml:trace contextRef="#ctx0" brushRef="#br0" timeOffset="495064.0238">2544 14763 687,'0'0'26,"0"0"7,0 0-2,0 0-11,94-1-11,-62-9-4,4 3-3,-1-2-2,4 1-2,-6 2-7,2 0-9,-2 2-9,-4 0-15,-2-1-24,-1 2-31,-8 1-68,2 0-65</inkml:trace>
  <inkml:trace contextRef="#ctx0" brushRef="#br0" timeOffset="495248.0464">2975 14589 690,'0'0'43,"0"0"-13,0 0-12,0 0-5,0 0-4,0 0 0,0 0-1,0 0-3,0 0-3,101 29-1,-72-14 0,2 4 0,-4 1 0,2-1-1,0 2-1,-5-3-2,-1 0-4,-5 0-5,-2-2-12,-5-5-18,2 1-36,-7-5-108,1 0-88</inkml:trace>
  <inkml:trace contextRef="#ctx0" brushRef="#br0" timeOffset="495465.0723">3228 14544 655,'0'0'27,"0"0"1,0 0-6,-58 86-5,45-61-6,0 4-1,-1 0-2,-1 1-5,4 1 2,-1-3-6,3 3 2,1-2-7,2-4-4,3-1-9,3-2-20,0-5-45,0-1-107,3-6-80</inkml:trace>
  <inkml:trace contextRef="#ctx0" brushRef="#br0" timeOffset="495718.684">3384 14291 720,'0'0'20,"0"0"1,0 0-3,98 103-5,-80-58-4,-1 1-2,-1 3-3,-3 3 0,-6 0-5,-2 1-1,-5 4-1,0-3-3,-12 2-2,-8-1-7,-6-2-1,0 1-8,-4-3-8,-5-5-26,0-2-50,-1-6-102,-2-4-49</inkml:trace>
  <inkml:trace contextRef="#ctx0" brushRef="#br0" timeOffset="496003.9842">1437 14487 665,'0'0'20,"0"0"-1,-39 115 6,36-67-7,3 5-6,4 1-5,8 1-3,8 3-1,6-2-3,4 0 0,5-6-2,4-3-1,7-5-6,3-2-7,5-6-10,7 0-28,1-6-55,7-6-123,-2-8-30</inkml:trace>
  <inkml:trace contextRef="#ctx0" brushRef="#br0" timeOffset="496355.1154">3348 13854 825,'0'0'13,"0"0"-1,0 0 0,0 0-5,0 0-7,0 0 0,98-2-2,-77 18 2,-3 3 4,-3 6-4,2 2 6,-7 1-6,2-1-1,-5-2 1,2 0-1,-2-5 0,6-5 0,-1-1 0,2-2 1,-4-7 0,5 2 4,2-7-3,3 0 0,6 0 0,-10 0-1,1 0 2,-8-2 0,-3 0-1,0 2-1,-6 0 1,0 12 1,0 9-1,-9 12-4,-11 6-6,-9 6-18,-1 8-14,-5 1-43,2 2-128,-4-4-81</inkml:trace>
  <inkml:trace contextRef="#ctx0" brushRef="#br0" timeOffset="497480.5576">5132 13529 291,'0'0'64,"0"0"3,0 0-6,0 0-9,0 0-10,0 0-8,0 0-9,0 0-7,0 0-4,0 0-3,-62-20-2,56 11-3,6-3-2,0-3 0,0 4-2,3-3-1,9 4-2,-4 5 2,7 0-1,3 3 0,0 2 2,9 0-2,-1 4 1,2 4-1,-2 0 1,0-1-1,-1 1 0,1-2 1,-2 0-1,-4-3-1,-2-2 1,-1-1 0,-4 0 0,3 0 1,-7-1 2,-2-5-1,0 1 1,-3-5 3,1-4 0,-2 2 4,-2-6-1,-1-1 3,0 2-2,0-8-1,0 4-3,3 1-2,1 5-4,-1 1-2,1 5-3,2 2-10,-3-1-3,7 3-18,6 3-36,0 2-116,9 0-81</inkml:trace>
  <inkml:trace contextRef="#ctx0" brushRef="#br0" timeOffset="498723.6164">6670 12809 496,'0'0'29,"0"0"-15,0 0-5,0 0 2,0 0 5,0 0 6,0 0 1,0 0-2,96 87-5,-63-58-5,3 0-3,2-3-2,2-2 0,-1-2-1,-1 0-3,-3-4-2,-1-1-1,-6-2-3,-5-1-3,0-4-5,-10-2-7,-6-5-10,2 1-20,-6-1-45,0 0-78,1 1-60</inkml:trace>
  <inkml:trace contextRef="#ctx0" brushRef="#br0" timeOffset="498956.6844">6922 12770 608,'0'0'19,"0"0"0,0 0 0,0 0-3,-64 96-6,54-61-1,0 3-2,1 1-2,2 0-2,-1 2-1,0-4-2,1 1 1,0-4 1,-2 4-6,2-6 0,1 0-11,0-3-7,3-1-11,0-11-39,3-2-83,0-3-97</inkml:trace>
  <inkml:trace contextRef="#ctx0" brushRef="#br0" timeOffset="499254.4235">7084 12400 620,'0'0'24,"0"0"-3,0 0-3,72-88-5,-54 81-8,-3 7-4,-3 0 1,5 8 2,-8 9 1,-5 6 2,-1 3 0,-3 2 2,0 3-1,-7-1 0,0-2-1,-1-5-2,0-6 0,2-2-2,5-4 2,-1-7-4,1 3 2,1-2-2,0-2 0,3 2 1,12 0 1,4-5-1,13-6-9,3-8 0,4 1-19,1-1-21,1 3-48,1 5-120,-9 3-55</inkml:trace>
  <inkml:trace contextRef="#ctx0" brushRef="#br0" timeOffset="499688.819">5800 13608 727,'0'0'0,"0"0"6,0 0 3,0 0 3,0 0 1,0 0-5,0 0-3,123-8-2,-65-5-2,1-3 1,3 1 0,-4 1-1,-2 2 0,-8 2-1,-3-1-1,-9 4-3,-3 1 0,-11 3-4,-10 1-4,-8 2-8,-4 0-8,0 0-16,0 0-37,3 0-100,-3-1-76</inkml:trace>
  <inkml:trace contextRef="#ctx0" brushRef="#br0" timeOffset="500039.9395">7828 12407 646,'0'0'17,"0"0"0,11-91 5,3 63 0,5 0-5,4 5-3,3 4-3,1 6-2,1 6-1,-1 7 1,-2 6-5,-2 13 2,-3 9 1,-8 9-1,-4 5-1,-5 5 0,-3 5-5,-5-2 1,-8 0 2,-2 0-6,-4 1-5,-2 2-16,0-3-37,-2 1-85,2 0-140,2-2-4</inkml:trace>
  <inkml:trace contextRef="#ctx0" brushRef="#br0" timeOffset="500164.6004">8032 13198 825,'0'0'22,"0"0"3,0 0-5,0 0-10,0 0-11,0 0-19,0 0-45,0 0-201,0 0-53</inkml:trace>
  <inkml:trace contextRef="#ctx0" brushRef="#br0" timeOffset="504767.4731">2541 10704 10,'0'0'1,"0"0"-3,0 0-4,0 0 3</inkml:trace>
  <inkml:trace contextRef="#ctx0" brushRef="#br0" timeOffset="505635.4859">2705 10638 4,'0'0'21,"0"0"10,0 0 6,0 0 5,0 0-4,0 0 3,0 0-3,0 0 2,0 0-2,0 0-5,26-41 1,-26 41 1,0 0 2,0-7 3,0-1-7,0 3-7,0-9-2,0 7-5,0 2 3,0 0-3,0 5 2,0-6-4,0 0-3,0 0 2,0 2-7,0 4 0,0-6-2,0 1-1,-2 0-2,2 1 0,0 4-2,-1-2 2,1 2-1,-5-4 0,2 0 0,-5-1-1,4-2 0,-4 1 0,-2-3 0,-1 2-2,-4-6 0,-1 3 1,2 1 0,-5-1 1,3 0 0,-3 0-2,-1 1 1,1-1 0,-1 0 1,0 5 0,8-2-1,-5 5-1,-2 1 2,-1 1 1,-9 0-2,6 6 1,-2 3-3,2 6-1,-3 2 1,3 5 0,-3 2 0,4 0 0,-4 1 1,3 4 4,-3 1-3,3 2 3,0 2-5,-2 0-1,2 6 1,-1 0 0,3 3 1,1 5-2,3 0 2,2 4-1,1 1 1,5 0-1,5-2 1,-1-2 2,1-1-3,4-2 4,0-3-3,6-6-3,1 0 2,7-4 0,-2-4-1,7-1 1,-2-1 1,5-2-2,1 4 2,-1-5-2,4 0-1,0 0 2,0 0 0,1-2 0,1-3 1,-4-1-1,1-1 0,-2-3 1,3-2 0,-3-2-1,-1 0 1,1-3-3,3-2 1,-3-2 0,3 1 1,-4-4 1,1 0 0,-1 0 1,-1 0-1,1-4 2,3-1-1,1-2 1,4-2-1,-1 0 0,6-3 0,-2 0 0,2 0 0,-2-2 0,0-3 0,-4-3 1,0-1 0,0-2 2,-3-1-3,3-3 3,-5-1-2,-1-1 1,-2-1 0,-1-3 0,-3-1 0,-2-3 1,-4-2-1,1-2-3,-5-4 4,-1-6-3,-3-2 1,1-4 0,-4-5-1,0 1 0,-4 3 0,-5 3 0,-1 4-1,-6 4 3,-1 5 0,-5 3-3,-1 5 3,-4 2-3,-4 4 0,-2 5 2,0 4-2,-5 1-1,0 4 1,-2 3-1,1-1-1,6 4-1,2 3-9,10 1-10,3 4-24,4 0-55,2 12-96,-5 7-42</inkml:trace>
  <inkml:trace contextRef="#ctx0" brushRef="#br0" timeOffset="570529.4218">22412 8990 438,'0'0'16,"0"0"10,0 0 15,0 0 4,0 0-2,0 0-10,0 0-6,0 0-8,0 0-2,-41-7-2,37 0-5,-2-8-3,6-2-3,0-7 0,0-3 0,6-2 1,6-1-2,3 1 1,3 4-2,2 1 1,2 9-1,1 8 1,3 5 2,0 4 0,1 13 2,4 6-3,-1 6-2,2 0-2,1 0 1,0-2-2,1-3 2,-2-2-2,2-6 0,-4-4 0,-3-3-1,-9-5 4,1-2-2,-9 0 2,-5 0 2,3-2 3,-2-7 3,-2 1 2,1-9-1,-5 0 1,0-5-3,-2-6 0,-4 2-1,-1-2-3,2-1-2,-1 0-1,1-4-1,1 0-2,2-2-3,2 3-3,0-1-7,2 8-10,2 6-9,4 6-26,6 4-33,1 8-72,6 1-113</inkml:trace>
  <inkml:trace contextRef="#ctx0" brushRef="#br0" timeOffset="570902.9629">23752 8118 684,'0'0'14,"0"0"6,0 0 2,-3-89-2,2 83-3,1 1-2,0 5-5,0-3-3,-3 6-3,-3 15-3,-1 15 1,-3 19-2,1 6 3,6 8-4,0-1 2,3 1 1,0-3-3,6-8 3,7-4-4,0-6 0,3-7-1,0-8 1,2-4 1,0-10-1,1-4 2,-6-2-1,5-8 0,1-4 1,2-5 1,3-6 0,-2-2 0,-8-4 2,1-2-1,-7 2 1,-2-3 0,-3 0 0,-3-2-2,0 2-2,-6 0 2,-4 6-6,-6 5 0,-4 10-4,-5 1-13,-5 16-10,-2 11-22,-1 4-55,2 10-155,1-4-7</inkml:trace>
  <inkml:trace contextRef="#ctx0" brushRef="#br0" timeOffset="572148.0345">24491 8141 851,'0'0'-9,"0"0"5,0 0 4,0 0 2,0 0-1,89 92-2,-74-65-2,-1 1-3,-2-1-2,0-2-1,0-4 1,-4-4 1,-2-5 3,-2-4 3,-2-4 0,0 1 2,-2-5 1,0 0-1,0 0 2,1 0 1,5 0-1,2-10 0,3-6-1,7-8 0,-3-1-1,1 0-1,1 3 1,0 0-2,0 6 2,-5 5-1,3 6 0,1 5 0,3 0-1,4 5 1,-4 9 0,0 3 1,-2 2-1,0 2-1,-2-1-4,1 0 0,-4-2-3,-1-5 0,-2-3 0,-3-3 0,-4-7 3,3 3 1,-1-3 1,3-3 2,2-6 0,1-8 2,2-1 0,-4-4 0,1-1 0,2-5-2,0 0 2,3-3-2,1 2 2,0 0-1,3 6 0,0-1-1,0 5 1,1 2-1,-5 7-1,-4 3 2,-2 7 0,-4 0 0,3 3 1,2 8 3,-8 6-2,1 7-1,-2-1-1,0-1 1,-6 2-2,-3-5 1,2 1-2,1-6-1,-1-1 0,3-6 0,1-3 2,-1 4 0,1-6 1,0 1-1,1 0-2,2-3 2,0 0-1,0 0 0,0 2 1,0-2 1,5 0 0,0 0 0,10 0 3,-4 0-2,1-3 1,-2 0-1,-1-1-1,0-1 0,-1 0 0,1 1 0,-6 2-1,1 1 1,-4 1-1,0-3 1,0 3-1,2 0 1,4 0 1,-1 0 0,5 0 0,-1 0-1,-1 3 0,0 1 0,0-1 1,1 0-1,-3-1 1,4-2 0,3 0 0,4 0 0,6-8 0,-7-1 1,0 1-2,-1-4 2,-1-2 0,-2-1 1,-1-2 0,4 3 1,-5-3 1,1-1-2,0-1 2,-3 3-2,1 2 0,-2 4 1,-1 4-1,-3 2 0,4 4 0,1 2 0,4 16 1,5 12 2,-3 14-3,-3 9 1,2 8-4,-3 6-2,3 1 5,-4 1-4,0-5 4,0 2-2,-1-7-2,-4-4 2,-1-5-2,-1-6 4,-2-7-1,-3-4 4,-5-7 0,-3-6 2,2-6-1,1-6-3,1-3-1,2-3-1,-4-2 0,1-2-2,-4-11-2,1-8-3,3-3 3,5-6-1,2-5 3,1-2-1,7-7 1,5-6-3,2-4 3,2-9 0,4-9-3,0-3 2,1-3-1,1 6 1,-1 9 4,-2 9-2,-2 12 0,-6 16 0,-5 11-1,-4 10 2,-2 5 0,0-1-1,0 1-1,0 0-3,0 0-2,0 7 0,-2 4 0,-1 4 1,3 0 0,0 2 3,8 5-1,5-7 2,4-3 2,2-2 0,3-2 2,-7-4 1,2 0-1,-7-1 0,-6-3-1,3 2-3,-7 1-1,0 9-13,-8 7-42,-13 9-163,-16 6-85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2-03-19T09:59:54.5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11757 10815</inkml:trace>
  <inkml:trace contextRef="#ctx0" brushRef="#br0" timeOffset="8901.5606">19670 7020,'-49'0,"-1"0,0 0,1 0,-1 0,0 0,-24 0,24 0,1 0,-1 0,-24 0,49 0,-25 0,26 0,-26 0,25 0,0 0,1 0,-26 0,25 0,0 0,1 0,-1 0,0 0,-25 0,26 0,-1 0,-25 0,0 0,26 0,-1 0,0 0,0 0,0 0,1 0,-1 0,0 0,0 0,0 0,1 0,-1 0,0 0,0 0,0 0,1 25,-1-25,0 0,0 24,0-24,1 25,24 0,-25-25,25 25,-25 0,25-1,-25 1,25 0,-25 25,25-26,0 1,0 0,0 0,0 0,-24-25,24 24,0 1,0 0,0 0,0 0,0-1,0 1,0 0,0 0,0 0,0-1,24-24,-24 25,25-25,-25 50,25-50,-25 25,25-25,-25 24,25-24,-1 25,-24 0,25-25,-25 25,25-25,-25 25,25-25,0 0,24 24,-49 1,25-25,0 0,0 0,-1 25,1 0,0-25,0 0,0 25,24 0,-24-25,25 0,-26 0,26 24,25 1,-26-25,26 0,-26 25,1-25,24 0,-24 0,-1 25,26-25,-1 0,-24 0,-1 0,-24 25,25-25,-1 0,1 0,-25 0,0 0,-1 0,26 0,-25 0,0 0,0 0,-1 0,1 0,0 0,25 0,-26 0,1 0,25 0,-1 0,1 0,0 0,-26 0,1 0,25 0,24 0,-49 0,0 0,24 0,1 0,0 0,-26 0,1 0,74 0,-74 0,0 0,0 0,0 0,-1 0,1 0,0 0,0-25,25 25,-26 0,1-25,25 0,-25 25,24-25,-24 1,0 24,24-25,-49 0,25 25,0 0,-25-25,25 25,0-25,-1 0,1 1,-25-1,25-25,-25 25,0 1,0-26,0 25,0 0,0 1,0-1,0 0,0 0,0 0,0 1,0-1,0 0,0 0,0 0,-25 1,25-1,-25 0,1 25,24-25,-25 25,25-25,-25 1,0 24,0 0,1-25,-1 25,0-25,0 25,0 0,-24-25,24 25,-25-25,1 25,24 0,-50-24,51 24,-26 0,0-25,26 25,-1 0,0 0,0 0,-24 0,24 0,0 0,0-25,-24 0,24 25,0 0,0 0,0 0,-24 0,49-25,-25 25,0 0,0 0,1 0,-1-24,0 24,0 0,0 0,1 0,-1 0,0 0,0 0,0 0,1 0,-1 0,0 0,0 0</inkml:trace>
  <inkml:trace contextRef="#ctx0" brushRef="#br0" timeOffset="15066.6198">4713 7144,'25'0,"-25"-25,-25 25,0 0,0 0,-49 0,49 0,-25 0,26-25,-1 25,0 0,-25 0,26 0,-1 0,0 0,-25 0,1 0,24 0,0 0,-24 0,24 0,0 0,0 0,0 0,1 0,-1 0,0 0,-25 0,50-25,-24 25,-1 0,0 0,0 0,-24 0,24 0,-25 0,25 0,0 0,-24 0,24 0,0 0,0 0,1 0,-1 0,0 0,-25 0,26 0,-26 0,50 25,-25-25,0 25,1-25,-1 25,0-25,0 25,0-25,25 24,-49 1,24-25,25 25,-25-25,25 25,-25-25,1 25,24-1,-25-24,25 25,-25-25,25 25,0 0,0 0,0-1,-25 1,25 0,0 0,0 0,0-1,0 1,0 0,0 0,0 0,0-1,0 1,0 0,25 0,0 0,0-1,-1 1,1 0,0 0,0 0,0-1,-1-24,-24 25,50-25,-25 25,0 0,-1-25,1 25,0-25,0 0,0 25,-1-25,1 0,0 0,0 0,0 0,-1 24,1 1,0-25,0 0,0 0,-1 0,1 0,25 0,-25 0,24 0,-24 0,0 0,25 0,-26 0,1 0,25 0,-25 0,-1 0,1 0,0 0,25 0,-26 0,1 0,0 0,0 0,0 0,-1 0,1 0,0 0,0 0,0 0,-1 0,26 0,-25 0,0 0,24 0,-24 0,0 0,0-25,24 25,-24 0,0 0,24-24,-49-1,25 25,0 0,0 0,-25-25,25 25,0 0,-1-25,1 25,0-25,0 25,0-25,-1 25,1-24,0 24,0-25,24 0,-24 0,-25 0,50 25,-50-24,25 24,-1-25,1 25,0-25,-25 0,25 25,0-25,-1 25,-24-24,25 24,-25-25,0 0,25 0,-25 0,0 1,25-1,0 25,-25-25,0 0,0 0,0 1,0-1,0 0,0 0,0 0,0 1,0-1,0 0,-25 0,25 0,-25 25,25-24,-25-1,0 0,1 25,-26 0,25 0,0-25,1 25,-1-25,0 25,0 0,0 0,1 0,24-24,-25 24,0 0,0 0,0 0,1 0,-1 0,0 0,0 0,-24 0,24 0,0 0,0 0,0 0,0-25,1 25,-1 0,0 0,0 0,0 0,1 0,-1 0,0 0,0 0,0 0,1 0</inkml:trace>
  <inkml:trace contextRef="#ctx0" brushRef="#br0" timeOffset="48866.9674">20886 12551,'24'0,"1"0,0 0,0 0,0 0,-1 0,1 0,0 0,0 0,0 0,-1 0,1 0,0 0,0 0,0 0,-1 0,26 0,-25 0,0 0,-1 0,26 0,-25 0,0 0,-1 0,26 0,-25 0,0 0,24 0,1 0,-25 0,49 0,-49 0,0 0,0 0,-1 0,1 0,0 0,0 0,0 0,-1 0,1 0,0 0,0 0,24 0,-24 0,0 0,0 0,0 0,-1 0,1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2-03-19T10:01:48.34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1" timeString="2022-03-19T10:06:34.760"/>
    </inkml:context>
  </inkml:definitions>
  <inkml:trace contextRef="#ctx0" brushRef="#br0">8880 10294,'-25'-25,"0"0,1 1,-1-1,0 0,0 0,0 25,1-25,-1 25,25-24,-25 24,0-25,0 0,1 25,-1 0,0 0,0 0,0 0,1 0,-1 0,0-25,0 25,0 0,1 0,-1 0,0 0,0 0,0 0,1 0,-1 0,0 0,-25 0,26 0,-1 0,0 0,0 0,0 0,0 0,1 0,-1 0,0 0,0 0,0 25,1 0,-1-25,0 0,0 25,0-25,1 0,-1 24,0 1,0-25,0 25,1 0,-1-25,0 25,25-1,-25-24,0 25,1-25,-1 25,0 0,0 0,0-1,25 1,-24 0,24 0,0 0,-25-1,25 1,0 0,-25 0,25 0,0-1,0 1,0 0,0 0,0 0,0-1,0 1,0 0,0 0,0 0,0-1,0 1,0 0,25-25,-25 25,0 0,25-1,-25 1,24-25,1 25,-25 25,25-50,-25 49,25-49,0 25,-1 0,1 0,-25 0,25-25,0 24,0-24,-25 25,24-25,-24 25,25-25,0 0,0 25,0 0,-1-25,1 24,0-24,0 0,0 25,-1 0,1-25,0 0,0 25,0-25,-1 25,1-25,0 0,0 24,25-24,-26 0,26 25,-25-25,0 0,-1 0,1 0,25 25,-1-25,-24 0,0 0,0 25,0-25,-1 0,1 0,0 0,25 25,-26-25,-24 24,25-24,0 0,0 0,0 0,24 0,-24 25,0-25,0 0,-1 0,1 0,0 0,0 0,24 0,-24 0,0 0,25 0,-25 0,-1 0,1 0,0 0,25 25,-26-25,1 0,0 0,0 0,0 0,-1 0,26 0,-25 0,0 0,-1 0,1 0,0 0,0 0,0 0,-1 0,1 0,0 0,0 0,0 0,-1 0,1 0,0 0,0 0,24 0,-24 0,0 0,0 0,24 0,-24 0,25 0,-25 0,0 0,-1 0,1 0,0 0,0 0,0 0,-1 0,1 0,0 0,0 0,0 0,-1 0,1 0,0 0,0 0,0 0,24 0,-24 0,0 0,0 0,-1 0,1 0,0 0,0 0,0 0,-1 0,1 0,0 0,0 0,0 0,-1 0,1 0,0 0,0 0,0 0,-1 0,26 0,-25 0,24 0,-24 0,25 0,-25 0,24 0,-24 0,0 0,25 0,-26 0,51 0,-26 0,-24 0,25 0,-25 0,-1 0,1 0,0 0,0 0,0 0,-1 0,1 0,25 0,-25 0,-1 0,1 0,0 0,25 0,-26 0,1 0,0 0,25 0,-26 0,26 0,-25 0,25 0,-26 0,1 0,0 0,0 0,0 0,-1 0,1 0,0 0,0 0,0 0,-1 0,1 0,25 0,-25 0,-1 0,1 0,0 0,0 0,0 0,-1 0,1 0,0 0,0 0,0 0,-1 0,1 0,0 0,25 0,-26 0,1 0,0 0,25 0,-26 0,1 0,0 0,0 0,0 0,0 0,-1 0,1 0,0 0,0 0,0 0,-1 0,1 0,25 0,-25 0,24 0,1 0,-25 0,24 0,-24 0,25 0,-1 0,-24 0,0 0,0 0,24 0,-24 0,0 0,0 0,-1 0,1 0,25 0,-25 0,-1 0,1 0,25 0,-25 0,-1 0,26 0,-25 25,0-25,0 0,-1 0,1 0,25 0,-25 0,-1 0,1 0,0 0,0 0,0 0,-1 0,26 0,-25 0,0 0,-1 0,1 0,0 0,25 0,-1 0,-24 0,0 0,24 0,-24 0,0 0,0 0,0 0,-1 0,1 0,0-25,0 25,0 0,-1-25,1 25,25-25,-50 1,25 24,0-25,-1 25,1-25,0 25,-25-25,25 25,0-25,-1 1,1-1,0 0,0 0,0 0,-1 1,1-1,-25 0,25 25,-25-25,25 0,-25 1,0-1,25 0,-1 0,-24 0,0 0,25 1,-25-1,0 0,25 0,0 25,-25-49,0 24,0 0,25 0,-25 0,0 1,24 24,-24-25,0 0,0 0,0 0,0 1,0-1,0 0,0 0,0 0,0 1,0-1,0 0,0 0,-24 0,-1 1,-25 24,25-25,1 25,-1 0,25-25,-25 25,0 0,0 0,-24-25,24 25,0 0,0 0,1 0,-1-25,25 1,-25 24,0 0,0-25,1 25,-1 0,0 0,0 0,0 0,0 0,1-25,-1 25,0 0,0 0,0 0,-24 0,24 0,0-25,0 25,1 0,-1 0,0 0,0 0,0 0,1-25,-1 25,0 0,0 0,0 0,1 0,-1 0,0 0,0 0,0 0,1 0,-1 0,0 0,0 0,0 0,-49-24,49 24,0 0,1 0,-1 0,0 0,0 0,0 0,0 0,1 0,-26-25,25 25,0 0,1 0,-1 0,0 0,0 0,0 0,1 0,-1 0,0 0,0 0,-24 0,24 0,0 0,0 0,0 0,1 0,-1 0,0 0,-25-25,26 25,-26 0,25 0,-24 0,24 0,0 0,0 0,0 0,-24 0,24 0,0 0,0 0,1 0,-1 0,0 0,0 0,-25-25,26 25,-1 0,0 0,0 0,0 0,1 0,-26 0,25 0,-24 0,24 0,25-25,-25 25,0 0,0 0,1 0,-1 0,0 0,0 0,0 0,1 0,-1 0,0 0,0 0,0 0,1 0,-1 0,-25-24,25 24,1 0,-1 0,0 0,0 0,0 0,1 0,-1 0,-25 0,25 0,0 0,1 0,-1 0,-25 0,25 0,1 0,-1 0,0 0,0 0,0 0,-24 0,24 0,-25 0,26 0,-26 0,25 0,0 0,1 0,-1 0,-25 0,25 0,1 0,-1 0,0 0,0 0,0 0,-24 0,24 0,0 0,-24 0,-1 0,25 0,0 0,-24 0,-1 0,25 0,-49 0,24 0,1 0,24 0,-25 0,1 0,24 0,-50 0,26 0,24 0,0 0,-24 0,-1 0,25 0,0 0,-24 0,24 0,0 0,0 0,1 0,-1 0,0 0,0 0,0 0,1 0,-1 0,-25 0,50-25,-25 25,0 0,1 0,-1 0,-25 0,25 0,1 0,-1 0,0 0,0 0,-24 0,24 0,-25 0,25 0,1 0,-1 0,0 0,0 0,0 0,1 0,-1 0,0 0,0 0,0-25,1 25,-1 0,0 0,0 0,0 0,1 0,-1 0,0 0,0 0,0 0,1 0,-1-25,0 25,0 0,0 0,0 0,1 0,-1 0,0 0,0 0,0 0,1 0,-1 0,0 0,0 0,0 0,1 0,-1 0,-25 0,25 0,1 0,-1 0,0 0,0 0,0 0,1 0,-1 0,0 0,0 0,0 0,1 0</inkml:trace>
  <inkml:trace contextRef="#ctx0" brushRef="#br0" timeOffset="20667.9486">19596 10120,'-25'0,"0"0,0 0,0 0,1 0,-1 0,-25 0,1 0,-1 0,25 0,-24 0,-1 0,25 0,0 0,-24 0,24 0,0 0,0 0,-24 0,24 0,0 0,0 0,1 0,-1 0,0 0,0 0,0 0,1 0,-1 0,0 0,0 0,0 0,1 0,-1 0,0 0,0 0,0 0,0 0,1 0,-1 0,25 25,-50-25,50 25,-25-25,1 25,-1-25,25 25,-25-25,0 0,0 24,1 1,24 0,-25-25,25 25,-25-25,25 25,-25-25,0 24,25 1,0 0,0 0,0 0,0-1,0 1,0 0,0 0,0 0,0-1,0 1,0 0,25 0,0 0,0-1,0 1,-1 0,1 0,-25 0,25-1,0 1,0-25,-1 25,1 0,-25 0,25-25,0 24,0 1,-1-25,1 25,0 0,0-25,0 25,0-25,24 0,-24 24,25-24,-26 0,26 0,-25 0,24 0,-24 0,0 0,0 0,24 0,-24 0,25 0,-25 0,-1 0,26 0,-25 0,0 0,-1 0,1 0,0 0,0 0,0 0,24 0,-24 0,0 0,0 0,-1 0,1 0,0 0,0 0,0 0,0 0,-1 0,1 0,0 0,0 0,0 0,-1 0,26 0,-25 0,0 0,-1 0,1 0,25 0,-25 0,24 0,-24 0,0 0,24 0,-24 0,25 0,-1 0,-24 0,0 0,0 0,0 0,-1 0,1 0,25 0,-25 0,-1 0,1 0,0 0,25 0,-26 0,1 0,0 0,0 0,0 0,24 0,-24 0,25 0,-1 0,1 0,24 0,-24 0,-25 0,24 0,-24 0,25 0,-1 0,-24 0,25 0,-1 0,1 0,-25 0,0 0,24 0,1 0,-1 0,-24 0,25 0,-25 0,24 0,26 0,-26 0,-24 0,0 0,25 0,-26 0,1 0,0 0,25 0,-26 0,1 0,0 0,0 0,0 0,24 0,-24 0,0 0,0 0,-1 0,1 0,0 0,0 0,24 0,-24 0,25 0,-25 0,-1 0,1 0,0 0,0 0,25 0,-26 0,1 0,0 0,0 0,24 0,-24 0,0 0,0 0,0 0,24 0,-24 0,0 0,0 0,24-24,-24 24,0 0,0-25,-1 25,1 0,0 0,25 0,-26 0,1 0,0-25,25 25,-26 0,1 0,0-25,25 0,-1 25,-24 0,0 0,0 0,-1 0,-24-24,50 24,-25-25,0 25,0 0,-1 0,1 0,0-25,0 25,24-25,1 0,-25 25,0-24,-1 24,1-25,-25 0,25 25,0-25,0 25,-1 0,1-25,0 1,0-1,0 25,-25-25,24 25,-24-25,25 25,0-25,-25 1,25 24,0-25,-1 25,-24-25,25 0,25 0,-25 1,-1-1,1 0,0 25,-25-25,50 0,-26 1,1-1,0 0,-25 0,-25 25,-24 0,-1 0,0 0,-24 0,24 0,-24 0,0 0,24 0,-24 0,24 0,0 0,-74 0,50 0,24 0,-24 0,49 0,-25 0,26 0,-26 0,-24 0,49 0,0 0,-25 0,26 0,-26 0,25 0,0 0,-24 0,-1 0,25 0,-24 0,24 0,-25 0,26 0,-1 0,-25 0,25 0,1 0,-1 0,-25 0,25 0,1 0,-26 0,25 0,-24 0,-1 0,25 0,0 0,-24 0,24 0,0 0,0 0,0 0,1 0,-1 0,0 0,0 0,0 0,-24 0,24 0,0 0,0 0,1 0,-1 0,0 0,-25 0,26 0,-26 0,25 0,0 0,1 0,-1 0,-25 0,1 0,24 0,-25 0,25 0,-24 0,24 0,0 0,0 0,0 0,-24 0,24 0,0 0,-24 0,24 0,0 0,0 0,0 0,1 0,-1 0,0 0,-25 0,26 0,-26 0,25 0,-24 0,24 0,0 0,0 0,0 0,1 0,-26 0,25 0,-49 0,24 0,25 0,-24 0,24 0,0 0,0 0,0 0,1 0,-1 0,0 0,0 0,-24 0,24 0,0 0,0 0,-49 0,49 0,0 0,0 0,1 0,-26 0,25-25,0 25,1 0,-26 0,-24 0,24 0,25 0,0 0,1 0,-1 0,-25 0,25-24,1 24,-1-25,0 25,0 0,0 0,1 0,-1 0,0 0,0-25</inkml:trace>
  <inkml:trace contextRef="#ctx1" brushRef="#br0">1211 8393 614,'0'0'9,"-14"-80"1,14 39 0,0 0-2,7 2-2,3 3 0,7 6-4,1 7 0,2 4 0,-7 9-1,7 8 1,-1 2 6,0 17 2,8 10 4,-5 10 1,-6 11-7,0 7 0,-6 4-4,0 2-1,-3-2 2,2-1-3,-2-6 2,-2-8-3,-1-7-1,-3-11 1,-1-5 0,0-9 2,0-5 0,0-2 2,0-5 6,0 0 5,0 0 0,0 0-1,0 2-7,0-2-4,-7-11-2,-3-7-1,1-6-1,2-2 0,3-3-4,-2-2 3,3-3-2,0-1 3,3-5 0,0-4 1,0 1 0,0-4-2,6 2 3,1 4-3,3 2 3,3 7-1,0 8-1,-4 7 1,1 6-1,-4 7 0,7 4 1,0 0-1,4 6 1,2 10 0,1 9 1,-1 6 0,-3 5-1,3 6 1,-6 2-1,1 4 0,-1 2-1,-1-2 1,-2 1 1,0-3-2,0 0-3,0 0-3,-1-7-3,-3-3 0,2-2 0,-3-3-1,-1-3-3,-1-8-9,0-1-21,1-2-40,-1-6-103,0 1-82</inkml:trace>
  <inkml:trace contextRef="#ctx1" brushRef="#br0" timeOffset="216.6706">1982 8219 740,'0'0'11,"0"0"4,0 0 2,0 0-3,0 0-6,0 0-3,94-49-4,-62 39-2,-2 3-2,-1 0-2,-3 1-7,0 2-16,-3 1-29,-7 3-72,1 0-135,-8 6-1</inkml:trace>
  <inkml:trace contextRef="#ctx1" brushRef="#br0" timeOffset="377.5242">2054 8643 665,'0'0'8,"0"0"5,0 0 4,0 0-4,0 0-8,0 0-4,101-45-5,-69 28-6,6-3-14,2-1-18,-2 2-66,-2-1-103,-3 0-37</inkml:trace>
  <inkml:trace contextRef="#ctx1" brushRef="#br0" timeOffset="701.4108">2366 7999 727,'0'0'33,"0"0"-8,0 0-9,5-79-1,9 59-11,5 5 1,4 3-1,0 7-1,3 2 1,-7 3-1,3 5-1,-5 10 3,-4 7 2,-1 6-2,-8 7 2,-4 3-5,-1 3-1,-4-3 1,-2-1-3,-2-4 2,5-4-1,1-4 0,3-3-1,0-4 0,10-2 2,6-3 1,3-3 0,1-2 2,5 0 0,1-2 1,-2 0 2,-1 0-2,-5 2 1,-5-3-1,-9 7 1,-4 7 1,-1 3-2,-18 10-1,-6 4-3,-4-1-2,-8 3 0,2 0-7,-1-1-6,3 4-19,-2-3-35,3 1-133,0-5-99,6-5 0</inkml:trace>
  <inkml:trace contextRef="#ctx1" brushRef="#br0" timeOffset="1169.1961">2934 8574 742,'0'0'-4,"0"0"3,21 87 0,-17-53-3,2 2-2,-3-2-16,-2 2-13,2-3-33,0-3-40,0-8-74,1-2-56</inkml:trace>
  <inkml:trace contextRef="#ctx1" brushRef="#br0" timeOffset="1686.0311">3286 7544 720,'0'0'-1,"0"0"5,0 0 4,35 89-2,-27-36 1,1 8-1,-2 3-4,-4 0 2,4 0-4,-4-7 1,4-4-1,-1-4 0,-3-7 2,3-5-4,1-7 2,-4-9 0,0-9 0,-2-7 0,-1-5 2,0 0 0,0 0 2,2 0-1,2 0 0,6-5-1,3-11-1,3-5 0,0-5-1,-4-3 2,-1-3-2,2-1 1,-4-6-2,4-6 1,-6-4-1,2-1-2,-1 0 3,-5 4-3,0 13 5,-3 9 2,0 10 1,0 9-1,0 1-1,-8 4-2,-7 14 2,-1 12-2,-1 9 0,-2 9 8,3 3-4,3 2 6,6-2 1,4-1-3,3-6-1,4-4-2,7-1-2,4-5-3,0 0 3,5-5-2,0-8 0,1-2 0,2-4-3,0-4 1,0-3-4,0-4-8,2 0-11,1-8-20,1-4-25,-1-3-74,3-1-134,-3-7 4</inkml:trace>
  <inkml:trace contextRef="#ctx1" brushRef="#br0" timeOffset="1849.1227">3965 7829 742,'0'0'17,"0"0"4,0 0 0,0 0-5,0 0-8,0 0-3,77-51-3,-48 41-1,0 2 0,0-2-3,0 4-3,-5 2-9,-5 0-32,0 4-97,-9 0-140,1 0-15</inkml:trace>
  <inkml:trace contextRef="#ctx1" brushRef="#br0" timeOffset="2010.2191">4015 8121 763,'0'0'12,"0"0"3,0 0-4,92-32-7,-60 17-4,1-2-4,0-1-4,3-1-7,-1 2-8,-3-4-15,0 1-26,-2 1-42,-1-1-76,-3 1-69</inkml:trace>
  <inkml:trace contextRef="#ctx1" brushRef="#br0" timeOffset="2257.9763">4455 7557 669,'0'0'54,"0"0"-14,31-79-9,-15 59-6,1 6-4,-4 5-3,3 3-1,0 6-4,0 3-2,4 9 0,-4 8-3,-6 8 2,-3 7-3,-4 8 1,-3 5-2,-4 3 0,-9-2 0,0-2-2,-6-5-1,6-6-1,0-6 3,4-11-3,5-7 4,1-8-6,3-1 1,9 0 0,11-2 1,13-1 1,14-8-6,9-12 4,12-4-4,11-8 1,4-4 0,2-1-12,-1-4-36,0-2-228,-9-3-54</inkml:trace>
  <inkml:trace contextRef="#ctx1" brushRef="#br0" timeOffset="6782.9297">747 10728 547,'0'0'40,"0"0"2,0 0-5,0 0-9,0 0-8,0 0-2,0 0-1,0 0-2,0 0 1,-19-68-1,9 56-4,-3 3-1,-3-4-1,-4 5-1,0 0 0,1 2 1,-4 1-1,-2 3-1,-2 2 0,1 0 1,-6 4 1,5 6-1,2 5 0,2 2-3,3 8-1,-1 5-2,4 7 1,5 6-2,1 9 3,2 7-4,8 2 4,1 0-2,0 0 0,7-8 3,3-3-7,3-6 2,6-5 1,0-5-2,2-5 2,1-3-2,-3-6 1,1-4-1,-4-3 1,7-5 0,0-4-1,2-4-4,-2 0-7,3-9-10,-3-6-12,3-5-15,6-1-18,4-4-50,10-4-101,8-2-46</inkml:trace>
  <inkml:trace contextRef="#ctx1" brushRef="#br0" timeOffset="7047.2393">1622 10069 767,'0'0'17,"0"0"1,-91 8 2,52 16 1,-2 10-6,-5 14-4,-2 15-1,5 13 0,2 7 1,5 6-4,9 2 0,5 4-3,6-2-4,6-1 3,10-2-4,0-5 2,14-8 0,4-7-1,5-8 2,6-7-4,4-8-1,5-8 0,2-4-3,2-6-4,0-5-8,0-5-10,0-2-20,1-5-31,-1-3-108,3-1-99</inkml:trace>
  <inkml:trace contextRef="#ctx1" brushRef="#br0" timeOffset="10683.9973">1707 10455 652,'0'0'49,"0"0"-5,0 0-10,0 0-5,0 0-7,0 0-8,0 0-6,0 0-4,0 0-5,-42-66 4,38 76 2,-1 13 2,0 14 4,-1 6 1,3 4-8,0 1 3,2-2-4,1-3-2,0-5 2,0-3-3,1-5 1,2-5-1,6-4 1,1-5-1,0-2 0,3-3 0,4-4-3,2 1 1,3-5 2,1-1-3,3-2 4,1-2 0,-2-7-3,-2-2 1,0 1-2,0-4 2,-4 1-1,-6 5 1,-1-3 1,-5 3 0,-3 0 1,1-1 0,-4 5 1,-1-7-1,0 7 0,-3-3-1,-3-3 0,-5 5 2,4 0-1,1 5 0,-7 0 0,7 0-1,-3 0 0,-1 10 0,7 4 1,2 1-2,1 9 1,0-4 1,0 1-1,4 0-1,-1 3 0,3-1-4,-2 4-9,1-1-12,-2-1-11,1-1-26,6 1-33,-6-9-100,2 1-82</inkml:trace>
  <inkml:trace contextRef="#ctx1" brushRef="#br0" timeOffset="10872.608">2349 10911 730,'0'0'45,"0"0"-6,0 0-12,0 0-10,0 0-1,0 0-5,0 0-3,0 0-1,52 83-2,-52-56-2,-9 4-6,-2-3-15,-1 2-25,2-1-68,2 0-181,-1-3-13</inkml:trace>
  <inkml:trace contextRef="#ctx1" brushRef="#br0" timeOffset="14015.0437">2501 10319 719,'0'0'18,"0"0"2,0 0-3,0 0-7,-36-78-5,40 63-4,9 6-1,6-2 0,4 8 0,3 3 0,1 7 2,1 7-2,-2 8 0,0 4 0,-4 1-2,-2 3 2,-7 2 3,0 0-2,-7-2 2,-5 1-1,-1-4 2,-1 0 7,-8 1-3,-4-4 5,1 1-3,-2-6 1,1 0 0,3-7-1,0-4-2,4 0-1,0-4-4,5-2-1,1-2-2,-2 0 0,2 0 2,0 0-1,12 1 1,8-1 0,12 0-1,1 0 0,8-5-2,2-3 2,-4 1-1,2-3 1,-3 5 0,-3-1-2,-3-1 0,-3 4 0,-13 2 0,3-3 0,-9 4 0,-6-1-1,3 1-2,-7 0-4,0 0-5,0 0-11,2 0-12,-1 0-20,-1 0-41,0 0-147,0 0-38</inkml:trace>
  <inkml:trace contextRef="#ctx1" brushRef="#br0" timeOffset="14299.9682">2858 9866 779,'0'0'13,"0"0"-3,0 0 6,0 0 2,0 0 1,110 39 1,-62-8-6,5 10 0,-1 6-7,3 6-3,-7 6 0,-5 3-4,-10 3 3,-8 0-2,-9 1 2,-9 4 3,-7-3-2,-6 4 0,-15 1-3,-7 1-2,-8-1 1,-3 0-3,-6-3-2,-4-4-6,-3-7-7,1-2-12,5-6-27,1-5-104,-1-1-136,1-7-9</inkml:trace>
  <inkml:trace contextRef="#ctx1" brushRef="#br0" timeOffset="16039.4415">1000 12546 853,'0'0'-1,"0"0"-3,0 0-2,0 0 2,0 0 1,0 0-3,117-40 7,-69 30-3,7 1-6,-3-1-7,-2 1-25,-3 1-38,-8 3-100,1 3-100</inkml:trace>
  <inkml:trace contextRef="#ctx1" brushRef="#br0" timeOffset="16207.7242">1224 12762 785,'0'0'9,"0"0"2,0 0 2,0 0-6,0 0-3,0 0-2,104 3-4,-62-9-5,4-4-17,1-2-41,0-3-159,0-1-61</inkml:trace>
  <inkml:trace contextRef="#ctx1" brushRef="#br0" timeOffset="16907.825">2381 12019 784,'0'0'13,"0"0"5,-10-84 0,8 72 1,2 7-8,0-2-8,0 2 1,0 7-3,0 15 5,6 10-2,0 14-3,10 5-1,-3 3-2,0 4 1,-2-3 1,1-1 1,-2-5-2,-1-3 2,2-7-4,-1-6 1,-1-5-1,2-7-1,-2-4 0,-3-4 0,4-6-1,0 3 3,-1-5 0,4 0 0,0-2 2,3-6 0,-3-6 3,-3-1 0,4-2 0,-5-3-2,-3-2 1,0-1 0,-3 6 1,-2-2 0,2 6 1,-3 6 0,0 2 1,0 5 0,0-2-5,0 2-2,0 0-1,0 0 1,0 11 1,0 7 2,3 9 0,4 2-1,2 2 0,2-2-1,4 0-2,2 0-3,2-1-3,-2-4-14,1 0-13,0-1-28,-6-5-51,5 1-96,-8-9-64</inkml:trace>
  <inkml:trace contextRef="#ctx1" brushRef="#br0" timeOffset="17107.6323">2942 11836 738,'0'0'6,"0"0"9,0 0-6,0 0 1,45 117-6,-31-71-6,6-1-2,-4 4-17,3 1-36,-6 0-136,4 2-91</inkml:trace>
  <inkml:trace contextRef="#ctx1" brushRef="#br0" timeOffset="17261.4763">3082 12697 770,'0'0'-2,"0"0"3,0 0 0,0 0-12,97-22-44,-64 15-179,2 0-55</inkml:trace>
  <inkml:trace contextRef="#ctx1" brushRef="#br0" timeOffset="17601.6586">1921 13675 851,'0'0'1,"0"0"2,0 0 4,84 7 2,-8-22-3,14-8-3,14-6-2,9-3-1,7-5 3,6-4 0,1-2 6,2-3 0,-5 2 4,-1 1-1,-9 0-5,-7 6 2,-13 1-8,-16 11 2,-14 4-2,-15 9-3,-19 7-1,-14 2-3,-6 3-2,-7 0-8,-3 10-16,0 9-22,-20 5-73,-6 8-165,-10 0-13</inkml:trace>
  <inkml:trace contextRef="#ctx1" brushRef="#br0" timeOffset="18062.7229">1879 14186 884,'0'0'9,"0"0"-1,0 0 1,0 0-3,0 0-3,0 0-1,0 0-2,87-78-1,-48 75-1,-1 3 1,-5 10 1,0 5 0,-5 9 1,-8 1 0,-6 5 2,-4 2-1,-8 2 0,-2 2-1,-5-2 0,-9 0-1,-2-2 3,-3-4-3,-4-4 1,1-4 0,-1-6 0,0-2 0,7-5 0,6-2 0,0-5-1,4 0 2,-1-2 2,0-3-3,4-9-1,3-7 1,7 0-3,9-7 4,4 7 0,2 5 0,4 3-1,-3 8 0,3 5-2,-3 0 1,-1 4 1,4 7-1,-6 2 0,3 4 0,-4 2 0,-2 3-4,-2-3-4,-1 5-11,-5-7-17,1-2-23,-1-3-57,-5-5-173,5 4-9</inkml:trace>
  <inkml:trace contextRef="#ctx1" brushRef="#br0" timeOffset="18250.9504">2501 13786 745,'0'0'15,"0"0"2,0 0-2,0 0-5,0 0-2,65 92-5,-51-41 0,-2 4-8,1 8-14,-3-2-23,0-1-77,2 1-158,-5-3-11</inkml:trace>
  <inkml:trace contextRef="#ctx1" brushRef="#br0" timeOffset="18391.7319">2615 14760 862,'0'0'15,"0"0"0,0 0-5,0 0-9,0 0-6,0 0-12,0 0-31,0 0-152,0 0-108,82 9-11</inkml:trace>
  <inkml:trace contextRef="#ctx1" brushRef="#br0" timeOffset="18744.5483">3209 14197 928,'0'0'-4,"0"0"-1,0 0 1,0 0-6,0 0-12,0 0-26,0 0-67,0 0-180,0 0-14</inkml:trace>
  <inkml:trace contextRef="#ctx1" brushRef="#br0" timeOffset="19064.9146">3438 13670 822,'0'0'9,"0"0"4,0 0-1,94-58-4,-61 58-5,6 0-3,-6 5 1,-4 12 0,0 3 0,-7 5 1,-8 4 2,-4 3-1,-7 2 0,-3 0 0,-7 1 3,-3-2-3,-6 0 5,0-3-4,-1-2-1,2-6 1,4-6-2,2-6 1,9-6-2,0-4-2,0 0 1,0 2 0,12-1 1,9-1-3,11 0 0,3-7-5,2-7-8,4-4-6,-1-2-12,2-5-14,-1-4-26,1 0-35,-5-6-83,2 0-78</inkml:trace>
  <inkml:trace contextRef="#ctx1" brushRef="#br0" timeOffset="19216.0811">4147 13282 825,'0'0'40,"0"0"-1,0 0-18,0 0-11,0 0-5,0 0-5,0 0 7,0 0-4,0 0 4,28 52-6,-15-6-1,0 9 0,-3 3-10,0 3-14,-5 0-32,-4 3-66,-1-3-178,0 0-16</inkml:trace>
  <inkml:trace contextRef="#ctx1" brushRef="#br0" timeOffset="19341.7439">4314 14226 891,'0'0'9,"0"0"2,0 0-5,0 0-9,0 0-7,0 0-26,0 0-122,78-11-146,-78 11-26</inkml:trace>
  <inkml:trace contextRef="#ctx1" brushRef="#br0" timeOffset="19869.6296">488 15734 872,'0'0'-3,"0"0"4,0 0 3,0 0 0,0 0-3,70-100-3,-37 77-8,3-2-14,3 4-37,0 3-86,6 4-138,-6 4-6</inkml:trace>
  <inkml:trace contextRef="#ctx1" brushRef="#br0" timeOffset="20042.858">657 16034 846,'0'0'13,"0"0"5,0 0 1,0 0-4,0 0-10,0 0 0,0 0-4,0 0 2,0 0-3,50 45-4,-10-63-8,11-8-21,8-4-49,13-5-181,5-1-53</inkml:trace>
  <inkml:trace contextRef="#ctx1" brushRef="#br0" timeOffset="20761.4663">1724 15109 783,'0'0'12,"0"0"-2,0 0-2,0 0-2,0 0 0,0 0-6,0 0 4,-14 90 1,17-51-9,7 0 9,-1 0-6,1-4-1,4-3 2,-1-3-2,0-5 1,3-5-1,0-4 1,-6-2-3,2-6-1,-2-4-1,0-3 0,4 0 1,-2-6 3,1-5 1,-3-2 2,-3-5 1,-1-2-1,-3 0 1,-1-2 1,-1 5 2,-1-2 0,0 8 1,0-2 2,0 1-1,0 8 0,0-1-2,0 5-4,0-1 1,0 2 0,0 14 0,0 11 2,7 10-4,3 5 2,2 4-2,8-2 0,3 3-3,-1-4-2,7-1-6,-3-3-9,0-4-26,1-9-51,-1-5-173,-1-6-23</inkml:trace>
  <inkml:trace contextRef="#ctx1" brushRef="#br0" timeOffset="20997.3587">2343 15208 761,'0'0'15,"0"0"11,0 0-6,0 0-1,0 0-12,0 0-3,84 86 2,-48-68-6,-1-2 3,0-1-1,-1-3-2,-2-1-1,-3 1-1,-3 0-6,-3-2-7,-3-1-13,-8-1-20,-1-1-42,-5-2-85,-4 0-106</inkml:trace>
  <inkml:trace contextRef="#ctx1" brushRef="#br0" timeOffset="21216.6">2469 15071 691,'0'0'8,"0"0"5,0 0 3,0 0 0,0 0-3,-7 104-2,7-63 0,0 1-4,-2 5 1,-2-1-7,1-2-2,-4 2-3,1-4-3,0 0-1,2-2-14,4-1-15,0-3-65,0-5-139,4-8-33</inkml:trace>
  <inkml:trace contextRef="#ctx1" brushRef="#br0" timeOffset="21656.6566">2849 14839 718,'0'0'24,"0"0"1,0 0-6,0 0-8,0 0-4,0 0 0,0 0 0,0 0-2,77-53-1,-48 45-2,0 4-1,-2 2-2,-1 2 0,-3 0 0,-4 8 1,0 4 1,-5 5 0,-5 3 0,-2 5 1,-2 3-1,-5 1 2,0 1-1,-3 0 0,-6-1-1,0-4-1,4-6 0,-1-4 0,0-4-1,6-6-1,-3-1 0,3 0 0,0 1-1,0 4 1,6 3 1,0-6 1,5 4 0,5-5 1,0 3 0,3 1 1,-2-1-1,1 4 0,-4 0 0,-5-4 0,-5 6 4,-2 4-5,-4 3 0,-1 4-13,-7 0-11,-3 2-21,-3-1-63,-1 2-163,-2-4-19</inkml:trace>
  <inkml:trace contextRef="#ctx1" brushRef="#br0" timeOffset="21965.0797">1636 16219 744,'0'0'11,"0"0"0,0 0 3,84 6 0,-19-23-5,19-5 1,13-9 0,10-5 6,10-4-4,6-4 5,10-4 0,1-2-9,5-2 2,-6 3-9,-7 4 1,-9 5-1,-20 8-2,-13 10 1,-18 6 0,-12 7-3,-15 8-3,-12 1-8,-8 0-11,-12 10-14,-5 9-24,-4 2-74,-12 7-152,-5 3 0</inkml:trace>
  <inkml:trace contextRef="#ctx1" brushRef="#br0" timeOffset="22389.6161">2209 16565 804,'0'0'8,"0"0"6,0 0 0,7-79 4,19 50-6,6 6-4,4 4-6,3 5-3,1 6-2,-5 2-2,-3 6 5,-5 6-1,-4 8 4,-8 9 1,-2 6 3,-7 8-4,-6 7 2,0 0-5,-13 3 1,0-1 1,-7-7-2,-5 1 4,-2-2 0,0-3-1,-3-5 2,4-3-2,3-6-1,0-6 2,10-6 1,3-5 0,7 0 2,-3-4 1,5 0-4,-2-12-2,1-3-2,2-4-2,9-5 3,7 0 0,3 5-1,2 1 0,5 4-2,0 3-1,0 4-1,2 5-1,-5 2 4,0 0-1,-1 5-1,-3 3-3,-2 0-15,-1 0-16,-5 0-33,1 3-71,-5-7-158,6 2-2</inkml:trace>
  <inkml:trace contextRef="#ctx1" brushRef="#br0" timeOffset="22601.5946">2705 16554 783,'0'0'16,"0"0"-2,0 0 7,0 0-12,0 0 0,89-41 4,-54 46-13,4 9 8,0-1-7,-3-1-2,-1 0 3,0 0-5,-5-1-1,-4 0-6,-7-2-6,-3-2-9,-8 1-21,-2-5-28,1 5-48,-5-3-131,-1-4-15</inkml:trace>
  <inkml:trace contextRef="#ctx1" brushRef="#br0" timeOffset="22839.5574">2930 16378 777,'0'0'37,"0"0"-4,0 0-13,0 0-12,0 0-3,0 0-1,0 0 5,0 0-1,0 0-2,13 106 1,-10-65-7,0-1 5,0 3-4,-3-7-1,0 2 0,0-4-6,-6 2-4,2-6-10,-2-1-13,0-3-17,2 1-24,1-12-72,3 1-136,0-8 1</inkml:trace>
  <inkml:trace contextRef="#ctx1" brushRef="#br0" timeOffset="23107.8315">3326 16124 848,'0'0'23,"0"0"-1,0 0-4,0 0-9,0 0-2,0 0-2,6 99 3,0-42-5,1 4-1,-1 0-2,1-1-2,2 2 3,-3-5-3,1-3 4,-3-7-5,2-5-1,0-6-11,-2-8-16,5-1-30,-2-5-104,0-5-141,-1-7-10</inkml:trace>
  <inkml:trace contextRef="#ctx1" brushRef="#br0" timeOffset="23691.7008">4080 15140 792,'0'0'14,"0"0"0,0 0 1,0 0-3,0 0-6,0 0-3,0 0-1,0 0-1,108-91-1,-66 72-3,3 2-4,-2 4-5,-1 1-12,-6 7-26,-10 4-51,-7 1-119,-6 4-65</inkml:trace>
  <inkml:trace contextRef="#ctx1" brushRef="#br0" timeOffset="23865.2347">4149 15412 764,'0'0'20,"0"0"6,0 0 0,0 0-4,0 0-12,0 0-3,0 0-4,0 0 0,0 0-1,110-55-2,-68 35-2,0-1-7,-2 2-15,-1-1-32,-1 2-60,-5-1-163,-1 0-21</inkml:trace>
  <inkml:trace contextRef="#ctx1" brushRef="#br0" timeOffset="24390.6284">4889 14341 749,'0'0'31,"0"0"2,0 0-6,0 0-9,0 0-13,0 0-5,0 0 1,0 0 0,0 0 5,-20 91-3,27-36 1,3 1 2,-1 0-5,5 0 5,-2-3-5,4-4-2,-2-6 1,2-4 0,2-8 0,2-4-2,1-6 4,1-7-2,-6-7 3,3-4 1,0-3-1,-1-6 1,3-6-1,-4-3 1,-4 1 0,-4 2 2,-5-1-3,-4-3 2,0 1-2,-3-3-2,-10 2-2,-6 6-10,-8 5-16,-12 5-41,0 7-144,-6 8-103</inkml:trace>
  <inkml:trace contextRef="#ctx1" brushRef="#br0" timeOffset="24524.3148">5155 15453 822,'0'0'-21,"0"0"-42,0 0-213,0 0-30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19T10:15:26.2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12238 8233 373,'0'0'37,"0"0"1,0 0-5,0 0-9,0 0-7,0 0-5,0 0-4,0 0 0,0 0 3,0 0 1,-13-7 2,11 7-1,1 0-1,1-2-2,-2 2-1,2-1-3,0 1 1,0 0-1,0 0-1,0 0 2,2 0-4,10 0 0,5 0 0,5 0 0,1 3 1,3-1 0,1 1 1,5 1 1,3-3-1,4 1 0,4 0 2,4-2-2,3 0-1,3 0 0,4 0 0,1 0-1,5 0 1,2 0 1,2 0 1,4 0 0,2-2-2,3 2 0,3 0-3,4 0 0,1 0 1,2 2-1,2-2 0,2 0 0,0 0 0,1 0 0,3 0-1,0 0 1,3 0 0,-2 0 0,3 0 1,-1 0 1,0 0 0,-3 0 1,3 0 1,-3 0-1,4 0-2,-4 0 1,0 3-1,-1-1 0,2 1-1,-2 0 0,2 0 1,-2 1-1,-1 1 0,1 2 0,-1-3 0,3 0 0,-2 1 0,2-2 1,-1 1-1,0 0 1,0 0 0,2 1 0,-1-2-1,3 0 0,2 0 0,-1-3 1,3 0-1,2 0 1,-1 0 0,2 0 1,0 0-1,-1 0 0,-2 0 0,0 0-1,-4 0-1,0 0 0,1 0 0,-5 3 1,0-3 0,-3 3-1,-3 0 0,-2 0-1,-3-2 1,-5 3 1,-3-4-2,-5 3 2,-7-3-1,-4 4 0,-8-3 2,-6 1-3,-6-1 1,-14 1-2,-11-2-2,-2 3-8,-8-1-20,-3 3-57,-1 4-196,-25 3-18</inkml:trace>
  <inkml:trace contextRef="#ctx0" brushRef="#br0" timeOffset="24313.4128">7103 5189 402,'0'0'9,"0"0"15,0 0 3,0 0 9,0 0-5,0 0-9,0 0-6,0 0-7,0 0-1,-61-10-1,58 10 0,3 0 1,-3 0-2,3-2 0,-3 2 0,3 0 2,0 0-1,0 0 0,6 0 5,10 7-4,7-2 5,9 0-5,4-3-1,6 1 2,6-3-2,5 0-1,5 0-3,7-7 4,7 1-4,5-1 4,2 1-1,4-2-2,5 2-1,0 0 0,2 0-1,4 1 0,-3 2 1,3 0 0,-1 1-1,-2-3-2,-2 2 2,-2 0-1,0 0 1,-4 0 0,0 1 0,-5-1-1,-3 0 0,-7-2 1,-3 3-1,-7-1-2,-5-1 2,-6 1-1,-3-1 1,-7 1 0,-7 0-1,-7 0 0,-5 2-1,-6-2-1,-7 3-1,1 0-4,-6 0-3,0-2-9,0 2-21,0 0-29,-2 0-83,-15 0-117</inkml:trace>
  <inkml:trace contextRef="#ctx0" brushRef="#br0" timeOffset="25283.861">4048 5230 306,'0'0'46,"0"0"6,0 0-2,0 0-7,0 0-8,0 0-8,0 0-8,0 0-3,0 0-7,0 0 0,-48-17-3,48 17-1,0 0 3,0-2-2,15-3-3,8 0 3,7 0-4,9 0 3,6-2 2,6 2 0,5-1 0,9 0 1,6-2 0,1 1-2,6-3 0,2 3-1,2-2 0,-1 2 0,-1-3 0,-1 3-1,-4 0 0,-1-1-2,-9 1 1,0 2-1,-7-2 1,-6 2 0,-7 0 1,-5 0 0,-8 2 1,-12-1-2,-5 4-1,-8 0-1,-7 0 0,0 0 0,0 0 1,0 0-1,3 0 1,-2 0-2,1 0-3,-2 0-7,0 0-10,-6 4-19,-6 7-39,-5 3-85,2 1-100</inkml:trace>
  <inkml:trace contextRef="#ctx0" brushRef="#br0" timeOffset="27187.5583">9248 4212 268,'0'0'2,"0"0"7,0 0 6,0 0 4,0 0 1,0 0-3,0 0-1,0 0-1,0 0 1,6-62 3,-8 53 2,1 6-2,-5-5-3,1 0-3,-1 3-3,0-2-2,-3 2-2,1 0-2,-1 3-2,0-1 1,-2 0-2,-1-1 2,0 4-1,-8-3 2,0 2-2,-3 0 4,0-1-2,4 1 2,3 1 0,-4-2 3,7 0-1,-9 2-1,2-1 1,8 1-4,-8 0-1,1 0 0,8 0 0,-8 0-1,-1 0 1,1 0 1,-3 3-1,0 0-1,1 4 0,-1-2-1,0 2 1,-2 2 0,-2-1 0,1 4-1,-1 0 1,3-2-1,-3 5 2,3-3-2,1-1 2,2 2-2,-2 0 0,4 1 0,0-1 1,-2 1 0,5 0 0,-2-2 0,0 2 0,2-1-1,-2 1 0,4 0-1,-1-1 1,-1 2-1,5 1 1,-3-1-2,4 1 3,-1 3-2,-1-1 0,2 0 1,0 0-1,-1 2 5,0 1-5,3 1 3,-2 0-1,3 1-2,-1-2 0,3 2 0,-2-1 2,1-2-4,0 1 2,2 3 2,3-2-1,-1 1 0,1 1 0,0 1-1,0-2 0,0 1 0,0-2 2,-2 0-2,4-1 1,-1-1 0,5-2 1,1 3-1,-1-3 0,1-1-1,2 1 1,1-1 0,-3-1 0,5 1 0,-1-2 2,1 1-2,-2 0 1,4-1 5,-2 1-4,2-2 2,1 1-2,-1-1 0,4-2 0,-1 0-2,-1-2 0,3 2 0,-1-2 1,-2 0-1,0-1 1,3 2-2,-2-4 1,-2 3 0,5-3 0,0-1 0,-2 1 1,0-2-1,0 2 0,5-5 2,0 1-2,0 0-1,-1-3 2,4 0-2,0 2 1,3-2 2,0 0-1,0 0 0,1 0-1,0-3-1,1-2 1,-1 1 0,3-1 0,1-1 1,-1 0-1,4 0-1,-2-1 1,-2-1 0,1 0-1,-1-1 2,-3 0-1,2 1-1,-2-4 1,2 2-2,-1-2 2,-1 0-5,2-3 4,-5 1-4,1 3 4,-4-1 0,1 0 0,-5 0 1,2-1-1,-4 1 1,0-1-1,-2 1 1,-2-2-1,2-1 0,-1 1 1,-1-4-1,1 2 1,-4 1 0,2-2-1,-1 2 2,-2-1 0,-6 5 1,3-4-2,-2-2 0,-1 1 1,2-8-2,1 2 1,-3-1 2,-1 8 0,-1-3 1,-1-1 0,-1 1-1,0-1-1,0-1 1,0 0 1,0 1 0,-4-8-1,-1 3 0,-3 3-1,4 0 1,-4 0 0,1-2-4,-3 2 5,-2 0-5,1-1 3,-5 0 1,1 0-1,0-2 0,-3-1-3,-2 0 2,-2-3 0,0 2 0,-4-3 1,-4-2 0,0 2 0,-4 2 0,-4 1-2,-3 1 0,2 3-2,-6 3 1,0 2-2,-4 2 0,-3 4-1,-3 3-5,-3 7-2,-5 1-11,-8 6-12,-3 10-39,-5 9-141,-6 5-66</inkml:trace>
  <inkml:trace contextRef="#ctx0" brushRef="#br0" timeOffset="40870.1339">15754 8192 253,'0'0'-7,"0"0"5,0 0 6,0 0 6,0 0-3,0 0-1,0 0-3,0 0-2,0 0 1,-1-7-4,1 4-1,0 3-1,0 0-5,0 0-4,0-3-7,0 3-13,1-1-32,-1 1-51</inkml:trace>
  <inkml:trace contextRef="#ctx0" brushRef="#br0" timeOffset="41198.2999">16691 8122 267,'0'0'19,"0"0"7,0 0 2,0 0-5,0 0-11,0 0-6,0 0-6,0 0-1,0 0-1,0 0-1,13-3 2,-13 2-3,1 1-2,-1 0-4,0 0-10,2-2-13,-2 2-22,0 0-37,1 0-46</inkml:trace>
  <inkml:trace contextRef="#ctx0" brushRef="#br0" timeOffset="41565.4558">16137 7449 250,'0'0'4,"0"0"0,0 0 2,0 0-4,0 0 0,0 0-3,0 0-2,0 0-4,0 0-3,0 0-9,-14-4-8,8 4-27,1 0-31</inkml:trace>
  <inkml:trace contextRef="#ctx0" brushRef="#br0" timeOffset="42336.6385">17417 7993 284,'0'0'-41,"0"0"4,0 0 10,0 0 8,0 0-2,0 0-8,0 0-15,0 0-15</inkml:trace>
  <inkml:trace contextRef="#ctx0" brushRef="#br0" timeOffset="42581.9301">17785 8093 160,'0'0'-13,"0"0"0,0 0-9,0 0-5,0 0-16</inkml:trace>
  <inkml:trace contextRef="#ctx0" brushRef="#br0" timeOffset="42880.769">18341 7904 4,'0'0'5,"0"0"-10,0 0 1</inkml:trace>
  <inkml:trace contextRef="#ctx0" brushRef="#br0" timeOffset="43098.8386">18625 7445 233,'0'0'-64,"0"0"-91</inkml:trace>
  <inkml:trace contextRef="#ctx0" brushRef="#br0" timeOffset="47667.8462">15514 10460 10,'0'0'25,"0"0"-1,0 0-4,0 0-2,0 0-1,0 0 1,-84-30 1,74 28 4,1-1 1,-2 0 0,1-1 1,-1 0 6,0-2 3,1 1 3,0-2 4,-5 0 1,7 0-4,-5-1 0,5 3-6,1-2-4,-5 0-2,4 1-1,1 0-1,-1 1-2,5 2-3,-1 0-3,2 1-3,2 2-4,-2-1-5,2 1-2,0 0 1,2-3-1,13 2 3,10-2-1,11 0 0,6 1-1,10-1-1,6 0 1,7-3-1,8 0 2,4-3 0,8-1 1,4-2 1,5 0-2,4 0 1,2 0 0,4 2-1,-6 0-1,2 1-1,-3-1 1,-6 5 0,-6 0 0,-2 0 1,-7 5-1,-8-2 1,-6 0-1,-7 1-1,-7-1 0,-5 1-2,-8 1 1,-11-2-1,-10 2 1,-4 0 1,-3 0-1,-1 0 2,0 0-1,-6 0 0,0 0-2,0 0-3,1 0-6,0 0-10,1 0-11,-2 0-23,0 3-54,0 8-171,-7 5-9</inkml:trace>
  <inkml:trace contextRef="#ctx0" brushRef="#br0" timeOffset="51020.6923">18517 11117 366,'0'0'-10,"0"0"11,0 0 12,0 0 6,0 0-1,0 0-7,0 0-7,0 0-2,0 0 3,0 0 3,-12 2 2,12 1 0,3 0 1,9-1 0,5 3-1,1-2-2,8 1-1,-2-4 0,0 3-3,4-2 4,-2 0-2,7 1 2,0-2 1,2 1-1,3-1 0,3 0 2,0 0-1,3 0 0,3 0 0,0 0 1,2 0-3,3 0-2,-3 0 1,5 0-6,-4 0 2,2-1 1,3 1-1,0-2 1,1 1-1,-1 1 1,-1-1-2,1 1-1,1 0 1,-1 0-2,1 0 2,2 0 1,-3 0-2,3 0 2,0 0-1,1 0 0,-1 0 0,3-3 0,-3 3-1,2 0-1,0 0 2,-1 0-1,-3 0 1,2 0 1,-3 0-1,-1 0-2,-2-3 3,-2 2 1,2 1 0,-1 0 2,1 0-2,-4-1 0,4 1 1,-3 0 0,0 0 0,2 0 0,-3 0 0,2 0 1,-3 0-1,0-2 2,-1 2-2,-1-1-2,1-1 1,-2 2-1,2-2 1,-3 1-2,2 0 1,1 1-2,0-3 1,1 3 1,-1-3-1,-1 1-1,0 0 0,-2-1 1,0 1-1,-1-1 0,-2-1 0,1 0 1,-3 1-1,-2-3 2,0 4-1,-2-3 0,-3 2 1,1-1 0,-1 1 0,-2 0 2,-2 1-1,3-1 0,-2 2-1,-1-2-1,-1 2 1,3-3 0,-2 0-1,-1 1-1,2 1 0,-2-1 1,0 2-2,0-1 1,-1-1 0,1 1 0,-2 1 0,-3-1 1,-4 1-1,0-1 0,-4 2 0,2-1 0,-1 0 1,-2-1-1,2 1 1,-8-1-1,4 0 1,-4 2 0,-1 0 2,1 0-1,-6 0 3,3-3 1,2 3 2,-1-3-2,0 2-1,-1-2-1,3 1-1,-3-1 0,1 2-1,-4 1 1,3-4-1,0 2 0,0-1 0,0 0 0,-3 3 0,0-1-1,0 1 0,1-3 0,2-1 0,0-2 0,0 2 1,0-6-1,-2 5 0,1-5 0,0 0 1,-2-2-1,2 2 0,-2-5 0,1-5-1,1 1 2,-1-8-2,1 0 1,-1 0 1,1-4 0,-1-2-1,1-1 2,-1-8-1,1-4-5,-1-3 4,1-6-3,2-6 3,-3-2 1,2-6-2,-2 0 3,1-3-4,-4 4 3,2 0-2,0 2-2,0 2 2,0-4-3,0 4 4,0-3 0,0 4 0,0-1 0,0 3-1,0 5 1,0 0-2,0 5 2,0-2 1,2 1-7,-1 0 5,1 1-4,-2-6 2,0 3 3,0-4-2,0 2 1,0 0-1,0 3 1,-3 3-1,-2 1 2,1 4-2,-3 1-2,1 5 3,-1 0-4,-2 4 4,-2 2-1,1 2-1,-3 5 3,0-1-2,-1 1 1,-1 1-1,2 0 0,-3 3 1,1 0-1,1 2 0,-2 1 0,0 1 0,3 1 0,-3 1 0,5 6 1,-2 0-1,0 2 0,-3 1 1,0-3-2,-1 3 1,0 0 1,-1 1-2,-1 2-1,-4-2 2,1 1-1,-1 1 1,0-1 1,-2 0-1,-4 2 1,2 1-1,-2-1 1,-3-2 0,-3 3-1,1-4 1,-4 2 0,1 1-1,-3 1 2,-1-2-1,-3 1-1,-1-2 1,-2 3-1,-1-4 0,0 2 1,-4-1 0,0 0 0,-1 1 1,-4 0 0,-2 0-1,0 0 0,-3 1 0,1 0-1,-1 0 1,-1 3 0,0-4-1,1 4 1,-5-3 0,2 2-1,-1 1 1,-1 0 0,1 0-1,-2 0 1,3 0-1,0 0 1,3 0 0,-1 1-1,4 2 1,-2 1-1,1-1 1,-3 2 1,3 0-2,-2 0 2,1 2-2,0-2 1,5 0 0,1 2-1,1-2 0,2 2-1,2-2 1,2 2 0,0-2 0,-1 2 0,6-1 0,-1-1 1,0 3-1,3 0 1,-1 0-2,2 0-2,2-1 3,2 0 0,0-1 0,1 1 2,3-2-2,0 0 1,2 0 1,0-1-2,1-1 1,1 2-1,1 0 1,1-2 1,-3 2-1,1-1 0,-1 0 0,2 0 0,-2 0 0,-3 1 1,2-1-1,-1 0-1,0 0 1,0 0 0,1-1-1,3 0 2,1-1-1,0-1-1,1 1 1,2-2 0,0 2 0,5-2 1,1 3-1,-2-3 1,2 0-1,-3 2-1,1 1 1,7-1 0,-1 0 0,0-2 0,1 3 0,1-1 0,5-2 1,2 2-1,4-2-1,-4 0 0,-1 1 0,0 1 0,0-1 0,5-1 0,-1 0 1,1 0-1,-2 0 1,1 0-1,1 0 0,-2 0 0,2 0 0,-1 2 1,-1 3 0,1 2 0,-3 3 0,-1 5 1,2-4-1,-2 6-1,0 0 1,3 2-1,-3 5 0,1-2 2,2 0-1,1 0 0,-1 2 0,2 2 1,0 1-3,0 4 5,0-2-5,0 0 2,0 1 1,0 0-1,0 2 0,0 2-1,0 0 1,0 0-2,0 1 1,0 1 1,0 2 0,0 3 0,0-2 1,2-2-1,-2 1 1,0 3-1,-3 0 0,0 0 2,-1 0-3,1 0 4,0 0-3,-1 1-1,-1-2 1,1 1 0,1 1 1,0-1-2,-1-1 1,1-1-1,0 1 1,0-2 0,0-1 0,0-5 1,0 3-1,1-1 4,-1 0-4,0 0 3,1 0-3,1 0-1,-3 0 1,2 2-1,-1 0 3,0-1-3,1 2 1,-1-1 0,0 2-2,0-2 2,0 0 1,0-3-2,-1-1 2,2-3-1,1 0 3,1-4-4,0-1 2,0 0-2,0-2 0,0 3 3,0 0-3,0 0 4,0 1-4,0-9 0,0 3 2,0 0-1,0-6 0,0 6-1,0-1 0,0-5 1,0 5 0,0 0 0,0-7 1,1 6-1,1-6 2,-1 0-2,2 0 0,0 0 0,-2-2-1,1 0 1,1 0 0,-3-6-1,1 7 2,1-5-1,-2-2 0,1 3 0,-1-7 0,0 3 0,0 4 0,0-2 0,2 1 0,-2-2 0,1 1 1,-1-1-1,1 6 0,-1-4 0,0-2 0,2 8 0,-2-6 0,0 1 0,1 4 0,-1-4-1,2 3 2,-1 1-1,-1-7 0,2 3 0,-2-3 0,1 0 0,2 1 1,-2 1-1,-1-6 1,0 0-1,0 0-2,2 2 1,-2-1-3,1 1 1,1-1-3,2 4-4,0-2-9,1-1-32,5-2-78,1 0-152,8-11 1</inkml:trace>
  <inkml:trace contextRef="#ctx0" brushRef="#br0" timeOffset="57520.1504">185 13183 85,'0'0'45,"0"0"-1,0 0 1,0 0-4,0 0 4,0 0-1,0 0-3,0 0-2,-77-12-6,70 10-3,4 0 2,-6-1-1,5 1 0,-2-1-2,2 1-1,4 2-1,-3-2-3,3 2-1,0-1-2,-3-1-5,3 2-2,-1-2-3,-1 2-2,2 0-4,-1 0-2,1-3-2,-2 3 1,2 0 0,0 0 1,0 0 0,9 0 0,8 0 1,6 3-1,1 1 1,6-3 1,3-1 0,6 0 0,0 0 0,6-5 0,1-5-3,5 2-2,-2-3 0,6-2-1,0 3 4,1-2 0,-2 1 0,-2 1-1,-3 0 0,0 3 0,-7 0 1,0 2-6,-6 0 0,-4 0 2,-12 3-1,-7 0 5,-7 2 2,-6 0 1,0 0 1,0 0 1,0 0-1,3 0-3,-2 0-1,1 0-2,-2 0-2,1 0 1,1 0-4,-2 0-4,1 0-7,-1 0-9,2 0-11,1 0-15,-2 4-46,9 8-132,2 1-49</inkml:trace>
  <inkml:trace contextRef="#ctx0" brushRef="#br0" timeOffset="58281.1177">2708 13077 474,'0'0'8,"0"0"-3,0 0 3,0 0 2,0 0-1,0 0 0,0 0 0,0 0 0,0 0 2,0 0 0,33 28 2,-7-20 1,6-2 2,4 0-2,7 1 1,9-4-3,3 1 1,9-1 0,5 0 1,9-3 0,6 0 0,10 0-1,6 0-2,8-5-2,2 2-1,3 0-2,1 1-2,3 2 1,-4-5-1,-3 1 0,-2 2 0,-5-1 1,-1 0-1,-6 0 0,-5 1 0,-4 0 0,-9 2-1,-2 0 0,-9 0 1,-3 0 0,-8 0-1,-6 0 1,-9 0-4,-2 0 2,-10 0-1,-6 0 0,-3 0-1,-11 0 0,-2 0 1,-1 0-2,-6 0 0,0 0-2,0 0-7,2 0-12,2 4-30,0-3-98,2 1-141,-2 1 3</inkml:trace>
  <inkml:trace contextRef="#ctx0" brushRef="#br0" timeOffset="62584.31">6501 13341 364,'0'0'3,"0"0"0,0 0-1,0 0 5,0 0 1,0 0 2,0 0-1,0 0-3,0 0-2,0 0 0,-21 0 5,19 0-1,1 0 4,1 0 1,0 0-1,0 0-3,0 0-1,0 5-1,1-3-2,8 3 1,2 2-2,-2-2 1,5 0 3,1 0 0,1-1-1,7-1 0,-3-1 1,3 1 0,2-3-1,2 0 0,2 0-1,3 0-1,4 0 0,2 0-1,-2 0 1,7 0-1,-1 0 0,4-3-1,1 1 0,2 0 0,-1-1 0,2 1 1,2 2-3,-2-3 3,3 1 0,0 0 0,2-1 0,0 1 0,3-1-1,2 1 0,-1-1 0,0 3 0,3-2-3,-1 2 3,0-2-2,2 2 0,1 0-1,-2 0 0,0 0 1,-1 0-1,2 2 2,-2-2-1,3 0 0,-2-2 1,3 2-1,-1-1 0,2 1 0,-1 0 0,0 0 0,0 0-1,-1 0 1,-2 0-1,2 0 1,-1 0-1,-2 0-1,3 0 2,-2 0-2,-3 0 1,2 0 1,-2 0-1,0 0 2,-1 0-1,-3 0-1,3 0 1,-3 0-2,0 0 2,-2 0-1,1 0 0,-2 0 1,-1 0-1,2 0 2,-1 1-2,-4-1 0,1 0 1,0 0-2,0 0 3,0-1-1,-2-1 1,2 0 1,-3 2-1,2-3-2,-1 3 3,0-2-1,0 0 1,0 1 2,0-1-3,1 0 0,-2 1 0,1-1-1,-1 2 0,0-1-1,3 1 1,-3 0 0,-2 0 1,2 0-1,-1 0 1,4 0 0,-4 0-2,3 0 0,0-1 1,2 1-1,-1 0 1,-1 0-1,1 0 1,0 0 0,3 0-1,-1 0 0,-2 0 0,2 0 0,-1 0 0,-2 0 2,4 0-2,-2 0 1,3-3-1,-3 3 1,2 3-1,-2-3 0,3 0 1,-1-3 0,0 3 0,-1 0 1,2 0-2,-1 0 0,2 0 0,-1 0 0,2 0 0,-3 0 0,0 0 1,0 0-1,3 0 0,-3 0 1,-1 0-1,1 0 0,0 0-1,-4 0 0,1 0 2,0 0-1,-4 0 1,2 0-1,-3 0 1,3 0 0,-3 0-1,-2 0 1,3 0 1,-3 0-2,2 0 1,-3 0 0,0 0 0,-1 0 0,-3 0-1,0 0 1,-1 0-1,0 0 1,-3 0 1,2 0-1,-2 0 0,-3 0 0,2 0 1,-3-2-1,0 1 0,1 1 1,-2-2 1,-2 2-2,-3-2 2,-4 1 0,-2 1-1,4-2 1,-7 2 0,6-2-1,-7 2 0,0 0-1,6 0 2,-7-2 0,6 2-1,0-1 0,-5 1 0,7-2 0,-1 2-1,2-2 0,5 1 0,-1 1-2,-3 0 2,1 0 0,0 0 0,1 0 0,0 0-1,0 0 0,1 1 0,1 1 0,1 0 0,1-1 0,-1 1 0,1 2 0,-2-3 0,1 3 0,1-1 0,-2-3 2,3 3-2,-5-1-1,1 0 1,-2 1-1,0-1 1,2 1 0,-2-1-1,0-2 2,-1 0-1,1 3 0,-2-3-1,0 0 1,-6 0 0,3 0 0,1 2 0,-8-2 0,11 0-1,-8 2 1,-2-2-1,1 0 0,-6 0-2,-1 0-3,-6 0-6,0 0-7,0 0-13,1 1-25,1-1-57,-2 2-151,0-2-5</inkml:trace>
  <inkml:trace contextRef="#ctx0" brushRef="#br0" timeOffset="63548.942">17813 13208 274,'0'0'45,"0"0"3,0 0 1,0 0-10,0 0-7,0 0-6,0 0-3,0 0-3,0 0-3,-54-3-3,53 3-3,-1 0-1,2 0 0,-1 0-1,1 0 0,0 0-3,0 0 1,0 0-1,0-2-1,12 0 2,8-1-3,6 1 0,3-1 1,1 3 0,3-2 3,2-1-3,1-1 2,3 1 2,2-2-2,-2 1 0,0-1 0,1 2-3,-5 1 0,-3-1-1,-11 3-1,0 0 0,-8 0-1,-8 0-2,1 0 1,-6 0-1,0 0 1,0 0 0,2 0-1,-1 0 0,1 0 0,-1 0 1,1 0-1,-1 0-1,1 0-1,-1 0-4,1 0-6,0 0-8,-2 0-10,1 3-16,-1-1-24,2-2-46,-1 7-97</inkml:trace>
  <inkml:trace contextRef="#ctx0" brushRef="#br0" timeOffset="65696.4119">22076 13133 137,'0'0'37,"0"0"4,0 0 1,0 0-8,0 0-6,0 0-3,0 0 0,0 0-3,0 0 5,0 0-2,-16 1 0,15-1-2,-1 0 0,-2 0-6,3 0-1,-1 0-2,1 0-4,0 0-2,-1 0 0,1 0-1,-1 0-4,2 0 0,-1 0 0,-1 0 1,1 0 0,-1-1-1,1 1 1,-1 0 0,1 0-1,-1-1 3,1 1-1,-1 0-1,1 0 2,0-2-2,-1 2-2,0 0 0,0 0-1,1-2 0,-1 2 0,1 0 0,-1 0 1,1 0 0,-1-1-2,1 1 1,-1 0 0,1 0 1,1 0-1,-2 0 1,2-2 0,-1 2 0,1 0 0,-2 0 0,2 0 0,0 0 0,0 0 0,0 0 1,0-2-1,0 2 0,0 0 1,0 0-3,8-1 2,-2 1 0,6-1 1,0-1 0,0 1-1,8-1 3,-7 1-3,6 1 0,1 0 0,-1 0 0,8 0 0,-1 0 0,0 0 2,0 0-2,3 0 0,-1 0 1,1 0 0,-1 0-1,4 0 1,-1 0-1,0 0 1,4-2 0,-3 2 0,1 0 1,1-1-1,-4-1-2,2 0 1,0 2-1,2 0 1,-2 0-1,3 0 0,-2 0 0,-3 0 0,2 0 1,0 0 0,-2 0-2,1 2 1,0-2-1,0 0 1,-1 0 0,0 0-1,4 0 1,-2 0 0,1 0 0,2 0 2,-2 2-2,0-2-1,3 0 0,-1 1-1,0-1 1,-1 0 1,0 0 0,-3 0 0,1 0-1,-1 0 1,-2 2-2,-1-2 2,0 0 1,-1 0-2,1 0 0,-2 0 0,0 0 0,-1 0 0,2 0 1,0 0 0,1 1 1,1 1-2,0-1 0,0 1-2,-2-2 2,2 0 2,0 1-2,-2-1 0,2 0 0,1 0 0,-1 0 0,-1 0 0,3 0 0,-4 0 0,2 0 0,0 0 0,-2-1 0,-1 1 0,2-2 0,-1 1 0,-1-1 0,-3 1 0,3-1 0,0 2 1,-1-1-1,-1-1 0,-7 2 0,4-2 0,-1 2-1,-1 0 1,7-1 0,-7-1 0,-2 2 0,4-1 0,-1 0 0,6-1 0,-3 1 0,-6-1 0,3 2 0,-1-2 0,-4 1 0,5 1 0,0-2 0,-7 1 1,8 1-2,-1-2 1,-1 1 0,1-1 0,-2 2 0,0-1 2,-4-1-2,8 2 0,-2-1-1,0 1 0,6-2 2,-9 1-2,3 1 1,-1 0 0,2 0-2,4 0 4,-1 0-2,-8 0 0,3 0 0,3 0 0,-3 0 0,9 0-2,-9 0 2,0 0 0,0 0 0,-6 0 2,6 0-2,-8 0 0,4 0 0,-4 0 0,2 0 0,-1 0 0,-5 0 0,4 0 0,-5 0 0,0 0 0,4 0 0,-3 0 0,-2 0 1,1 0-2,-2 0 1,2 1 0,1-1 0,-1 0 0,-6 0 0,0 0 0,0 0 0,1 0 0,1 0 0,-1 0 0,1 0-2,-1 0 0,5 0-9,1 0-11,0 0-40,-1 0-194,-6 0-36</inkml:trace>
  <inkml:trace contextRef="#ctx0" brushRef="#br0" timeOffset="86821.1498">4967 4066 694,'0'0'6,"0"0"10,0 0 7,0 0 5,0 0-3,0 0-8,0 0-10,0 0-8,0 0-3,0 0 0,-73-13 2,73 44 3,0 23 2,0 14-1,4 15 2,-1 14 0,-3 9-2,0 7 2,0 2-2,-6 3-2,-3-1 3,-4-9 0,2-4-3,-1-7 3,5-9 0,-2-7 1,-1-7 6,7-7-1,0-9 2,2-6-2,-1-8 0,2-7-1,0-6-1,0-2 2,3-12-6,2-2 3,-1-2-5,2-6 0,5 5 0,2-4-1,6-3 1,6 0 1,11-5 0,6 0 0,13 0-1,13-5 1,14-3 1,18-1-5,14-2 4,13 0-3,15 2 3,10 0-1,7 0 4,4 1-4,6 1 0,-2 2 0,-3 0-2,-3 0 1,-5 2-1,-7-4 2,-6 5 0,-7-1 0,-6-1 5,-10 1-4,-10 1 1,-3-1 0,-12 1-1,-8 2-1,-6-2 3,-7 1-3,-8-1-1,-8 0 0,-6-1-1,-7 3 1,-7-2 0,-6 0 0,-12 1-2,-10 1 0,-2 0-1,-8 0-4,0 0-4,0 0-14,0-7-20,-1-6-35,-13-5-86,-9-7-142,-11 1 1</inkml:trace>
  <inkml:trace contextRef="#ctx0" brushRef="#br0" timeOffset="87511.188">4201 4048 765,'0'0'-5,"0"0"-2,0 0 0,0 0 3,0 0 3,0 0 0,0 0 3,0 0 0,137-57-1,-60 45 0,14 0-2,13 0 2,7 3-1,7 1 0,9 0 0,3-1 0,3 1 1,7-1 0,2-2 2,1 3-4,6-2 5,4 1-2,2-2 6,1 2 3,4 2 0,1-2 0,1 1-2,7 2 0,-4 0-2,4-2 1,-1 4-1,-1 1-1,4-1 1,-5 1-2,-2 0-2,-4 2 0,-5 0-1,-5 1-1,-11 0-1,-8 0 0,-9-2 0,-12 2 0,-6 3 1,-13 1 0,-11 0 2,-8 0-1,-10 0 1,-13-1-2,-4 1 0,-12 1 1,-10-4 0,-7 2 0,-4-2 1,-8-1 0,2 3 0,-6-3 3,0 0-1,0 0 2,1 0 0,1 0-1,-1 0-1,1 0 0,-1 0-1,-1 2-1,2-2-2,-2 0 0,1 0 0,-1 0-2,0 1 1,2-1-2,-2 0 0,1 9 1,-1 11-3,0 15 6,0 23-4,-1 22 3,-8 22 0,-4 16 1,-6 16-1,-4 8 1,1 4-3,-5 0 0,1-3 3,1-9-1,2-8-2,0-8-1,7-11 0,0-17-2,3-13 0,3-13-5,-6-14-10,1-10-22,-5-10-46,-3-11-214,-3-9-26</inkml:trace>
  <inkml:trace contextRef="#ctx0" brushRef="#br0" timeOffset="89064.9892">21456 11553 452,'0'0'-11,"0"0"10,0 0 19,0 0 11,-13 135 1,6-56-2,0 14-3,-4 16-6,0 7-3,2 7-9,-1 5-3,2-4-1,3-3-2,2-5 0,2-9 0,1-9-1,0-8 1,4-14-1,1-9 1,0-9 2,1-9-3,-3-9 2,1-13-2,-1-6 0,-1-8 0,-2-5 0,1-1-1,-1-7 0,0 0-1,0 0-2,0 0-7,2 0-25,-2 2-28,0-4-41,0-10-43,0-10-48</inkml:trace>
  <inkml:trace contextRef="#ctx0" brushRef="#br0" timeOffset="89811.0199">21323 11656 502,'0'0'4,"0"0"3,0 0 3,0 0 2,0 0-1,0 0-2,0 0-2,0 0-1,0 0-1,113-55 2,-71 63-1,7 1 0,6-1 0,9 1 2,5 0 1,9-3 0,6-2 2,7 1-1,3-3 0,4 1 1,4 0-3,1-2-2,8-1-1,1 0-1,4 0 1,4 0-2,3 0 1,0 0-1,1-4 0,2 4 0,-2-3-2,-1 3-1,0-2 1,2 0-1,-2 1 1,0-1-1,-3 1 0,-2 1 1,-3-2-1,-2 2 2,-5-1-3,-7-1 2,-5 1-1,-5-2 0,-6 3 2,-2 0 1,-4-2 2,2-1-1,-4 1 1,-1 0-1,-2-1 0,-3 0-1,-3 0 0,-4 1 0,-7-1 1,-2 1-1,-7 1 1,-5 1-1,-8 0 0,-10 0-1,-11 0-1,-2 0 0,-8 0 0,0 0 0,2 0 0,-6 0 2,0 0-2,0 0 1,2 0 0,-1 0-1,-1 0 2,0 6 1,0 7-4,0 7 1,-1 7 0,-2 1 0,1-1-1,1 5 1,1 0-1,0 8 3,0 4 1,0 6-2,0 7 3,1 5-2,-4 8 0,-3 2 1,0 3-2,-3 3 1,0-5-1,-1-1 0,0-4 1,-2-2-2,1-3 0,2-3 2,0-2-1,3-2 0,1-6 0,4-1 1,1-8-1,0-2 3,1-7-2,-1-3 0,0-4 0,-3-5 0,-3-1 1,-4-1-1,-7-2 2,-11-3-1,-11 2 3,-20-1-4,-18-2 0,-22-2-5,-20 1-7,-20-4-11,-23-2-18,-14 1-37,-27-3-200,-12 2-33</inkml:trace>
  <inkml:trace contextRef="#ctx0" brushRef="#br0" timeOffset="91677.2788">17528 13227 468,'0'0'-1,"0"0"6,0 0 12,0 0 4,111-2-3,-65-5 4,4-3-9,9 0 4,5 1 4,5-1-2,0-2 2,4 0-2,-5 4-5,1 0-3,-8 2-3,-4 3-4,-9 0-2,-3 3-1,-9 0 0,-5 0-2,-14 5-1,-4-3 0,-6 1-3,-2 0-1,-2-1 0,2 1-3,-5-1-4,-4 6-9,-8 3-18,-5-1-20,-5 0-30,-4-3-32,-3 0-38</inkml:trace>
  <inkml:trace contextRef="#ctx0" brushRef="#br0" timeOffset="91929.6794">17436 13387 399,'0'0'19,"0"0"17,0 0 10,0 0 7,0 0-8,0 0-11,0 0-10,120 17-6,-53-17-3,9 0 0,12-5-1,7-3 1,4-1-1,4-1-2,0 0-2,-4 1-5,-8 2-1,-7-1-4,-15 4-3,-13 3-6,-14 1-16,-20 1-32,-11 11-66,-14 0-160,-21 7 5</inkml:trace>
  <inkml:trace contextRef="#ctx0" brushRef="#br0" timeOffset="94715.5324">27748 5120 568,'0'0'4,"0"0"14,0 0 10,0 0 4,0 0 1,0 0-12,0 0-7,0 0-6,85-1 3,-46-8-4,8 2 2,2-1 2,7-2-2,2 0-1,3-2 3,1 0-4,0 2 0,-1-2-1,-2 3-1,-7 2-3,-4 1-1,-8 2 0,-5-1-1,-11 2-2,-10 1-4,-3 2-10,-5 0-15,-2-1-14,2 1-20,-6 0-27,-1 0-47,-17 6-90</inkml:trace>
  <inkml:trace contextRef="#ctx0" brushRef="#br0" timeOffset="94961.6088">27633 5284 452,'0'0'64,"0"0"7,0 0-6,0 0-16,0 0-17,79 2-10,-34-2-4,11-10-1,6 0 1,12-2-1,7-2-3,6-1-1,4-2-5,-1 3-1,-4 1-4,-4 0-1,-11 2-4,-11 1 3,-10 1-4,-18 3 3,-14 3-7,-10 1-6,-8 2-10,0 0-12,0 0-11,0 0-36,-11 2-150,-11 8-55</inkml:trace>
  <inkml:trace contextRef="#ctx0" brushRef="#br0" timeOffset="96111.0968">8486 14922 719,'0'0'-2,"0"0"2,0 0 1,86 0 0,-40-7 1,6-4 0,4 1 1,5-2 0,4 0 2,0-3-1,0 3 2,0 1-1,-7 1-3,-2 0 0,-8 5-1,-9 2-1,-6 3-1,-12 0-4,-4 0-6,-7 3-7,-4-1-13,-3 6-17,-3 0-36,-13 6-56,-5 1-109</inkml:trace>
  <inkml:trace contextRef="#ctx0" brushRef="#br0" timeOffset="96381.8958">8405 15148 561,'0'0'19,"0"0"4,0 0 14,0 0 3,0 0-2,0 0-7,0 0-12,122 11-5,-59-18 1,11-7 0,10-1 2,4-5 1,3 3-2,-1-3-4,-8 3-3,-5 2-4,-12 6-2,-13 4-2,-9 3-2,-18 2 0,-6 0-2,-9 2-1,-7 7-3,-2 6 0,-2 2-7,-12 8-4,-9-2-9,-7 5-8,-7-1-7,3 3-21,-8 1-51,2 2-141,-3-3-16</inkml:trace>
  <inkml:trace contextRef="#ctx0" brushRef="#br0" timeOffset="97324.916">4455 16287 397,'0'0'59,"0"0"-7,0 0-8,0 0-6,0 0-6,0 0-6,0 0-8,0 0-7,0 0-3,-37-7 0,37 7-1,13 0 4,10 3-1,7 1-1,2-1 0,9-3-1,3 0-2,3 0 0,3 0 0,4 0 2,-2-3-1,7-3 3,2 0-1,-3 0-3,-2-2-2,-4 1 0,2 1-2,-4-1-1,-2 3 1,-5 1-3,2-2 2,-3 4-1,-4 1 0,-2 1-1,1-1 0,-5 0-2,-3 0-7,-10 0-7,1 0-10,-8 0-17,-5 2-20,-3 1-21,-4-3-42,0 3-67,-8 6-39</inkml:trace>
  <inkml:trace contextRef="#ctx0" brushRef="#br0" timeOffset="97676.9045">4320 16554 370,'0'0'42,"-90"11"-17,65-7-13,5-4-5,7 3 2,6-3 6,4 0 8,3 0 3,0 0 0,13 0-4,7 0-3,14 0-4,9 2-6,5-2 2,8-5-1,9 0 1,4-3 2,5-1-4,7-1 3,-1-2-1,2 0 4,-1 0-1,-1 2-3,-4 1-4,-5 1-2,-4 0-1,-11 2-2,-3 1 0,-9 1-3,-4 1 2,-8 3-1,-13-3 0,-3 6 2,-6-3-2,-4 0-2,-1 0 2,1 0-3,-6 0-1,0 0 1,0 0-1,0 0-2,0 0-8,0 0-11,0 0-13,0 0-19,-3 3-32,-1 1-65,0-2-90</inkml:trace>
  <inkml:trace contextRef="#ctx0" brushRef="#br0" timeOffset="107805.0321">10814 17786 537,'0'0'22,"0"0"5,0 0 4,0 0 3,0 0-6,0 0-5,0 0-4,0 0-6,0 0-1,0-72 1,0 66 2,0 2 0,0 4-1,0-2 0,0 2-2,0-2 1,3 2 0,-3-3 0,1 3 4,2 0-1,3 12 1,-2 8-8,2 7 0,-2 3 2,-1-1-1,-1-4-4,-2-4 0,1-7-8,1-2 6,2-3 4,2 3-2,2-3 2,7 0-5,11-7 0,11-2-2,14-11-3,16-11 1,21-12-1,23-10 1,19-14 3,22-5-4,16-7-2,18-8-14,11-4-21,10-5-50,1-7-205,0-8-48</inkml:trace>
  <inkml:trace contextRef="#ctx0" brushRef="#br0" timeOffset="111780.18">8054 18427 391,'0'0'10,"0"0"3,0 0 9,0 0 11,0 0 3,0 0 1,0 0-6,0 0-7,0 0 0,0 0 0,0 13 1,0-12 0,0 2 1,0-3-5,0 0-1,0 0-6,0 0-2,0 0 0,0 3-2,0-3 2,0 0-2,0 0 2,0 0-1,0 0-2,0 0-2,0 0-4,0 0 2,0 2 4,-1-2 1,1 0 0,0 0-3,-2 0-3,2 0 2,0 0-2,0 0 0,-1 0 1,1 0-2,0 0 0,0 0 0,0 0-5,0 3-1,11 1 6,5 4 3,13 2 0,4 3-6,5-4-2,4 1-1,4-2 4,6 0 4,6-1-6,4-5-1,6 3 4,0-3-1,1 4-1,-2-5 0,-5 2-4,-7 6 4,-7-8 6,-5 6-5,-10-3-1,-8-1 3,-8-2-3,-4-1 1,-7 0 0,0 4 2,-6-4 1,0 0 2,0 0-2,1 0-1,1 0-2,-1 0 3,1 0 0,-1 0-4,1 0 0,-1 0 0,-1 0-1,0 0-1,3 0 2,-3 0-1,0 0 0,4 0-5,-4 0-15,3 0-15,-2 0-27,1 0-34,-1 0-126,-1 0-76</inkml:trace>
  <inkml:trace contextRef="#ctx0" brushRef="#br0" timeOffset="116421.9218">14000 16569 773,'0'0'10,"0"0"-13,0 0 3,-30-114-1,47 57 3,8-12 1,9-12-3,6-5 2,7-6-3,4-5-1,2 0 2,2-4-2,-1-2 2,-8 0 4,0-1-3,-8 2-1,-8-2 2,-5 4-2,-8 2 4,-4 10 5,-10 9 1,-3 18 2,-1 15-2,-12 19-1,-3 14-6,-4 13-3,-2 10 1,0 23-3,-2 20 4,-1 17-2,9 17 3,0 10 1,12 10-3,4 0 1,12 2-4,12-2-1,9-6 2,5-7 3,5-7-3,-4-10 4,-2-6-3,-6-8 0,-9-8 2,-10-6 0,-10-1 3,-2-7 3,-17-3 2,-6-3 0,-6-4-1,-4-4-3,-2-6-1,-3-3-2,2-4 0,4-4-4,3-4 2,9-3 0,3-3-3,8 0-3,-1-3-14,7-9-12,3-7-13,3-10-18,18-7-24,5-8-80,7-4-118</inkml:trace>
  <inkml:trace contextRef="#ctx0" brushRef="#br0" timeOffset="117575.6548">14849 15828 733,'0'0'21,"0"0"-1,-3 113 4,0-73-9,2-1-3,-1-4-5,2-2-5,0-1-1,2-2-1,5 1 1,4-6-2,0-2 0,2-4 0,1-4-1,-1-5-1,1-3 0,-5-4-2,3-3 1,4 0 1,-3-5 2,1-4 1,-5-9 0,-2-2 2,-2-3-1,-3-4 1,-2-4-1,-2-3 0,-7 0-1,-3-4 1,-2-1 0,-2 0-3,-3 1 3,3 5-4,-1 3 4,5-2 0,1 3-3,2 0 3,8-2-1,1-4 0,0-3 0,11-3 0,6-5-2,6-4 2,3 0-2,2-2 0,3-2 0,-1-2-4,4 3 5,-3 0-2,-2 5 4,-6 7 4,0 7 0,-7 11 1,-6 10-2,-3 10 2,1 8 5,0 19 4,1 18 4,-6 20 1,-2 16-10,-1 12-2,0 6-5,0 3-5,0-5 3,0-2 0,2-7-1,2-6 1,1-8-3,3-7-3,-2-11 0,0-5-2,-2-10 0,4-8-6,-3-9 0,-2-10-1,-2-4 2,-1-7 6,0 0 1,5 0 3,5-9 0,3-6 3,1-6-2,-1-5 2,0-1-1,-4-2 1,4 1 1,-3 1-1,-3 7 0,5 6 2,-8 7-2,-1 2 2,3 5 2,0 5 0,2 9 4,2 8-4,-1 7-1,0-2-4,-2 1-1,0-2-1,2-4 1,2 1-6,1-6 0,-3-5 0,2-3-3,-5-3 3,0-3-1,4-1 0,4-2 2,1-5 4,5-7 1,-4-3 2,-4-4 0,1 1 0,-2-6 0,2 2 1,0 0 0,-1-2 0,5 0 1,-2-2-1,2-3 0,0-5-1,5-8-1,1-4-3,0-8 3,2-8-3,-1-11 1,-2-9 2,-3-11-3,-2-7 0,-4-12 2,-1-9 0,-6 0 3,-5 3 5,-1 14 4,0 21 11,-6 24 3,-1 25-2,-6 21-7,-2 18-9,-2 29-2,-6 24 0,4 27 2,-1 20-3,10 9-1,4 6-2,6-1 0,0-2 0,10-7-1,5-9-3,3-9 1,3-12 4,-2-10-3,2-12 3,-2-5-3,-3-13-3,-2-9-2,-5-10 1,-3-12-1,-3-4 0,1-5 3,6 0 1,3-6 0,4-8 2,-2-4 0,2-6 1,-2 0 0,1 0 0,-3 1-1,-3 7-3,3 3 4,-6 6 3,-4 5 0,4 2 4,2 7-4,1 11-1,2 8-2,-2 5 0,0-1-2,-1 2 1,2-2 0,-1-3 0,3-3 0,-1-2 0,-5-8-1,7-4-2,-6-4 0,-4-4 0,6 0 1,3-2 0,3-4 4,6-7-2,-5-1 0,-2-5 2,0 0 0,1 0 0,0 0 0,2 3 1,0 2 0,-5 3 1,2 3 2,-5 3-3,2 3-1,3 0 0,-4 0-2,6 5 0,-7 5 0,-4-4 0,2 6 1,-3-3-3,-5 3-5,-3 8-10,-10-1-24,-10 3-41,-5-5-133,-8-7-107</inkml:trace>
  <inkml:trace contextRef="#ctx0" brushRef="#br0" timeOffset="117736.8117">16047 15704 931,'0'0'-1,"113"-62"-2,-45 35 4,2 6-12,-7 4-20,1 7-29,-9 5-101,-5 5-150,-14 0-7</inkml:trace>
  <inkml:trace contextRef="#ctx0" brushRef="#br0" timeOffset="118448.9327">17017 15665 850,'0'0'-9,"0"0"4,0 0 6,27 80 4,-19-35 2,0 1-5,-1-3 2,0-4-5,2-3 1,1-11 0,4-4-1,-5-6 1,3-7-2,-3-4 1,3-4 0,8 0 0,-1-7 1,9-8-2,-1-4 1,1-6-1,-2-2-4,1-1 6,-4-4-3,0-1 4,-2 0 1,-7-2-1,-1-1 2,-6 8-2,-2 5 3,-4 9 1,-1 4-2,0 5 1,0 0-4,-6 5-3,-2 8 1,-5 11 0,1 8 0,5 1 2,5 3-1,2-1 1,9-2 1,13-3 3,4-2 5,1 1-4,8-6 6,-3-1-6,-2-3-2,-5-4 0,-8-2-1,-7-4-2,-5-1 1,-5-3 0,0 4-6,-8 6-10,-8 2-24,-10 3-34,-6-5-92,-2-3-138,-9-7 10</inkml:trace>
  <inkml:trace contextRef="#ctx0" brushRef="#br0" timeOffset="118585.1208">17187 15184 914,'0'0'-12,"0"0"-3,0 0-8,0 0-36,-10 107-158,15-70-104</inkml:trace>
  <inkml:trace contextRef="#ctx0" brushRef="#br0" timeOffset="119743.5973">19613 15296 657,'0'0'38,"0"0"3,4-109 0,-8 80-3,-8 6-11,-5 8-8,-1 6-7,-5 9-7,-3 2 0,-4 18-2,0 9 2,-2 9 1,1 7-4,2 6 3,4 4-4,4-2-2,5 0 1,7-3-5,7-5 4,2-6-2,1-3 0,9-8 0,4-6-3,1-7-1,4-6 1,3-6 1,-1-3 2,1-10 2,-3-9 2,3-4 1,-4-4-1,0-4 3,-3-5-2,-3 0 2,-3-2 1,1-1 2,-6-2-1,1 3 4,-4 12-2,1 5 2,-2 7 0,0 6-2,0 4-2,0 4-7,0 0 1,0 14 0,0 8 1,0 12 3,3 10-3,2 6-2,5-2 1,2-1-2,4 0 2,1-2-5,2-6 1,0 0-7,0-5-5,1-3-9,-1-9-11,-4-2-11,-3-10-9,-5-4-3,5-4-4,-2-2-6,7-2 1,2-7 15,0-8 16,1-3 35,-4-9 24,1 0 17,-2-3 13,-1-6 1,-1-5-5,-2 2-4,-2 1-2,-1 3 0,-2 11-3,-3 5-2,0 9-5,-3 7-10,1 0-7,-1 5-5,0 4-1,0 14 0,0 12 1,0 13-3,-1 0-3,-2 3-4,0-2 2,1 0-2,2-4-1,0-2 0,0-8 0,0-4 1,3-8-1,2-3 5,0-5-7,-1-3 2,2 2-1,-3-6 0,6-3 1,2 0-2,2-8 5,8-7-6,-7-3 5,3-2-1,-2 0 1,-2-4-1,-1 0 2,-2 2-2,-2 1 0,-2 6 2,-2 6-1,-2 5 3,-1-1-3,-1 5 0,0 0 0,0 14-3,-1 9 4,-3 11-2,-4 0 1,1 1 2,4-2-3,2-1 3,1-4-5,0-4-2,10-4-7,4-6-15,-1-1-17,5-9-34,5-4-87,1-2-143,10-10 5</inkml:trace>
  <inkml:trace contextRef="#ctx0" brushRef="#br0" timeOffset="119908.2584">20800 15424 914,'0'0'7,"0"0"0,0 0 2,0 0-2,0 0-6,105-55-2,-75 52-9,2 3-20,0 0-31,-3 0-117,-3 5-139,-7-3-9</inkml:trace>
  <inkml:trace contextRef="#ctx0" brushRef="#br0" timeOffset="120047.9676">20861 15632 777,'0'0'-7,"0"0"4,108-27-4,-65 10-25,6 1-58,1-4-190,5 4-12</inkml:trace>
  <inkml:trace contextRef="#ctx0" brushRef="#br0" timeOffset="120583.9898">22359 14770 920,'0'0'-1,"0"0"0,0 0 5,0 0-1,0 0 0,74 91-3,-68-68-1,-1 4 1,-5-4 0,0 2-1,-5-5 3,-6-4-3,-7-3 1,-6-3 0,-4-8 0,-6-2 0,-3 0 0,1-9 2,1-6 0,5-2 1,4-5 1,5-1-1,6-2-1,8 0-1,3-4-1,4 3 1,11-2-2,7 4 2,6 4-1,5 5 0,1 6 1,2 6 0,1 3-1,-2 12 1,-4 11 1,-4 9-1,-4 10 3,-7 6-4,-8 9 2,-4 4-2,-1 3 0,-13-3 4,-4-4-6,-7-1 5,-5-8-4,-2-3 1,-3-8 2,-1-5-1,1-8-2,3-4 2,2-4 0,6-6-1,5-4 1,10-3-1,5-1 2,-1-2-1,1 0 0,3-10-1,1-5 0,7 0 0,7-5 0,10 6 1,0 2 0,5 7 0,-2 3 0,0 2 0,2 2-1,-2 10 0,-2 0 2,-2 2-3,0 1 1,-6 2-4,-4-6-7,-3 5-10,-5 3-25,-4 0-51,-1-1-187,0-7-50</inkml:trace>
  <inkml:trace contextRef="#ctx0" brushRef="#br0" timeOffset="120743.2725">22642 15404 920,'0'0'5,"0"0"4,0 0-2,89-26-4,-61 23-8,-2-1-18,-3 2-35,2-1-101,-2 0-161,-2-1-9</inkml:trace>
  <inkml:trace contextRef="#ctx0" brushRef="#br0" timeOffset="121096.7651">22893 14907 872,'0'0'17,"0"0"2,0 0-1,81-32-8,-55 36-6,-3 16-2,-1 5-1,-3 8 0,-11 8-1,-3 5 1,-5 1-1,-5 2 0,-5-7 3,-4-3-5,-1-2 3,3-8-5,1-7 0,4-5 0,3-7 1,4-2 0,0 2 0,5-1 2,10 6 1,7-7 1,-1-4-1,4 1 1,-2-2 0,2 1 1,-10 1 1,0 0 0,-6-1 2,-2 2-1,-1 1 2,-6 2 1,0 6-2,-6-2-2,-10 7-2,-6-4 0,-4 0-2,-1-4-1,-4 1-4,-1-4-3,-3 1-5,3-5-10,0 0-16,3-2-19,2-1-55,8 0-154,-1-2-40</inkml:trace>
  <inkml:trace contextRef="#ctx0" brushRef="#br0" timeOffset="121477.7516">23204 14179 924,'0'0'10,"0"0"-1,0 0 1,0 0-1,0 0-3,0 0-3,0 0 1,77 121-3,-72-57 0,1-1-1,1 2 0,-2-3 3,-2-5-2,1-6 1,-1-5-3,0-9-2,0-13 1,0-4-1,-2-9 0,1-7-1,-1 1 1,-1-5 2,7 0 1,3-4 1,9-8-1,3-7 0,-1-7-1,-2-2 3,-3-3-1,-2 0-1,-2 3 4,-4 6-2,-6 8 3,2 9-1,-4 5-1,0-2-1,0 2-2,0 0 4,0 15-6,2 11 5,-2 8-3,0 7 0,10-1-1,6 1-1,9-3-2,8-2-7,4-4-8,7-9-29,5-2-33,-1-10-98,4-5-140,-6-6 5</inkml:trace>
  <inkml:trace contextRef="#ctx0" brushRef="#br0" timeOffset="121549.0731">23959 14922 61,'0'0'320,"0"0"-8,81-7-162,-60 7-93,-8-2-22,-7 2-16,0 0-11,-6 0-13,0-1-44,-13-2-264,-13-2-36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19T10:19:01.8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ADDF974F-80F4-427D-A40C-8C3DDB70A0CD}" emma:medium="tactile" emma:mode="ink">
          <msink:context xmlns:msink="http://schemas.microsoft.com/ink/2010/main" type="writingRegion" rotatedBoundingBox="13193,5298 26191,5161 26220,7884 13221,8021"/>
        </emma:interpretation>
      </emma:emma>
    </inkml:annotationXML>
    <inkml:traceGroup>
      <inkml:annotationXML>
        <emma:emma xmlns:emma="http://www.w3.org/2003/04/emma" version="1.0">
          <emma:interpretation id="{12B507B6-5480-4B6F-B291-C0275396A3BC}" emma:medium="tactile" emma:mode="ink">
            <msink:context xmlns:msink="http://schemas.microsoft.com/ink/2010/main" type="paragraph" rotatedBoundingBox="13193,5298 26191,5161 26212,7151 13213,728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EE5AF19-2688-4ADD-B751-A61E6574CBF6}" emma:medium="tactile" emma:mode="ink">
              <msink:context xmlns:msink="http://schemas.microsoft.com/ink/2010/main" type="inkBullet" rotatedBoundingBox="13193,5298 13197,5297 13198,5306 13193,5306"/>
            </emma:interpretation>
            <emma:one-of disjunction-type="recognition" id="oneOf0">
              <emma:interpretation id="interp0" emma:lang="en-US" emma:confidence="0">
                <emma:literal>•</emma:literal>
              </emma:interpretation>
            </emma:one-of>
          </emma:emma>
        </inkml:annotationXML>
        <inkml:trace contextRef="#ctx0" brushRef="#br0">13198 5306 4,'0'0'12,"0"0"3,0 0 1,0 0-4,0 0-2,0 0-3,0 0-3,0 0-6,0 0-7,-3-7-5,3 6 0,0 1 2,0 0 5,0 0 3,-2 0-1,2 0-2,0 0 1</inkml:trace>
      </inkml:traceGroup>
      <inkml:traceGroup>
        <inkml:annotationXML>
          <emma:emma xmlns:emma="http://www.w3.org/2003/04/emma" version="1.0">
            <emma:interpretation id="{A85AD0AA-2D56-47F5-BCEE-50EE1A972931}" emma:medium="tactile" emma:mode="ink">
              <msink:context xmlns:msink="http://schemas.microsoft.com/ink/2010/main" type="line" rotatedBoundingBox="14510,5443 26193,5321 26212,7151 14529,7273"/>
            </emma:interpretation>
          </emma:emma>
        </inkml:annotationXML>
        <inkml:traceGroup>
          <inkml:annotationXML>
            <emma:emma xmlns:emma="http://www.w3.org/2003/04/emma" version="1.0">
              <emma:interpretation id="{8A7473CA-3B26-4313-AF8F-6BBA02F665F4}" emma:medium="tactile" emma:mode="ink">
                <msink:context xmlns:msink="http://schemas.microsoft.com/ink/2010/main" type="inkWord" rotatedBoundingBox="14445,5503 16994,5374 17085,7177 14536,7307"/>
              </emma:interpretation>
              <emma:one-of disjunction-type="recognition" id="oneOf1">
                <emma:interpretation id="interp1" emma:lang="en-US" emma:confidence="0.5">
                  <emma:literal>{an</emma:literal>
                </emma:interpretation>
                <emma:interpretation id="interp2" emma:lang="en-US" emma:confidence="0">
                  <emma:literal>{an'</emma:literal>
                </emma:interpretation>
                <emma:interpretation id="interp3" emma:lang="en-US" emma:confidence="0">
                  <emma:literal>{anion</emma:literal>
                </emma:interpretation>
                <emma:interpretation id="interp4" emma:lang="en-US" emma:confidence="0">
                  <emma:literal>Easy"</emma:literal>
                </emma:interpretation>
                <emma:interpretation id="interp5" emma:lang="en-US" emma:confidence="0">
                  <emma:literal>manx"</emma:literal>
                </emma:interpretation>
              </emma:one-of>
            </emma:emma>
          </inkml:annotationXML>
          <inkml:trace contextRef="#ctx0" brushRef="#br0" timeOffset="13690.1868">15255 6446 645,'0'0'9,"0"0"9,0 0 3,0 0 2,0 0-6,0 0-7,0 0-4,0 0-1,0 0 0,-8-37 1,0 30 2,-3 4 1,-7-1 1,0 3-3,-9-1 1,0 2 0,-3 0 0,-4 0 0,0 4-3,-2 1-1,0 1 1,-4 0-2,0 0 2,1 2 0,1-2-1,5-2 0,3 2 0,8-3-1,2 2-1,8-3-2,6-1-1,2 1 1,4-2-1,-1 0 1,1 0-2,-2 0-1,2 4 2,2 5 0,9 3 3,11 3 3,4 1-6,4-1 4,2-1-6,6-1 1,-1 1 3,1-1-3,-4 1 3,-2 1-2,-1 0 1,-8 0 0,0 2-1,-4 0 0,-6 0 0,-4 1 0,-4 1 1,-5 2-2,-3 1 2,-11 4 0,-8 1 0,-5 1 0,-3 2-1,-7-3 0,-3 0 1,-1-2-1,-2-1 1,-2-1 0,0-2-1,0 0 1,2-2 1,4-2 0,3-4 1,4 0-1,12-5 0,8-3-2,8-2 0,4-3 0,0 4-1,1 4 1,11 4 1,11 0 0,13-1-1,6 0 6,10-4-6,5 1 6,3-3-6,3-2 2,0-2-1,-1-1 1,-1 0 0,-3 0-1,-5 0 0,-6 0 0,-6 0-1,-7 1-1,-10 2-5,-6 4-12,-1 1-19,-8-1-71,-3 7-185,-6 1-19</inkml:trace>
          <inkml:trace contextRef="#ctx0" brushRef="#br0" timeOffset="14751.7439">15828 6888 354,'0'0'31,"0"0"6,0 0-5,0 0-8,0 0-2,0-91 0,0 65 1,0 0 5,0 4-1,0-2 0,-4 0-2,-2 3-1,0 0-5,-3 3-1,-2 1-2,-1 4-3,1 3-1,-3 5-4,1 5-3,-4 0-2,-4 8-2,0 12 0,-1 4 0,4 8-1,3 5 2,1 2-3,4 3 1,2 0 1,5-3-1,3-2-2,0-3 1,5-6-2,2-5 2,3-2-2,-1-9 1,0-2-1,-2-3 0,-3-7 2,8 3-1,-4-3 1,6-3 1,4-5-1,-2-7 1,-3 0 2,0-5-1,0-4 1,0-2 1,0-1 1,-1-2-1,-2 2 3,0 0-1,-3 2 2,-2 8 0,-2 6 2,-2 7 0,-1 4 0,0-1-2,0 1-4,0 0-3,0 0 0,0 12 1,-1 11-1,-4 8 1,4 0-1,-1 3 0,2 0-1,0-2 1,0-3-3,5-2 1,-1-1-7,-1-7-10,1 1-19,-1-1-34,0-5-73,-2 6-144</inkml:trace>
          <inkml:trace contextRef="#ctx0" brushRef="#br0" timeOffset="15082.7367">15919 6968 671,'0'0'22,"0"0"5,0 0-1,0 0-6,0 0-11,0 85-5,4-57-2,-1-2-1,0-1 2,0-2-4,-2-6 3,2-2-4,-1-5 1,-1-5 0,1 2-1,-2-7 0,0 0 1,0 0 2,1 0 0,3 0 3,5-7-5,-2-6 4,3-6-3,2-2 4,-5 1 0,5 1 0,-1-1-1,1 4 2,-3 3 1,3 5 0,-4 4 0,3 2-2,4 2 0,-4 0-3,5 7 0,-4 5-1,-2 1-1,-2 1 0,0 3-1,-5-3-4,0 2-8,-2-4-17,-1 0-31,0 5-72,-4-6-155,-1-1 1</inkml:trace>
          <inkml:trace contextRef="#ctx0" brushRef="#br0" timeOffset="-10072.8502">15919 5429 51,'0'0'0,"0"0"-9,0 0-14</inkml:trace>
          <inkml:trace contextRef="#ctx0" brushRef="#br0" timeOffset="15331.8131">16276 6730 711,'0'0'28,"0"0"3,0 0-4,0 0-10,0 0-2,78 3-6,-51 21 0,2 1-3,-2 4-1,0-1-2,-1-1 0,-3 2-2,0-4 0,-4-2-2,-2-2 1,-1-1-2,-6-8-2,-4-5-6,-3-4-6,-3 1-10,4-1-7,-2-1-8,1 3-14,-3-5-32,0 0-45,0 0-54,1-2-42</inkml:trace>
          <inkml:trace contextRef="#ctx0" brushRef="#br0" timeOffset="15512.4381">16610 6682 587,'0'0'55,"0"0"-12,0 0-10,0 0-9,0 0-9,0 0-2,-84 63-5,70-38-1,-2 4-3,1 1-3,-2 2-1,2-1-1,0 1-3,3-3-2,0-1-11,1-4-13,4-6-29,1-1-53,1-7-135,4-6-30</inkml:trace>
          <inkml:trace contextRef="#ctx0" brushRef="#br0" timeOffset="15858.0533">16821 6316 701,'0'0'23,"0"0"1,0 0-6,0 0-5,0 0-4,0 0-4,59 93-2,-59-71-1,-1 0 4,-5-4-3,-1 1 2,0-6-6,-1-1 1,4-5-1,1-4 3,2 1 1,1-4-1,-2 0 1,2 0-1,-3 0-2,3-12-5,0-5 5,0-5-5,12 1 3,4 1 2,1 2-2,5 3 3,-8 5 1,4 3 2,0 7 2,0 2-2,5 8 1,-3 10-3,-5 6 2,-4 5 1,-2 8-6,-6 2-5,-2 4-38,-1 4-137,0-3-127</inkml:trace>
        </inkml:traceGroup>
        <inkml:traceGroup>
          <inkml:annotationXML>
            <emma:emma xmlns:emma="http://www.w3.org/2003/04/emma" version="1.0">
              <emma:interpretation id="{3A0C31AD-975F-4073-BAD5-18B77DA8C56A}" emma:medium="tactile" emma:mode="ink">
                <msink:context xmlns:msink="http://schemas.microsoft.com/ink/2010/main" type="inkWord" rotatedBoundingBox="17598,6812 17880,6809 17882,7026 17600,7029">
                  <msink:destinationLink direction="with" ref="{7256C311-FB8B-4C8A-9996-7E42E7096B76}"/>
                </msink:context>
              </emma:interpretation>
              <emma:one-of disjunction-type="recognition" id="oneOf2">
                <emma:interpretation id="interp6" emma:lang="en-US" emma:confidence="0.5">
                  <emma:literal>=</emma:literal>
                </emma:interpretation>
                <emma:interpretation id="interp7" emma:lang="en-US" emma:confidence="0">
                  <emma:literal>_</emma:literal>
                </emma:interpretation>
                <emma:interpretation id="interp8" emma:lang="en-US" emma:confidence="0">
                  <emma:literal>I</emma:literal>
                </emma:interpretation>
                <emma:interpretation id="interp9" emma:lang="en-US" emma:confidence="0">
                  <emma:literal>E</emma:literal>
                </emma:interpretation>
                <emma:interpretation id="interp10" emma:lang="en-US" emma:confidence="0">
                  <emma:literal>-</emma:literal>
                </emma:interpretation>
              </emma:one-of>
            </emma:emma>
          </inkml:annotationXML>
          <inkml:trace contextRef="#ctx0" brushRef="#br0" timeOffset="19755.6871">17599 6846 753,'0'0'10,"0"0"4,0 0 4,0 0-2,0 0-5,0 0-8,0 0-1,0 0-1,0 0-1,74-29-1,-47 26 0,5 1-2,-3 1-5,-2 1-12,-5 0-16,-5 1-30,-1 7-47,-6-2-74,-1-1-87</inkml:trace>
          <inkml:trace contextRef="#ctx0" brushRef="#br0" timeOffset="19895.8353">17656 6993 634,'0'0'47,"0"0"-8,0 0-6,0 0-7,0 0-5,0 0-5,0 0-5,0 0-2,0 0-3,-51 36-2,75-36-1,15-1-1,2-7-8,5-2-20,-1-3-39,-3 3-163,-2 4-86</inkml:trace>
        </inkml:traceGroup>
        <inkml:traceGroup>
          <inkml:annotationXML>
            <emma:emma xmlns:emma="http://www.w3.org/2003/04/emma" version="1.0">
              <emma:interpretation id="{65B7ABAA-C965-4FEB-A96A-AA2B902B1E79}" emma:medium="tactile" emma:mode="ink">
                <msink:context xmlns:msink="http://schemas.microsoft.com/ink/2010/main" type="inkWord" rotatedBoundingBox="19156,5626 21504,6385 21106,7618 18758,6859"/>
              </emma:interpretation>
              <emma:one-of disjunction-type="recognition" id="oneOf3">
                <emma:interpretation id="interp11" emma:lang="en-US" emma:confidence="0.5">
                  <emma:literal>$san"</emma:literal>
                </emma:interpretation>
                <emma:interpretation id="interp12" emma:lang="en-US" emma:confidence="0">
                  <emma:literal>$sanx"</emma:literal>
                </emma:interpretation>
                <emma:interpretation id="interp13" emma:lang="en-US" emma:confidence="0">
                  <emma:literal>$sany"</emma:literal>
                </emma:interpretation>
                <emma:interpretation id="interp14" emma:lang="en-US" emma:confidence="0">
                  <emma:literal>$Eanx"</emma:literal>
                </emma:interpretation>
                <emma:interpretation id="interp15" emma:lang="en-US" emma:confidence="0">
                  <emma:literal>$Eany"</emma:literal>
                </emma:interpretation>
              </emma:one-of>
            </emma:emma>
          </inkml:annotationXML>
          <inkml:trace contextRef="#ctx0" brushRef="#br0" timeOffset="20928.0653">19568 6312 524,'0'0'51,"0"0"-2,0 0-6,0 0-14,0 0-7,0 0-7,0 0-3,0 0-4,-103-55-2,69 58-2,-4 6 1,0 1-1,-3 3 1,4 2 1,3-2-1,3 1-1,2-2-1,11-3-2,7-4 0,3 0-3,5-3 1,0 1 0,3 2 0,4-1 2,14 3-2,11-1 1,8-2 1,6-1-1,3 0 0,2-1 0,-1 3-1,-2 0-1,-5 5 1,-6 2 0,-9 5-1,-6 1 8,-10 7-8,-8 4 6,-4 5-4,-13 0-1,-10 5 2,-6-1-1,-8 1 1,0 2 0,-2-3 0,-2-2 0,2-2 2,2-2 0,5-6 2,4-4 2,3-4 0,11-6-1,5-5-1,9-4-4,3-3 0,0 1 0,10 4 0,9-2 1,15-2-1,7-1 0,9-3-2,6-4-2,3-3-3,2 3-5,0-1-5,-5 4-14,-4 3-23,-13 1-48,-6 10-105,-10 5-77</inkml:trace>
          <inkml:trace contextRef="#ctx0" brushRef="#br0" timeOffset="22796.7212">19227 5716 617,'0'0'36,"0"0"-1,0 0-6,0 0-9,0 0-11,0 0-5,0 0-3,-93-5-2,83 24 0,3 1 1,2-5-2,5 2 1,0 2 4,0-4-4,3 2 6,2-5-6,-1-4 0,2-4 0,1 1 1,-3-4 1,6-1 0,2 0 1,5-6-5,5-6 5,-2-3-5,1-2 3,-1 0 2,0 3-2,3-1 0,2 3-1,1 3 1,1 4-1,-2 2 0,0 3 1,-1 0-1,-2 7 0,-3 6 0,-1 4 2,-4 4 5,-3-1-5,-4-3 5,-5 2-5,-2-1 3,-6-5 4,-10 4 0,-3-3 3,-8-8-3,-1-5 2,-2-1 0,-1-4 0,1-7 0,0-4-4,2-4-5,5-1 2,6-4-6,1 2 5,6-2-2,4 4-1,4-1-5,2-1-11,5 6-15,9 2-32,5 6-67,5 7-160,4 1 1</inkml:trace>
          <inkml:trace contextRef="#ctx0" brushRef="#br0" timeOffset="23335.0243">20302 6821 558,'0'0'57,"0"0"-1,0 0-9,-4-81-12,-9 59-7,-3 3-5,-3 4-4,-2 1-4,0 7-3,0 3-4,-1 4-4,0 0-2,1 13-2,0 2 0,4 7-1,1 2 0,3 5 0,3 0 1,6 0-2,1 0 1,3-4-4,0-4 0,3-5-2,4-3-2,0-6-2,0-2 0,2 0 0,-4-3 4,6-2-1,-1 0 4,3-9 2,6-6 2,-2-2 0,-5-3 0,2-1 1,-4 3-1,-1 6 2,0 1-1,-2 5 0,-4 3-2,0 1 1,0 2 1,2 5-1,1 10 2,4 6-1,-4 4 2,0 7-2,-2-1-1,-1 1-2,0-2-10,-3-2-23,0-3-46,0-8-120,0 3-93</inkml:trace>
          <inkml:trace contextRef="#ctx0" brushRef="#br0" timeOffset="23695.974">20337 6360 671,'0'0'11,"0"0"3,0 0 2,0 0-5,0 0-4,0 0-2,44 97 0,-40-68-4,-2 0 2,0-8-5,-2-1 0,1-8-1,-1-6-1,0 0 0,0-6 1,0 0 1,0 0 0,0 0 1,0 1 0,0-1-1,0-10 2,0-8 0,0-6-3,6-2 3,3 1-3,5 3 4,1 0 2,2 5 2,1 4 0,0 4 0,-3 3-1,2 4-1,-1 2 0,2 7 1,5 6-2,-7 5-1,-2 6 4,-4 5-5,-1 3 3,-1 3-8,-3 3-14,-2 0-29,-2 0-78,2-1-153,-3-1 0</inkml:trace>
          <inkml:trace contextRef="#ctx0" brushRef="#br0" timeOffset="23911.9883">20774 6711 685,'0'0'22,"0"0"3,0 0-2,0 0-5,0 0-5,99-9-2,-70 22-4,0 5-3,-3 2-3,-1 1 1,-2 2-2,-3 1-1,-2 1-2,-1 0-1,-5-1-7,-4-8-11,1 0-20,-5-7-43,-2-4-83,2 3-117</inkml:trace>
          <inkml:trace contextRef="#ctx0" brushRef="#br0" timeOffset="24096.5595">21067 6655 632,'0'0'61,"0"0"-15,0 0-19,0 0-12,0 0-8,0 0-3,0 0-2,-85 22-1,70 4 0,1 6 0,1 4-2,0 0 0,0 3-4,3-2-4,0-1-10,1-5-14,0 0-39,1-2-77,-2-8-131</inkml:trace>
          <inkml:trace contextRef="#ctx0" brushRef="#br0" timeOffset="24446.2165">21196 6401 654,'0'0'20,"0"0"-1,0 0-1,0 0-9,0 0-3,0 0-2,0 0 0,0 0-2,0 0 0,67 58 3,-67-46-4,-5 3 3,2-6-3,0-4 0,2 0 0,1-5 1,0 0 1,0 0 0,0 0 1,-2 0-5,2-2 3,0-11-4,5-3 3,6-4 0,4 2 1,2 1 2,0 7 0,1 2 2,-4 6-2,2 2 1,-3 3-2,6 9-3,-6 5 3,0 5-2,-4 1-2,-5 4-5,-1 4-36,-3 1-138,0 0-120</inkml:trace>
        </inkml:traceGroup>
        <inkml:traceGroup>
          <inkml:annotationXML>
            <emma:emma xmlns:emma="http://www.w3.org/2003/04/emma" version="1.0">
              <emma:interpretation id="{11250A29-1368-4415-82BB-8AF00FAE8F4A}" emma:medium="tactile" emma:mode="ink">
                <msink:context xmlns:msink="http://schemas.microsoft.com/ink/2010/main" type="inkWord" rotatedBoundingBox="23142,6339 25222,6281 25240,6945 23161,7003">
                  <msink:destinationLink direction="with" ref="{DF45DAB2-F723-4096-9EF7-6EEBF059C1A4}"/>
                </msink:context>
              </emma:interpretation>
              <emma:one-of disjunction-type="recognition" id="oneOf4">
                <emma:interpretation id="interp16" emma:lang="en-US" emma:confidence="0.5">
                  <emma:literal>-ai</emma:literal>
                </emma:interpretation>
                <emma:interpretation id="interp17" emma:lang="en-US" emma:confidence="0">
                  <emma:literal>-air;</emma:literal>
                </emma:interpretation>
                <emma:interpretation id="interp18" emma:lang="en-US" emma:confidence="0">
                  <emma:literal>-ail</emma:literal>
                </emma:interpretation>
                <emma:interpretation id="interp19" emma:lang="en-US" emma:confidence="0">
                  <emma:literal>-ait</emma:literal>
                </emma:interpretation>
                <emma:interpretation id="interp20" emma:lang="en-US" emma:confidence="0">
                  <emma:literal>-air:</emma:literal>
                </emma:interpretation>
              </emma:one-of>
            </emma:emma>
          </inkml:annotationXML>
          <inkml:trace contextRef="#ctx0" brushRef="#br0" timeOffset="28572.6916">23427 6682 91,'0'0'22,"0"0"4,0 0 5,0 0-2,0 0-2,0 0 0,0 0-1,0 0 0,0 0 1,0 9-2,0-9-1,0 1-2,0-1-3,0 2 1,0-2 0,0 0-3,0 1-1,0-1-5,0 0 0,0 1 0,0-1-3,0 0-2,0 0-1,0 0-1,0 0-1,0 0-1,1 0 1,0-4 1,-1-2 2,2-1 1,-2-5 2,0 5 0,0-6-3,0-6 3,-3 9-1,-3-7-1,-4 4 2,3-1-2,-3-1-2,0 5-1,0-2-2,-2 4 0,2 4 0,-5-1 0,-2 5 1,1 0-1,-4 0 0,1 12 0,3 0 1,-1 5 2,1 3 0,0 6 1,2 2-1,1 4 0,4 0-2,3 1 1,3 0-2,3-1 3,0-3-5,6 1 0,3-6 0,4-1-1,-2-5 1,-2-5 1,1-1-2,-3-6 1,1 0 0,-1-1 0,-3-4 1,5 0 0,-5-1 1,6 0-2,5-5 0,-2-6 0,4-5 1,-4-1-1,1-4 0,0-4 0,0 1 1,-1-2-1,-1-2 2,-1 3-1,-4-2-1,1 0 1,-4 3 1,0 5-1,-4 1 0,0 4 1,0 1 1,0 1 3,0 6 0,0 2 0,0 4-3,0-2-2,0 2-1,0 0 2,0 12 1,-4 10 2,0 5 1,4 5 0,0 2-2,0-1 0,4 0-1,3-1 1,0-2 0,1-3-2,1-3 0,-3-7-1,0-3-1,0-6 1,0-2-1,0 2 2,-2-7-1,3 1 0,3-2-2,5-3-3,4-8-6,1-4-8,1-5-13,-2 1-17,-1-5-34,-2 3-73,-5-2-115</inkml:trace>
          <inkml:trace contextRef="#ctx0" brushRef="#br0" timeOffset="29581.7267">23623 6390 268,'0'0'55,"0"0"4,0 0-2,0 0-8,0 0-9,0 0-16,0 0-12,0 0-4,0 0-3,0 0 2,5-15 3,-5 15 3,0 0 1,-2 12-2,-1 0-5,0 6-1,2-7-3,0 3 2,1 0 3,0-2-5,0 1 4,0-3-6,2 2 1,3-5-2,1 3 1,1-5 0,0 2 1,2-5-2,1 1 1,0-3 0,0 0-1,3 0 2,3 0-2,-5-5 0,4 0 0,-3-5 0,0 0-4,-3-1 4,0-1-3,-4 4 4,-2-4 1,0 1 1,-3-3-1,0-4 1,-1 3 1,-5-1 1,-4 5 1,-4 2 0,-2 2-1,1 1-3,-3 4-2,0 2 1,-1 0-1,-5 5-3,6 2-3,3 5-10,4-5-21,3 3-48,3-2-151,4 4-41</inkml:trace>
          <inkml:trace contextRef="#ctx0" brushRef="#br0" timeOffset="30367.364">24089 6642 625,'0'0'8,"0"0"6,0 0 6,0 0 1,0 0-4,0 0-5,-43 86-5,35-64-3,1-1-2,-3 2-1,3-2 0,-2 3-2,-1-2 1,1-3 0,0 0 0,4-6-2,-2-1-3,4-2-4,-2-1-10,1 1-12,0 0-20,1-2-35,1-3-52,1 1-75</inkml:trace>
          <inkml:trace contextRef="#ctx0" brushRef="#br0" timeOffset="30111.3855">23985 6715 616,'0'0'29,"0"0"0,0 0-1,0 0-6,0 0-12,0 0-6,0 0-4,0 0-1,0 0 1,-8 1 1,17 13 1,5 6 0,1-1-1,4-2 0,0 0 0,4 1 0,-3 0 0,0-3 0,-1 2-2,-2-3 1,1 1-2,-7-4-3,-1-1-7,-4-3-12,-3-4-15,5 6-32,-4-5-66,-2 1-127</inkml:trace>
          <inkml:trace contextRef="#ctx0" brushRef="#br0" timeOffset="30710.0916">24307 6360 642,'0'0'11,"0"0"3,0 0 3,0 0-1,0 0-2,0 0-7,0 0-2,0 0-2,0 0-1,0 0-1,-29 86-1,34-72 0,0-3 0,1-4 4,6 3-3,-5-2 3,0-4-6,2 1 3,2-3-2,4-2 0,-1 0 2,2-4-5,-3-8 4,0 1-2,-5-5 3,0 0 0,-4 4 0,-2-5 0,-2-3-1,0 0 1,-7-6-1,-9 6-2,0 4-5,-6 6-5,-4 10-20,-6 0-61,-1 13-180,-5 5-9</inkml:trace>
          <inkml:trace contextRef="#ctx0" brushRef="#br0" timeOffset="26072.7019">21965 6912 685,'0'0'28,"0"0"2,0 0 0,0 0-8,0 0-12,0 0-3,0 0-1,0 0-1,0 0 0,0 0 0,75-29-1,-43 21 1,0 1 0,0-2-1,-2 0 0,-3 3 0,-8 3 0,-1 0-2,-7 1-1,-7 0 0,2 2-3,-6 0 2,0 0-1,0 0-2,2 0 0,-1 0-8,-1 0-15,0 0-42,-1 7-211,-5-2-39</inkml:trace>
        </inkml:traceGroup>
        <inkml:traceGroup>
          <inkml:annotationXML>
            <emma:emma xmlns:emma="http://www.w3.org/2003/04/emma" version="1.0">
              <emma:interpretation id="{3F7FAA5B-1693-4257-9C76-F91E333EF109}" emma:medium="tactile" emma:mode="ink">
                <msink:context xmlns:msink="http://schemas.microsoft.com/ink/2010/main" type="inkWord" rotatedBoundingBox="24972,6653 25267,6767 25182,6987 24887,6873">
                  <msink:destinationLink direction="with" ref="{DF45DAB2-F723-4096-9EF7-6EEBF059C1A4}"/>
                </msink:context>
              </emma:interpretation>
              <emma:one-of disjunction-type="recognition" id="oneOf5">
                <emma:interpretation id="interp21" emma:lang="en-US" emma:confidence="0.5">
                  <emma:literal>=</emma:literal>
                </emma:interpretation>
                <emma:interpretation id="interp22" emma:lang="en-US" emma:confidence="0">
                  <emma:literal>-</emma:literal>
                </emma:interpretation>
                <emma:interpretation id="interp23" emma:lang="en-US" emma:confidence="0">
                  <emma:literal>_</emma:literal>
                </emma:interpretation>
                <emma:interpretation id="interp24" emma:lang="en-US" emma:confidence="0">
                  <emma:literal>,</emma:literal>
                </emma:interpretation>
                <emma:interpretation id="interp25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31312.2753">24927 6771 673,'0'0'22,"0"0"4,0 0-2,0 0-8,0 0-8,0 0-3,0 0-3,0 0-1,0 0 0,0 0-1,90-46-1,-65 44 0,-1 0-4,-2 2-7,-3-1-14,-9 1-27,3 0-45,-7 0-104,2 0-74</inkml:trace>
          <inkml:trace contextRef="#ctx0" brushRef="#br0" timeOffset="31487.3346">24961 6902 608,'0'0'36,"0"0"5,0 0-4,0 0-11,0 0-9,0 0-7,0 0-3,0 0-3,95-22-4,-63 12 0,2-1-5,-2 4-11,-1 1-29,-9 3-79,-2 3-165,-9 0-6</inkml:trace>
        </inkml:traceGroup>
        <inkml:traceGroup>
          <inkml:annotationXML>
            <emma:emma xmlns:emma="http://www.w3.org/2003/04/emma" version="1.0">
              <emma:interpretation id="{F640EC19-2763-413A-87F4-4E14FAE67B63}" emma:medium="tactile" emma:mode="ink">
                <msink:context xmlns:msink="http://schemas.microsoft.com/ink/2010/main" type="inkWord" rotatedBoundingBox="25946,6357 26204,6354 26210,6918 25952,6921">
                  <msink:destinationLink direction="with" ref="{DF45DAB2-F723-4096-9EF7-6EEBF059C1A4}"/>
                </msink:context>
              </emma:interpretation>
              <emma:one-of disjunction-type="recognition" id="oneOf6">
                <emma:interpretation id="interp26" emma:lang="en-US" emma:confidence="0.5">
                  <emma:literal>.</emma:literal>
                </emma:interpretation>
                <emma:interpretation id="interp27" emma:lang="en-US" emma:confidence="0">
                  <emma:literal>,</emma:literal>
                </emma:interpretation>
                <emma:interpretation id="interp28" emma:lang="en-US" emma:confidence="0">
                  <emma:literal>^</emma:literal>
                </emma:interpretation>
                <emma:interpretation id="interp29" emma:lang="en-US" emma:confidence="0">
                  <emma:literal>1</emma:literal>
                </emma:interpretation>
                <emma:interpretation id="interp30" emma:lang="en-US" emma:confidence="0">
                  <emma:literal>'</emma:literal>
                </emma:interpretation>
              </emma:one-of>
            </emma:emma>
          </inkml:annotationXML>
          <inkml:trace contextRef="#ctx0" brushRef="#br0" timeOffset="32466.9191">25949 6620 523,'0'0'12,"0"0"10,0 0 11,0 0 1,0 0-5,0 0-11,0 0-9,0 0-6,0 0 0,0 0 0,2-7 1,7-3 0,2-1-1,-2 0 1,0 0 1,-1 0 0,4-2-1,-2-1 1,7-3 2,-2-3-5,0 3 6,0-1-5,1 0 5,-1 1 0,2-1-3,0 3 1,0-2-1,-5 7-1,-6 3-1,-1 6-1,-5 1-2,0-2-1,0 2 1,2 0 0,1 0 3,1 11 1,-1 10 0,-1 3 0,-2 6-1,0 0 3,0-1-3,-5 5 3,1 0-3,1-4-1,0 0 2,2-1-4,1 0 2,0 0-2,0-2 1,0-2-1,2-1 1,3-1-1,-4-8 1,2 2-1,-1-4 1,-1-2-2,1 1 1,-2-7 0,1 3 0,1-3 1,-1-1 0,1 1-1,-2-5-1,0 0 1,0 0 0,0 2 1,1-1 2,-1 1-2,0-2 0,0 2 0,1-2-2,-1 0 0,0 1-1,0-1-4,0 0-1,0 0-5,2 2-4,-2-2-7,0 0-5,0 0-6,0 0-9,0 0-15,0 0-23,0 0-33,0-2-58,0 1-56</inkml:trace>
        </inkml:traceGroup>
      </inkml:traceGroup>
    </inkml:traceGroup>
    <inkml:traceGroup>
      <inkml:annotationXML>
        <emma:emma xmlns:emma="http://www.w3.org/2003/04/emma" version="1.0">
          <emma:interpretation id="{F7CED2A8-FE3E-42FA-9145-7D4785B86124}" emma:medium="tactile" emma:mode="ink">
            <msink:context xmlns:msink="http://schemas.microsoft.com/ink/2010/main" type="paragraph" rotatedBoundingBox="15227,5940 15251,7999 14503,8008 14479,594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E968F028-A88E-4BF6-B987-B93EBDE8E6E0}" emma:medium="tactile" emma:mode="ink">
              <msink:context xmlns:msink="http://schemas.microsoft.com/ink/2010/main" type="inkBullet" rotatedBoundingBox="14720,7539 14723,7826 14501,7829 14498,7542"/>
            </emma:interpretation>
            <emma:one-of disjunction-type="recognition" id="oneOf7">
              <emma:interpretation id="interp31" emma:lang="en-US" emma:confidence="0">
                <emma:literal>•</emma:literal>
              </emma:interpretation>
            </emma:one-of>
          </emma:emma>
        </inkml:annotationXML>
        <inkml:trace contextRef="#ctx0" brushRef="#br0" timeOffset="16625.9384">14499 7628 660,'0'0'17,"0"0"-1,0 0-5,0 0-6,0 0-2,0 0 1,0 0-1,0 0 0,33 78 1,-24-58-4,-3-3 0,-2 0 0,-1-7 0,-3-5 0,0 7 0,0-6 0,0 0 3,0 2-4,-1-3 3,-2-2-3,1 2-4,2-5 3,-4 0-4,0-8 3,-1-1 1,1-9-1,4-3 2,0-5-1,1-4 4,7 1-2,-1 2 3,4 0 1,-1 5 3,2 2 1,2 2 2,-3 6 2,3 3-1,-1 6-1,0 3-2,6 6-3,-3 7-1,-5 6 0,0 6-2,-3 3 0,-2 1-3,-2 1-3,-2-1-17,-1 1-20,-1-2-53,0 1-115,0-9-77</inkml:trace>
      </inkml:traceGroup>
      <inkml:traceGroup>
        <inkml:annotationXML>
          <emma:emma xmlns:emma="http://www.w3.org/2003/04/emma" version="1.0">
            <emma:interpretation id="{A48D694C-C0BD-4774-83EB-3B8824460578}" emma:medium="tactile" emma:mode="ink">
              <msink:context xmlns:msink="http://schemas.microsoft.com/ink/2010/main" type="line" rotatedBoundingBox="15227,5940 15251,7999 14674,8006 14650,5946"/>
            </emma:interpretation>
          </emma:emma>
        </inkml:annotationXML>
        <inkml:traceGroup>
          <inkml:annotationXML>
            <emma:emma xmlns:emma="http://www.w3.org/2003/04/emma" version="1.0">
              <emma:interpretation id="{0F5A7157-BA52-4A06-8D7E-29DB72E43EF9}" emma:medium="tactile" emma:mode="ink">
                <msink:context xmlns:msink="http://schemas.microsoft.com/ink/2010/main" type="inkWord" rotatedBoundingBox="15071,5942 15074,6214 14653,6218 14650,5946"/>
              </emma:interpretation>
              <emma:one-of disjunction-type="recognition" id="oneOf8">
                <emma:interpretation id="interp32" emma:lang="en-US" emma:confidence="0.5">
                  <emma:literal>P</emma:literal>
                </emma:interpretation>
                <emma:interpretation id="interp33" emma:lang="en-US" emma:confidence="0">
                  <emma:literal>p</emma:literal>
                </emma:interpretation>
                <emma:interpretation id="interp34" emma:lang="en-US" emma:confidence="0">
                  <emma:literal>G</emma:literal>
                </emma:interpretation>
                <emma:interpretation id="interp35" emma:lang="en-US" emma:confidence="0">
                  <emma:literal>8</emma:literal>
                </emma:interpretation>
                <emma:interpretation id="interp36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17841.8095">14732 5946 585,'0'0'44,"0"0"-5,0 0-7,0 0-13,0 0-12,0 0-6,0 0-2,0 0 2,-75 44-2,70-25-1,5 1 1,0 0 0,5-2 0,-1-6 1,6 0-1,-3-4-1,-1-2-2,3 0 1,-5-4 1,5-2 1,2 0 1,4-4 0,4-8-1,-3-3 2,1-3-1,0-3 0,1 2 2,0-1-2,3-1 0,0 6 0,1 3 1,1 2 1,-1 10-1,0 0 1,-1 5 0,-3 12 0,0 5 1,-3 4 0,-1 4-2,-2 2 2,-5-4-3,-6-2 3,-1-4-1,-5-2 6,-7-3 1,-5-5 2,-2-4 4,-7-4-1,-1-4-1,-5-5-1,-2-9-2,0-4-2,0-3-1,4-3-3,4 2-2,6-3-3,7 7-3,0-1-10,10 1-26,0 6-71,0 0-184,3 7-12</inkml:trace>
        </inkml:traceGroup>
        <inkml:traceGroup>
          <inkml:annotationXML>
            <emma:emma xmlns:emma="http://www.w3.org/2003/04/emma" version="1.0">
              <emma:interpretation id="{C13C5D29-9789-4794-9FA9-866AB8DD8C20}" emma:medium="tactile" emma:mode="ink">
                <msink:context xmlns:msink="http://schemas.microsoft.com/ink/2010/main" type="inkWord" rotatedBoundingBox="15247,7639 15251,7999 14823,8004 14819,7644"/>
              </emma:interpretation>
              <emma:one-of disjunction-type="recognition" id="oneOf9">
                <emma:interpretation id="interp37" emma:lang="en-US" emma:confidence="0.5">
                  <emma:literal>.</emma:literal>
                </emma:interpretation>
                <emma:interpretation id="interp38" emma:lang="en-US" emma:confidence="0">
                  <emma:literal>-</emma:literal>
                </emma:interpretation>
                <emma:interpretation id="interp39" emma:lang="en-US" emma:confidence="0">
                  <emma:literal>T</emma:literal>
                </emma:interpretation>
                <emma:interpretation id="interp40" emma:lang="en-US" emma:confidence="0">
                  <emma:literal>J</emma:literal>
                </emma:interpretation>
                <emma:interpretation id="interp41" emma:lang="en-US" emma:confidence="0">
                  <emma:literal>€</emma:literal>
                </emma:interpretation>
              </emma:one-of>
            </emma:emma>
          </inkml:annotationXML>
          <inkml:trace contextRef="#ctx0" brushRef="#br0" timeOffset="16790.1473">14820 7703 680,'0'0'20,"0"0"2,0 0-7,78-43-7,-49 36-8,-2-1-4,1 6-13,-2 2-29,-7 0-51,-1 0-109,-6 4-68</inkml:trace>
          <inkml:trace contextRef="#ctx0" brushRef="#br0" timeOffset="17050.9696">14921 7895 618,'0'0'39,"0"0"0,0 0-8,0 0-13,0 0-9,0 0-4,0 0 0,0 0-5,0 0-5,81-42 0,-49 22-9,0 2 2,0 0-4,-3-1-1,-2 2 5,-2 0 4,-4 1 7,-6 2 3,-8 6 9,-1 5 9,-6 3 4,0-1 5,0 1-5,1 0-1,-1 0-3,0 1-2,0 16-3,0 6-2,0 5-8,0 3-3,2-1 1,2 1-4,2-1-2,-2-3-21,1-2-28,-4-3-68,-1-6-184,0 1-6</inkml:trace>
        </inkml:traceGroup>
      </inkml:traceGroup>
    </inkml:traceGroup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19T10:18:25.9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B396626E-AD10-4873-8A31-05B28B5A098A}" emma:medium="tactile" emma:mode="ink">
          <msink:context xmlns:msink="http://schemas.microsoft.com/ink/2010/main" type="inkDrawing" rotatedBoundingBox="781,4814 6499,4739 6501,4874 783,4949" shapeName="Other"/>
        </emma:interpretation>
      </emma:emma>
    </inkml:annotationXML>
    <inkml:trace contextRef="#ctx0" brushRef="#br0">809 4825 762,'0'0'2,"0"0"1,0 0 6,0 0 4,0 0 0,0 0-3,0 0-7,0 0-4,0 0 0,-27-7-1,27 7 1,0 0 1,0 0-1,0 0 2,0 1 0,7 5 1,9 2 1,3 0 0,-5-6 1,5 1 1,3-1 3,2 0 1,8-2 0,3 0-3,-2 0-1,6 0-2,1 0 0,1 0 3,4 0 0,1 0-2,-1 0 0,1 0-2,3 0 0,-1 0 0,4 0 0,0 0 1,-1 0 0,1 3-4,1-3 0,-2 2-1,4-2 1,-2 0 3,1 0 0,-2 0 0,3 0 1,1 2-1,2-2 1,-2 0-1,-2 0 0,-2 1 0,0-1-2,0 2 0,-3 1 0,0-1 0,-1 0 2,-2-2 0,-1 3-2,0-1 0,1 1 1,-1 2 0,0-1 0,-3-2 1,0 1-1,1 2 0,-4 0 0,0-3-1,-3 1-2,3 1 2,-4-3 0,1-1 1,-1 2 1,1-2-1,-3 0 0,2 0-1,-3-2 0,-2 4 0,3-2 0,-1 0 1,0 0-2,1 0 2,-1 0-1,0 0 0,0 0 2,-3 0-2,1 0 0,-1 0 1,0 0-1,0 0-1,-2 0 1,2-2-1,0 1 2,-2-1-1,2 0 0,0 1 0,3-1 0,0 1 1,-2 0 0,5-2-1,0 1 0,1-1 0,0 1 0,6-1 1,-6 1-1,5 0 0,-1 0 1,-1 2-1,0-1 1,1 1-2,1-2 1,1 0 0,1 1 0,1-1 0,0 1 0,1-3 0,3 2 0,0 0 1,1-1-1,-1 1 0,1-1 0,0 1-1,-1-1 1,1 1 0,-1 0 1,1 1-1,0 1 0,0-2 0,3 0 1,0-1-1,0-1 0,3-1-1,0 1 1,0 0 1,0 2-1,-3 1 1,0-3-1,1 1 1,-5 1-1,3-3 0,-2 0 1,-1-1-1,1 2 0,-3 1 1,0-1-1,-2 3-1,-1-2 1,-4 2 0,-1-2 0,-5 0 0,3-2 1,-4 2-1,-5 0 1,-2 0-1,-5 2 1,-3-3-1,-5 4 0,0-1-1,-1-1 0,-5 2 0,0 0-1,-6 0-5,0 0-15,0 0-31,-2-1-128,-14-2-138,-18-2-15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19T10:18:46.9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57A639CC-358F-4C46-9535-A218C3FC38A1}" emma:medium="tactile" emma:mode="ink">
          <msink:context xmlns:msink="http://schemas.microsoft.com/ink/2010/main" type="inkDrawing" rotatedBoundingBox="12290,5519 21291,5285 21295,5454 12295,5687" semanticType="connector" shapeName="Other">
            <msink:sourceLink direction="with" ref="{DF45DAB2-F723-4096-9EF7-6EEBF059C1A4}"/>
            <msink:sourceLink direction="with" ref="{CEB4DFCA-40F8-48AE-B130-F035EC45C50F}"/>
          </msink:context>
        </emma:interpretation>
      </emma:emma>
    </inkml:annotationXML>
    <inkml:trace contextRef="#ctx0" brushRef="#br0">12332 5545 224,'0'0'19,"0"0"4,0 0 2,0 0-4,0 0-3,0 0-4,0 0-1,0 0 0,0 0 0,-12-13 1,11 12 3,-1 1 2,1-2 2,-1 2 1,1-1-1,-2 1-2,3-1-5,-4 1-1,4-2-1,-1 2-1,-1-1-2,1 1 1,-1-2-3,1 2-1,-1-2-2,2 2 0,-1 0-2,1-1-1,-2 1 0,2 0-1,-1 0 0,1 0 1,-2 0-1,2 0 1,0 0 1,0 0-1,0 0 2,0 0-1,0 3 1,0 2 1,0-1 0,6 4 1,-3-5 0,3 2 1,1 2 1,0-2-1,1-1 2,-1 0-3,1 0-1,0-1 1,-1 1-3,3-1 1,0 2 1,-1-3-1,1 1 2,0-1-2,-1 1 2,0 1-2,2-4 0,-2 3 1,-2-1-1,6 0 1,-3 1 0,0-3 0,9 2 3,-3-1 0,10 1-1,-3 0 1,0 1-5,3-1-1,3 1 0,1 1 0,2-1 0,1 1 1,2-3-1,3 3 0,0-1 0,2-2 0,-1 3-1,0-4 1,3 4 0,0-3-1,-3 1 0,6-2 0,-5 0 0,2 1 0,-3-1 2,6 0-1,-2 0 1,1 0-1,0 0 0,1 0 1,1-1 0,-5-2 0,4 1 1,-3 0-2,0-1 1,1 2-1,-1 0 1,-3-2 0,1-1 2,-2 1-3,1 1 1,0-1-1,-1 3 0,-1-2 0,1 0 1,0 2-1,0-1-1,3 1 1,-3 0 0,-2 0 0,3 0 0,-6 0-1,5 0 1,-2 0-1,-1 0 2,0 0-2,0 0 1,0 0 0,0-2-1,2 2 0,0 0 1,0 0 0,1-2-1,1 2 0,2 0 0,-1 0 0,-1-3 0,2 3 0,0-2-1,1 0 1,1 1 0,1-1 1,0 0 0,0 1-1,2-1 1,-1 0-1,3-1 0,-2 1 0,3-1 0,-1 1 2,4 0-2,-3-1 0,2 1 0,-2-1 0,0-1-2,0-1 2,3 2 0,-1 1 0,-2-3 2,4 0-4,-1 3 2,-1-1-1,3 0 1,-1-2 1,3 2-1,-3-1 2,3 1-2,-1-1 0,0 1 1,1 1-1,-1-1-1,-3-1 1,2 3 0,-1-2 0,2 1 0,-3-1 0,3 1 0,-3 0 0,3-1 0,-1-1 0,-1 2 0,2-3 0,0 2 0,-2-2 0,1 2 0,2 0 1,-1 1-1,0-2 0,3 1 1,-4 0 0,1 1-1,1-1 0,0-1 0,-1 1 0,1 1 2,1-5-2,-3 4 1,3 1-1,0-3 0,-1 2 1,-1-2-1,0 1 2,-2 1-1,2-1 0,-1 1 2,1 1-2,-2-1 2,2 1-2,3-1 1,1-1 1,2 1-1,1 1 2,0 2-3,4 0 1,0 0-1,0 0-1,2 0 0,2 0 0,2-3-1,3 3 2,0 0-1,4 0 2,-2 0-1,2 0-1,-1 0 0,0 0 0,1 0 0,1 0-1,-2 0 0,1 0 2,0 0-2,-1 3 2,-1-3 0,0 0-1,-3 0-1,0 0 1,-3 0 0,-1 0 0,-3 0 0,-2 0 0,-4 0 1,-4 0 0,-3 0-1,-5 0 1,-6 0-2,-6 0 1,-7 0 0,-7 0-1,-11 0-2,-2 0-10,-6 0-16,-4 9-36,-7 3-163,-28 0-83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19T10:19:39.9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DF45DAB2-F723-4096-9EF7-6EEBF059C1A4}" emma:medium="tactile" emma:mode="ink">
          <msink:context xmlns:msink="http://schemas.microsoft.com/ink/2010/main" type="inkDrawing" rotatedBoundingBox="22457,5871 26540,5621 26652,7447 22569,7697" hotPoints="26502,5707 26594,7314 22624,7541 22532,5934" semanticType="enclosure" shapeName="Rectangle">
            <msink:sourceLink direction="with" ref="{11250A29-1368-4415-82BB-8AF00FAE8F4A}"/>
            <msink:sourceLink direction="with" ref="{F640EC19-2763-413A-87F4-4E14FAE67B63}"/>
            <msink:sourceLink direction="with" ref="{3F7FAA5B-1693-4257-9C76-F91E333EF109}"/>
            <msink:destinationLink direction="with" ref="{57A639CC-358F-4C46-9535-A218C3FC38A1}"/>
          </msink:context>
        </emma:interpretation>
      </emma:emma>
    </inkml:annotationXML>
    <inkml:trace contextRef="#ctx0" brushRef="#br0">22633 6097 396,'0'0'10,"0"0"6,0 0 2,0 0-1,0 0-4,0 0-6,0 0-4,0 0 0,0 0 2,0-18 0,-13 27 3,-3 3 0,0-1 2,3-1 0,2-3 2,0 3-2,0-1 0,2-2 0,1 5-1,2 3 0,1 4 0,2 6 0,3 2 0,0 5 0,8 5 2,0 7-3,5 7 1,-1 7 3,-2 7-5,3 9 2,-3 5-4,1 6 0,-2-1 0,2-1-1,-3-4 3,-1-4 0,-1-4-1,-3-6 3,0-3-4,-2-7 0,2-6 1,-1-3-1,1-4 0,0-8-1,1-3-1,2-5 0,2-6 0,0-3 0,4 0 1,2-5-1,6-3 0,2-1-1,10-3 0,3-1-1,6-1 2,7-3-2,2 0-1,7-4 2,3-2-2,9-1-2,4-3 0,8-2-1,7-2 1,6 0 1,6-1 0,1-1 0,6 2 0,-1 1 0,3-1 0,2 0 0,3 0 0,0 2 0,3 0 1,1 0 1,1-1-1,1 4 1,0-3-1,-3 3 0,-4 1 1,-2 0 0,-7 2-1,-2 0 1,-6 1 0,-5 0-2,-5 0 1,-7 0 0,-5 0 0,-3 1 0,-6-2 1,-6 1-1,-4-2 1,-7 0 2,-2 0-1,-7-1 2,-2-4 0,-7 1 2,-3-1 1,-2 1-1,-2-4 0,-6-2 0,-1 0-1,-4-2-4,-1-3 3,-2-6-6,-3 1 3,1-3-1,-1-6-1,2-1 0,1-5-1,0-5 2,2-6-2,-2-1 4,0-2-3,-1-5 2,-3 0-3,-1-4-1,-3 1 3,-1 1-3,0-6 4,-4 3 1,-4-3-2,0 5 3,0 6-3,-1 6 4,0 9-2,1 10 2,0 4-1,-1 4-1,3 11 1,0-1-2,3 5 0,-2 1 1,1 0 0,1 0 0,-1 0 2,0 0-4,1 0 1,-2 1-5,1 0 2,-3 1-3,-8-4 3,-1 3 1,-11-4-1,-9 4-1,-10 1 0,-12 2-3,-12 5-2,-13 0-1,-16 0-1,-15 0 1,-12 3 2,-10 2 2,-13-3 3,-6-2 1,-9 0 2,-4 0 0,-5 2-1,-4-2 0,2 0 0,2 0 0,1 0 0,8 1 1,5-1 0,11 0-1,10 4 2,11-1-2,8 2-1,11 2 8,10 3-9,6 0 7,12 1-5,12 0-1,7-1 1,12 2-1,7-1 1,8-2 0,9 1-1,8-3 1,2 0 0,3 3-2,4-5 1,-6 5 1,6-1-1,-1-1-1,-1 1 0,4-4 2,0 3 2,-2-1-2,2 3 3,0-3-3,0 3 0,-1 3-1,2-4-3,2 1-8,1 2-31,2 4-154,3 6-101</inkml:trace>
    <inkml:trace contextRef="#ctx0" brushRef="#br0" timeOffset="-4366.8253">22919 7295 613,'0'0'2,"0"0"0,0 0 3,0 0 5,0 0-1,0 0 0,0 0-2,0 0-4,0 0-3,22 65 0,-15-48 0,2-4 0,2 0 0,2-4 2,-1-4-1,4 0-1,2-3 1,2-2-1,4 0 0,-1 0 0,2-9 0,-1 1 0,1-4 1,2-3 0,1-5 2,2 2 0,2-1 2,1-1 5,4-1 1,1 6 3,0 1-3,-2 6-3,2 1-3,-5 5-2,1 2 0,1 0-1,-4 7-2,-1 0 1,2 3 0,-5 0-1,-2-2 2,0 1-2,-2 0 0,-2-2 0,-6-3 1,2-3 0,-7 2 0,3-3 2,3 0 3,-4-3 3,4-3 3,-3-2 3,1 0-3,4-3-1,-6 6-1,0-3 0,-2 4-2,0-1-2,2 1-1,-1 1-4,7 0 0,-1 0-1,6-1-1,-1 4-6,4 0-19,0 0-54,-2 0-214,-6 0-30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19T10:19:58.5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46D52E0E-61A0-4D28-85A7-0615A829470E}" emma:medium="tactile" emma:mode="ink">
          <msink:context xmlns:msink="http://schemas.microsoft.com/ink/2010/main" type="inkDrawing" rotatedBoundingBox="8070,7968 11878,7889 11944,11073 8136,11152" hotPoints="11702,7962 11837,11267 8532,11402 8397,8097" semanticType="enclosure" shapeName="Square"/>
        </emma:interpretation>
      </emma:emma>
    </inkml:annotationXML>
    <inkml:trace contextRef="#ctx0" brushRef="#br0">8395 11032 411,'0'0'14,"0"0"7,0 0 4,0 0 6,0 0-3,0 0-4,0 0-5,0 0-4,0 0-5,-72-9-3,69 9-3,3 0 0,0 0 5,0 0 4,14 0 0,10 5-1,14 2-4,9 1-2,11-2-3,7 0 0,10 0-1,6-3 0,10-2 2,14-1 1,4 0 0,11 0 0,8-5 1,4-3-4,4 2 2,1-2-1,1 3-1,-1 1-1,-5 1 1,-1 0-1,-5 1 1,-2-1-1,-7 3 0,-5-3-1,-8 1 1,-9 0-1,-7-1 2,-9 0 2,-7-1 2,-4-1 1,-9-2 4,-6 0-2,-3 0 2,-4-3-4,-4 0 1,-2 1-4,-4-1-1,-2 0 0,-2-2 0,-2-1-1,-1-2 0,0 1 0,-2-1 0,-2 2-2,-2-2 3,-1 0-1,-2-1 3,-1-1-1,-2 3-1,-2-6-1,2 3 0,-5-3-1,-1-1 1,-2 0 1,-1-1 0,-2-1-1,1-6-3,-4-1 4,0-3-5,-3-5 4,0-4-1,0-6-2,0-1 2,0-9-2,0 1 2,-3-4-2,-4-3 1,-6-2-1,1 0-2,-3-4 3,0-5 0,-2-1 0,-1-3 1,0-6-2,-4 3 1,0 0-1,2 5-1,-3-1 2,0 6-3,2 1 4,3-2-1,0 4-1,1-2 2,5 6-2,1 0 3,2 5-3,5 4 1,-1 0 1,4 1-5,1-2 4,0 5-3,3-1 1,3 1 3,-2 2-2,2 6 2,0 5-1,-2 15 0,-3 2 0,1 10 0,-2 2-2,0 0 2,0 1-2,-9-1 2,-1 0-2,-7 3 0,-4 2 0,-5 2-1,-7 3 1,-5 0 0,-2 0 0,-3 0-1,-2 0 3,-3 2-1,2-2 2,-3 0-2,-3 0 1,-3 0-1,-3-3 0,-4-3 1,-5 1-1,-1-1 1,-4 3-1,-3-1 0,-6 1 1,1-1-1,-5 1 0,-2 2 0,-5-1-1,-2 1-1,-3 1 1,-4-1 0,1 1 1,-1-2 1,-5-1 1,1 1-1,-1-3 0,2-2 0,0 2-1,4 1 1,0-1 1,5 2-1,-2-4 1,10 2-1,5 0 0,6 1 0,6-1 0,6 1 0,7 0 0,3 0 1,9 1-1,5 1 0,10-1 1,9-1-1,1 3 0,11-1 0,3 2 0,1 0 0,5 0 0,-3-1-1,3 1 0,-3 0-1,-4 4 2,-1 9-2,-3 7 0,2 6 0,-1 9 2,3 7-1,-2 8 1,2 9-2,3 6 3,-1 7-3,2 11 2,2 6 2,1 10-2,0 5 1,0 9 0,-2 4-3,4 0 2,2-2 2,2 3 0,0-5-1,1-1 0,0-3-3,-1-4 2,1-7 2,1 2-2,-4-8 2,3-2 0,-4-4-4,0-5 4,-3-5-4,0-5 2,0-4 3,0-4-3,0-3 3,0-3-2,0-4-1,-3 0 1,0-4-2,0-3 2,-1-6-3,4-3 3,0-5-2,0-3 2,0-9-1,0-2 0,4-2 0,2 0 1,6 2-1,2-5 0,5-1-2,4-5-1,6-5-15,7-2-37,9 0-170,10-4-85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19T10:20:16.8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ABC0B588-33FA-4601-B735-0C35CF771AFD}" emma:medium="tactile" emma:mode="ink">
          <msink:context xmlns:msink="http://schemas.microsoft.com/ink/2010/main" type="inkDrawing" rotatedBoundingBox="24495,9549 24518,9581 24503,9591 24481,9559" shapeName="Other"/>
        </emma:interpretation>
      </emma:emma>
    </inkml:annotationXML>
    <inkml:trace contextRef="#ctx0" brushRef="#br0">24489 9554 225,'0'0'0,"0"0"8,0 0 4,0 0 0,0 0-2,0 0 0,0 0-2,0 0 1,0 0 1,0 0-2,6 0 0,-2 3 0,-1 1-2,0-1 0,0 2-2,-3-5 0,0 0-1,0 0 1,2 1 0,-2 1 3,1 0 1,-1-1 1,0-1-1,3 1-2,-3-1-2,0 2-2,0-2-3,0 1-4,3-1-9,-3 2-10,0-1-20,-6 1-49,-3 3-90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19T09:24:55.6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880 6899 512,'0'0'11,"0"0"6,0 0-1,0 0-3,0 0-9,0 0-5,0 0-1,0 0 3,0 0 1,9-4 2,8 4 3,6 0-1,6-3 2,-1 3-1,9 0-1,7 0 0,0 0 0,0 3 4,-5-3-1,-3 0-1,-3 0-1,0 0 1,2 0 0,4 0-2,2 0 1,2 0 0,2 0 0,4 0 2,6 0-6,1-5-1,2 3 0,4-3-2,3 2 4,3 1 0,2-3-1,5 2 0,0-1 0,2-1 0,-2 3-3,4-1 0,-2 0 0,1 0 0,3-1 3,-1 2-1,-1-1 1,3 0-2,-3-1 0,-3 1-1,-2-1 1,-3 0-1,1 1 2,-1 0 0,-3 0 0,0 1 1,-5 1 0,1-1-1,-3 0 0,-2 1 0,0-1 0,-1 1 0,-3 0 0,0-2 0,0 1 0,-3 1 0,-1 1 0,-2 0 0,-2 0-1,-2 0 1,0 0-1,-3-2 2,2 2 1,0-2-3,1 2 1,1-1-1,-1-1 0,1 1 1,1-2-1,0 2 0,2-3 1,-1 1-1,1 0 1,-1-1-1,1 3 1,-1-3-1,0 3 0,1-2 0,-1-1 1,1 4-1,0-3 1,-1 2-1,-1 0 1,-2 1-1,1 0 0,-1 0 0,0 0 1,-3 0 0,0-2-1,1 2 0,-2 0 1,-2-1-1,1 1 1,-1 0-1,-4-4 1,-2 4-2,-1 0 1,-3 0-1,-3 0 0,0 0 0,-6 0 0,-2 0 0,0 0-1,-6 0 1,8 0 1,-11 0-1,-2 0 0,3 0 0,-4 0-2,1 0 0,-1 0-3,-6 0-3,0 0-6,0 0-11,0 0-28,-9 0-65,-11 2-163,-3 0-8</inkml:trace>
  <inkml:trace contextRef="#ctx0" brushRef="#br0" timeOffset="1338.9244">8148 6002 261,'0'0'46,"0"0"-4,0 0 0,0 0-4,0 0-1,0 0-2,-22-81-5,21 70-4,-1 7-4,2 0-2,0 4-1,-1-2-1,1 2-4,0-1-4,-3 1-1,3 0-1,-1 3 2,-4 16 1,1 11-1,-2 18-1,2 0-4,1 5 0,0 1-2,-1-1-1,4-5-1,0-6 0,0-5 0,0-4 0,0-5 0,4-2 1,-3-8-2,1-1 2,-1-5-2,1-2 0,-1 2 3,-1-7-5,2 5 1,-1-5-6,-1 0-3,0 0-9,0-5-13,0 0-35,0 0-71,3 5-122</inkml:trace>
  <inkml:trace contextRef="#ctx0" brushRef="#br0" timeOffset="1524.1026">8330 6411 713,'0'0'8,"0"0"0,0 0 2,0 0-4,0 0-7,0 0-13,0 0-53,0 0-200,0 0-18</inkml:trace>
  <inkml:trace contextRef="#ctx0" brushRef="#br0" timeOffset="2512.4081">8554 6105 589,'0'0'19,"0"0"0,0 0 0,0 0-8,0 0-4,0 0 0,0 0 1,0 0 7,0 0-1,10 69 0,9-32-5,3 2-1,4 3-5,0-1 0,1-4-2,1-3 0,-2-4-2,0-3 1,-4-2 3,-1-3-6,-1-1 5,-2-4-7,-1-2-1,-4-6-4,0-1-10,-6-3-17,-2-3-39,-1 1-60,-1-3-97</inkml:trace>
  <inkml:trace contextRef="#ctx0" brushRef="#br0" timeOffset="2737.9533">8824 6116 600,'0'0'21,"0"0"5,0 0 2,0 0-4,-80 55-5,58-28-5,4 3-5,-2 2-2,0 4-5,3-3 0,-2 1-2,1-1 0,1-1-3,1-3 0,2-2-3,1-1-8,0 0-3,1-4-13,5-6-17,-3-1-32,7-4-65,3-5-97</inkml:trace>
  <inkml:trace contextRef="#ctx0" brushRef="#br0" timeOffset="3074.6296">8852 5791 649,'0'0'27,"0"0"-10,0 0-6,0 0-1,0 0-3,0 0 0,0 0 4,0 0-7,0 0 3,-39 91-6,39-66 0,7 2-1,6-7-2,0 1 3,3-6-2,0-5 2,-3-3 0,0-2-1,-3-3 1,0-2 0,2 0 2,2-7-1,1-5 1,-2-3-2,-6-2 1,0-2 0,-2-3 0,-2 0 0,-1-4-4,-2-1 3,0 0-5,-4-1 4,-3 3-1,-3 4-2,1 8-5,-7 2-4,-4 10-10,1 1-11,-10 5-21,3 14-47,2 3-101,-1 7-49</inkml:trace>
  <inkml:trace contextRef="#ctx0" brushRef="#br0" timeOffset="3297.3856">9143 6328 658,'0'0'14,"0"0"7,0 0 7,0 0-4,92-11-7,-60 1-7,1-2-5,5-1-2,1 1-3,0 0-1,-1 1-2,-1 1-4,-5 2-6,-6 4-10,-9-1-26,-4 2-47,-9 1-109,1 0-65</inkml:trace>
  <inkml:trace contextRef="#ctx0" brushRef="#br0" timeOffset="3477.1739">9332 6004 685,'0'0'12,"0"0"7,0 0-1,-6 84-2,8-51-6,6 3-3,1 3-3,0-3-1,-2 2-2,1 1-2,-3 2-3,-4-4-2,1 3-6,-2-3-13,0-1-19,-3-2-45,0-5-102,0 0-74</inkml:trace>
  <inkml:trace contextRef="#ctx0" brushRef="#br0" timeOffset="3752.1208">9897 5910 723,'0'0'16,"0"0"-1,0 0-3,0 0-2,0 0 0,0 0 0,0 0-4,-3 94-2,3-52-2,0 0-3,0 5 0,3 1-3,0-2-3,0 2-10,-1-5-9,-2-1-31,0-5-60,0-5-153,-2 0-4</inkml:trace>
  <inkml:trace contextRef="#ctx0" brushRef="#br0" timeOffset="3886.8138">10254 6491 747,'0'0'-1,"0"0"1,0 0-4,0 0-19,0 0-90,0 0-165,0 0-7</inkml:trace>
  <inkml:trace contextRef="#ctx0" brushRef="#br0" timeOffset="4618.384">10277 6078 742,'0'0'-3,"0"0"-2,0 0 3,0 0 3,0 0 1,0 0 0,22 103 2,0-69-4,2-3 1,4 2-1,-1-5-1,2 1 1,-4-5-1,1-2-4,-3-3-2,-1-1-9,-5-3-11,-4-4-27,-3-2-45,-4-3-90,-3-3-68</inkml:trace>
  <inkml:trace contextRef="#ctx0" brushRef="#br0" timeOffset="4812.1158">10444 6159 605,'0'0'15,"0"0"3,0 0 1,0 0 1,0 0-6,0 0-6,-55 78-5,48-54-2,-1 5-1,-3-2-1,4 1-4,-5-1-8,-4 0-11,0 1-15,-4-4-29,4-1-52,-3-4-96</inkml:trace>
  <inkml:trace contextRef="#ctx0" brushRef="#br0" timeOffset="5054.5131">10574 5554 710,'0'0'2,"0"0"0,0 0 3,0 0 2,0 0 2,0 0-3,0 85-1,0-46-4,3 4-1,2-1-1,1 3-7,-1 0-4,-1-1-21,-1 1-42,1 1-93,-4-3-101</inkml:trace>
  <inkml:trace contextRef="#ctx0" brushRef="#br0" timeOffset="5354.1184">10830 6372 599,'0'0'25,"0"0"6,0 0 2,0 0-6,0 0-13,0 0-6,0 0-3,0 0-1,0 0-1,27-9-2,2-1 1,3-2-2,1-1-2,0 1 1,1 0-5,-4 0-6,-4 0-10,-7 7-21,-6 0-39,-7 4-73,-6 1-104</inkml:trace>
  <inkml:trace contextRef="#ctx0" brushRef="#br0" timeOffset="5535.6791">10886 6094 657,'0'0'6,"0"0"4,0 0 4,-13 85-1,13-54-3,6 2-3,4 1-3,-1 0-2,-2-2 1,0 2-8,0-1-2,-2 0-10,-4 0-25,-1 3-39,0-6-90,0-9-93</inkml:trace>
  <inkml:trace contextRef="#ctx0" brushRef="#br0" timeOffset="5774.0391">11297 5988 713,'0'0'2,"0"0"0,0 0 8,0 0 3,0 0-2,0 0-1,3 115-6,-5-71-1,-2 2-3,-2-1-1,3 1-5,-1-4-4,2-1-10,2-4-15,0-5-34,0-5-62,3-9-132</inkml:trace>
  <inkml:trace contextRef="#ctx0" brushRef="#br0" timeOffset="5954.6023">11675 6379 722,'0'0'-2,"0"0"4,0 0-1,0 0-7,0 0-12,0 0-13,0 0-49,0 0-126,0 0-56</inkml:trace>
  <inkml:trace contextRef="#ctx0" brushRef="#br0" timeOffset="6207.9234">11874 6021 716,'0'0'4,"0"0"6,0 0 3,0 0-1,11 78-1,5-54-2,6 2 0,1-4-1,0 3-5,2-3 0,1-2-2,-3 0-3,-1-1 1,-1-1-3,-4-2-5,-2-1-2,-2-5-9,-4 0-20,-2-3-36,-3-3-98,-1-1-103</inkml:trace>
  <inkml:trace contextRef="#ctx0" brushRef="#br0" timeOffset="6407.4295">12044 5963 582,'0'0'17,"0"0"9,-29 89 1,19-52-4,3 4-4,-2 0-10,2 3 0,-1-6-6,0 1-2,1-3-3,-2-2-2,1-2-9,-4-5-5,5 0-11,-3-4-30,-2 1-61,6-7-119</inkml:trace>
  <inkml:trace contextRef="#ctx0" brushRef="#br0" timeOffset="6716.7182">12161 5478 636,'0'0'8,"0"0"4,0 0 4,0 0-3,86 33-1,-73-15 0,-3 2-2,-3 2-1,-1 0-2,-5 2 1,-1 0-3,0-1 0,0-7-1,0 0 0,0-5 0,-1-7 0,-1 3 1,2-7-1,-1 0-1,1 0-1,0 1 1,0 2 0,7 1 0,11-2-3,9-2-6,9 0-10,6-9-30,4-3-90,5-2-146,4 1-10</inkml:trace>
  <inkml:trace contextRef="#ctx0" brushRef="#br0" timeOffset="8355.487">12701 6379 267,'0'0'63,"0"0"4,0 0 2,0 0-11,0 0-8,0 0-9,0 0-5,0 0-4,0 0-2,0 0-4,-67 0-3,63 0-7,4 0-4,-2 0-6,2 0-4,-1 0 0,1 3-2,0-3 1,1 0-1,16-3 1,10-2-1,9-3 0,1 0-2,1 0-4,3 1-5,-1 0-8,-7 2-18,-4 0-25,-3 3-42,-10 2-61,-5 0-80</inkml:trace>
  <inkml:trace contextRef="#ctx0" brushRef="#br0" timeOffset="8550.9303">12819 6166 622,'0'0'18,"0"0"2,0 0 3,0 0-3,0 0-2,0 0-8,-14 100-4,14-64-4,1 3 0,5-1-3,-2 0 0,-1 1-2,-1-4-11,-2 3-5,0-6-14,-2-3-26,-4 1-42,-1-8-123,3-5-27</inkml:trace>
  <inkml:trace contextRef="#ctx0" brushRef="#br0" timeOffset="8767.5301">13131 6118 741,'0'0'1,"0"0"0,0 0 6,0 0 2,0 0-5,-11 102 1,11-59-5,0 1 2,0 2-5,0-4-3,1-1-5,1-1-20,-1-1-42,-1 0-111,0-5-97</inkml:trace>
  <inkml:trace contextRef="#ctx0" brushRef="#br0" timeOffset="8918.141">13319 6554 584,'0'0'2,"0"0"1,0 0 0,0 0-14,0 0-20,0 0-43,0 0-145,0 0-19</inkml:trace>
  <inkml:trace contextRef="#ctx0" brushRef="#br0" timeOffset="9150.499">13532 6128 670,'0'0'7,"0"0"4,0 0 8,0 0 1,0 0-4,0 0-2,77 95-6,-47-63-1,7 2-5,-2-4-2,-2 1-1,-2-4-1,-2-2-1,-5 0-2,-2-4-6,-2-3-6,-4-1-17,-3-2-33,-4-5-71,-3-3-127</inkml:trace>
  <inkml:trace contextRef="#ctx0" brushRef="#br0" timeOffset="9351.7101">13817 6094 586,'0'0'24,"0"0"6,0 0 3,0 0-9,-65 92-7,51-53-10,2 2-2,1 0-4,3 0 0,-4-2-5,2-4 1,3 0-6,-3-4-12,3 1-10,1-6-35,3-7-88,0-6-103</inkml:trace>
  <inkml:trace contextRef="#ctx0" brushRef="#br0" timeOffset="10033.4769">13843 5395 611,'0'0'36,"0"0"-4,0 0-7,0 0-8,0 0-10,0 0-4,0 0-2,0 0-1,0 0 1,6-25-2,9 25 0,4 8 0,-3 1 1,-3 4 0,0 1 0,-4 1-2,3 1 2,-3 1-2,0-1 2,0 1 0,1-1 0,-1 0 0,-1-1 0,2 0 0,-1-3 0,1 2 0,3-2 0,-3 1 0,-1 1 0,-3-4 1,2 3 0,-2 1 1,-4-5 2,-1 7 1,-1 1 2,0-2-2,-7 7-1,-4-3-3,-1-4 2,-4 0-2,3 1 0,-2-3-3,-3-1-6,3 2-9,2 1-26,3-1-63,2-2-160,2 0-12</inkml:trace>
  <inkml:trace contextRef="#ctx0" brushRef="#br0" timeOffset="10851.1777">14201 6304 677,'0'0'18,"0"0"2,0 0-3,0 0-5,0 0-8,0 0-2,0 0 0,0 0-1,107-73-1,-65 57 0,-1-1-2,-1 0-2,-1 5-4,-3 0-5,-8 2-9,-11 4-11,-5 3-19,-8 2-26,-4 1-40,0 0-54,0 0-12</inkml:trace>
  <inkml:trace contextRef="#ctx0" brushRef="#br0" timeOffset="11008.468">14496 6105 70,'0'0'128,"0"0"0,0 0-17,-84-41-16,70 33-17,8 2-21,2 3-20,1 2-12,3 1-13,-2-2-8,2 2-2,0 2 0,0 13-2,0 8 4,8 9-4,-1 9 1,1-3-2,1 2-1,-3 2-2,1-3-3,-2-2-3,-1-3-7,-1-4-15,0 1-22,0-5-75,2-2-132</inkml:trace>
  <inkml:trace contextRef="#ctx0" brushRef="#br0" timeOffset="11204.1754">14866 5946 699,'0'0'11,"0"0"0,0 0 6,9 78-2,-9-36-5,0 3-7,0 1-1,3 4-4,-3-2-1,1 1-8,-1-3-10,0-2-39,0-4-93,-1-3-125</inkml:trace>
  <inkml:trace contextRef="#ctx0" brushRef="#br0" timeOffset="11366.691">15121 6379 690,'0'0'3,"0"0"2,0 0-5,0 0-7,0 0-9,0 0-20,0 0-61,0 0-160,89-26-5</inkml:trace>
  <inkml:trace contextRef="#ctx0" brushRef="#br0" timeOffset="11572.3843">15325 6100 721,'0'0'9,"0"0"0,0 0 3,0 0 0,0 0 0,0 0 1,0 0-2,79 59-2,-41-32-4,2 0 0,-1 0-4,0-1 0,-1 0-2,-6-1-1,-1-1-5,-8-2-3,-3-1-10,-5-1-18,-6-8-34,-3-3-68,-3-5-137</inkml:trace>
  <inkml:trace contextRef="#ctx0" brushRef="#br0" timeOffset="11773.12">15543 6021 640,'0'0'20,"0"0"2,0 0-1,0 0-7,0 0-5,-70 104-6,59-75-1,1 3-2,1 0-2,1-1-3,-1-3-5,3-1-10,-1-3-11,-2-4-36,2-6-70,4-6-118</inkml:trace>
  <inkml:trace contextRef="#ctx0" brushRef="#br0" timeOffset="12103.2147">15682 5475 702,'0'0'3,"0"0"6,0 0-2,0 0 0,-7 99-3,7-66-1,0-3-2,5-3 1,1-3-1,0-9 0,1-3 0,-2-5-1,3-3 1,1 3 1,1-5 0,6-2 1,0 0 0,4 0-4,-4-9 3,0 4 0,-9 0-1,-3 4 2,-4 1-2,6 0 0,1 0 1,1 9 3,0 8-2,-5 7-1,-3 7 4,0 5-7,0 2 0,-3 1-8,-1 1-15,1 1-20,2-2-60,1 2-134,0-8-40</inkml:trace>
  <inkml:trace contextRef="#ctx0" brushRef="#br0" timeOffset="12518.7378">16098 6198 745,'0'0'-1,"0"0"5,0 0 4,0 0-3,0 0 1,90-19-2,-44 9-1,0-2 0,2 2-5,-2 1-3,-5 1-4,-7 1-9,-3 2-17,-11 3-35,-10-1-66,-4 3-128</inkml:trace>
  <inkml:trace contextRef="#ctx0" brushRef="#br0" timeOffset="12704.5103">16260 5920 662,'0'0'19,"0"0"1,0 0 0,0 0-5,0 0 2,0 0-4,-32 104-4,32-67-4,6 1-2,1 1-2,1 4 3,1-2-6,-1-2-1,-2-1-4,-3-3-4,-2-4-11,3-4-19,-4-8-51,2 1-128,-1-8-54</inkml:trace>
  <inkml:trace contextRef="#ctx0" brushRef="#br0" timeOffset="12934.4474">16720 5775 748,'0'0'-1,"0"0"7,0 0 9,0 0-5,14 102 4,-9-62-7,0 4-4,-2-1-1,0 2-2,0-1-1,0-2-2,-3-1-3,0 0-9,0-1-17,-2-2-49,-5 1-123,-4-8-85</inkml:trace>
  <inkml:trace contextRef="#ctx0" brushRef="#br0" timeOffset="13088.7549">16976 6270 749,'0'0'4,"0"0"0,0 0 1,0 0-2,0 0-11,0 0-9,0 0-24,0 0-58,0 0-171,0 0-13</inkml:trace>
  <inkml:trace contextRef="#ctx0" brushRef="#br0" timeOffset="13350.1137">17178 5909 759,'0'0'5,"0"0"5,0 0 5,0 0 0,35 100 1,-9-75-2,3-3-2,1 3-5,2-5-2,0 2-4,-2-3 0,-1 0-2,-2-1-3,-2-1-2,-3 0-4,-1-1-6,-2 0-9,-1-4-21,-3 0-35,-3-6-99,-5-2-107</inkml:trace>
  <inkml:trace contextRef="#ctx0" brushRef="#br0" timeOffset="13544.2042">17451 5899 685,'0'0'15,"0"0"7,0 0-1,0 0-5,-86 105-5,72-75-7,2 3-1,0 1-3,1 2-2,0-2-4,3 0-4,-4 1-10,3-5-16,1-3-45,0-3-105,0-7-89</inkml:trace>
  <inkml:trace contextRef="#ctx0" brushRef="#br0" timeOffset="13905.0071">17621 5661 694,'0'0'-1,"0"0"7,0 0 4,0 0-2,0 0 1,0 0-4,0 0 1,0 0-2,14 87 1,-2-70-2,5-3 0,-1 1-1,4-3 3,3 2-4,0-2 1,-1 1 3,3-2-5,-4 0 4,-2 1-2,-2-2-1,-2-2 0,-5 1 1,-3-5 0,-4 0 1,0-1 1,-3-3 2,0 5 0,0 7 0,-4 0-1,-5 8-1,-8-6-2,-1 1-2,-5-3-3,-3 0-6,-3-2-8,-1-3-10,-3 3-28,1-4-63,0 0-159,0-6-4</inkml:trace>
  <inkml:trace contextRef="#ctx0" brushRef="#br0" timeOffset="14070.2395">17612 5671 804,'0'0'19,"0"0"5,108-44 1,-66 27-6,4 0-9,-1 2-2,4 0-1,-5-1-5,-5 3-2,1-1-2,-9 4-5,-12 2-9,-8 5-19,-5 0-37,-6 3-120,0 0-120</inkml:trace>
  <inkml:trace contextRef="#ctx0" brushRef="#br0" timeOffset="15412.0842">7749 6814 445,'0'0'24,"0"0"13,0 0 3,0 0-5,0 0-3,0 0-7,0 0-6,0 0-2,0 0-6,0 0-5,-33 9 1,33-9-2,1 0 2,13 0-1,4-3-1,11 0 1,-2-2-2,1 0-1,-2 2 0,-6-1-3,-3 3 1,-4-1 0,-7 1-1,1 1 0,-7 0-2,0-2-1,0 2-2,2 0-3,-1 0-4,1 0-11,-1 0-16,1 0-47,-1 0-97,2-3-76</inkml:trace>
  <inkml:trace contextRef="#ctx0" brushRef="#br0" timeOffset="16076.0059">9565 6721 594,'0'0'16,"0"0"3,0 0 3,0 0-3,0 0-2,0 0-1,0 0 0,0 0-1,0 0-2,24-15-3,-2 8-1,0 0-3,1 2-3,0 0 0,-7 2-3,1 1 0,-8 0-1,-2 1-1,5-1-1,-8 2-4,3-2-5,-1 2-8,-6 0-27,4-3-52,1 3-133,2-5-41</inkml:trace>
  <inkml:trace contextRef="#ctx0" brushRef="#br0" timeOffset="16970.2326">11161 6709 594,'0'0'8,"0"0"8,0 0 2,0 0-3,0 0-2,0 0-7,0 0 0,0 0-1,0 0-1,0 0-1,88-32-2,-56 25 0,-2 4-2,2-2-2,-3 3-2,-3 1-6,-9-1-8,-6 2-16,0 0-34,-5 2-98,-2-1-84</inkml:trace>
  <inkml:trace contextRef="#ctx0" brushRef="#br0" timeOffset="17618.9758">12828 6792 566,'0'0'13,"0"0"10,0 0-1,0 0-6,0 0-6,0 0-2,101-23 2,-74 15-1,2 1 0,3 2-2,-3-2-3,-2 2-1,-9 1-2,4 1-2,-11 1-1,-4 2-6,-1 0-3,-6 0-6,0 0-8,0 0-18,3 0-34,1 0-89,1 2-79</inkml:trace>
  <inkml:trace contextRef="#ctx0" brushRef="#br0" timeOffset="18256.0199">14625 6762 396,'0'0'50,"0"0"9,0 0-8,0 0-15,0 0-13,0 0-5,0 0-1,0 0-1,0 0-3,0 0-5,62-32-2,-32 26-3,5-2-1,-2 3 3,1-2 1,-4 2-2,-1-2 2,-9 4-4,-2 0-1,-6-1-4,-7 4-2,1 0-6,-6 0-9,0 0-13,0 0-33,1 0-93,-1 0-98</inkml:trace>
  <inkml:trace contextRef="#ctx0" brushRef="#br0" timeOffset="18829.3287">16539 6600 574,'0'0'25,"0"0"9,0 0 2,0 0-9,0 0-8,0 0-7,0 0-1,0 0-3,0 0 0,15-3-1,14-5-3,1 0 0,3 1-2,3-1-1,0 1-1,2-1-1,-3-2 1,-5 1-7,0 2-6,-11 2-24,-7 2-67,-8 1-168,-4 2-18</inkml:trace>
  <inkml:trace contextRef="#ctx0" brushRef="#br0" timeOffset="20087.6036">1282 5738 485,'0'0'32,"0"0"-3,0 0 2,26-77-8,-6 57-5,2-1-2,4 1-4,3 3-2,0 0-2,1 3-3,-5 2-1,-8 4-3,-5 5-2,-5 1-2,0 2-2,-1 0-4,1 0-3,-1 0-10,-3 1-15,4 7-45,-4-2-99,0 4-55</inkml:trace>
  <inkml:trace contextRef="#ctx0" brushRef="#br0" timeOffset="20457.154">2119 5726 584,'0'0'30,"0"0"2,0 0-6,0 0-8,0 0-3,0 0 0,0 0-1,78-54-1,-42 33-3,3-1-2,2 0-4,2-1-3,-1 2-1,-4 3-2,-6 5 0,-9 6-5,-5 4-4,-9 3-4,-3 0-7,0 0-10,-6 0-28,0 2-58,0 8-137,-6 7 9</inkml:trace>
  <inkml:trace contextRef="#ctx0" brushRef="#br0" timeOffset="20884.92">2998 5692 635,'0'0'9,"0"0"0,0 0 2,0 0-3,0 0-1,68-89-2,-39 69 0,0 1-3,-2 4 0,-2 2-2,-9 4-3,1 2-6,-7 4-6,-5 2-15,1-1-45,-5 2-104,6 0-73</inkml:trace>
  <inkml:trace contextRef="#ctx0" brushRef="#br0" timeOffset="21353.3371">3896 5755 622,'0'0'23,"0"0"0,0 0-9,0 0-3,0 0-6,0 0 2,0 0 0,0 0-3,0 0 0,78-67-1,-58 57 0,-2 1-3,-4 3-5,-1 2-6,-3 2-13,-3 1-47,5 1-134,-6 0-63</inkml:trace>
  <inkml:trace contextRef="#ctx0" brushRef="#br0" timeOffset="21771.8339">4610 5653 733,'0'0'7,"0"0"0,0 0 3,0 0 0,77-36-4,-43 24-1,1 0-3,3 2-1,-2-2-1,2 0-1,-8 0-4,2 4-9,-6 1-19,-9 4-58,2 3-164,-8 0-28</inkml:trace>
  <inkml:trace contextRef="#ctx0" brushRef="#br0" timeOffset="22119.1639">5433 5600 773,'0'0'9,"0"0"8,0 0 5,0 0 0,0 0-7,82-17-6,-41 1-7,5-2-3,6-4-8,3-5-27,6-3-91,-2-6-171,0 1-18</inkml:trace>
  <inkml:trace contextRef="#ctx0" brushRef="#br0" timeOffset="27317.7872">11842 10205 345,'0'0'32,"0"0"6,0 0-2,0 0-10,0 0-13,0 0-10,0 0 1,0 0 0,0 0-1,0 0 3,-12-8 0,11 8 6,1-2 1,-2 2 1,2 0 0,0 0-4,0 0 0,0 0-1,0 0-1,0 0 1,0 0-2,0 0 2,0 0-1,2 0-2,2 2 0,6 1-1,6 2-1,0 0 0,7-1-2,-1-1 0,1-1-1,2 1-1,2-3 1,2 0 0,0 2-1,1-2 1,2 0-1,0 0 0,0 0 1,0 0-1,-1 0 1,1 0-1,-1-2 0,-1-3 1,0 2-1,-1-1 2,-3 1-1,0 2-1,-6 0 1,-1-1-1,0 2 1,-7 0 0,9-1 0,-1 1 0,-2-2 0,2 0 0,-1 2 0,0-1 0,1-1 0,7 0 0,-1 2 0,-2-3 0,2 3-1,0 0 0,1-2 0,2 0 2,0 1-2,3-2 0,-2 2 0,0-2 0,2 3 0,0 0 2,1 0-1,1 0 0,2 0-1,-2 0 2,-1 0 0,-1 0 0,-1 0 2,-1 4-1,2-1 0,-3 0 1,1-1 0,3-2 1,1 3-4,-1-3 0,0 0 1,-1 0-1,0-3 0,-5 3 1,1 0-1,-1 0 2,-1-2 0,-1 0 0,1 1-2,-3-2 1,3 2 1,-3-2-1,-5 1 1,0 2-2,2-2 2,-1 2-3,0-1 0,4 1 1,-5-2-1,-6 2-1,6 0 1,2 0 1,-8 0-1,5 0 1,-5 0 0,-1 0-1,2 0 1,-1 0-1,4 0 1,-3 0 0,7 0 0,-7 0-1,6 0 0,-5 0-1,-1 0 1,7-1-1,-8-1 1,7 0 0,-9 2 0,2-1 3,-1 0-3,-1-1 0,2 2 0,-7-1-1,9-1 2,-10 2-3,9-1 2,-3-1 1,2-1-1,-1 1 2,-1 1-2,2-2 0,1 2 0,-1-1-1,2 1 0,-1-1 2,1 0-1,4-1 0,-4 3 0,5-1-1,0-1 2,-1 0-1,4 0 0,1-1 0,-1 1 0,0 1 1,1-3-1,4 3 0,-1-2 0,2 0-1,-1 2 1,-1-2 0,2 1 0,-2 0 0,1 1 1,1-1 1,-1 0-1,-1 0-1,0 1 1,0-1-2,2 2 2,-2-2 0,3 2 0,-2-1 1,1 1-1,-2 0 0,1 0 0,1-2 0,-2 2-1,1 0 0,0 0 1,0 0-1,0 0 0,2 0 1,-1-3 0,-4 3-1,5-1 1,-2 1-1,-1-1 1,0 1 2,1-2-3,-3 2 0,1 0 0,-1 0 0,-8 0 0,4 0 0,2 0 0,-3-3 0,10 3 1,-5-2 2,-6 1-3,1 1 0,1-2 2,0 0 0,3 2 0,-3-3-2,-1 3 2,-3 0-1,-3-2 1,3 0 1,-3 1-2,-1 1 0,-2-2 0,3 2-1,-3-2 1,2 2 0,-1 0 0,1-3 0,0 2 0,-1 0-1,0-1 0,-5 1-1,4-1 2,-4 2-2,-2-2 0,2 2-1,-6 0-5,0-1-4,0 1-16,2 0-27,0-2-66,-2 2-164,0-2-3</inkml:trace>
  <inkml:trace contextRef="#ctx0" brushRef="#br0" timeOffset="29277.193">15819 10031 304,'0'0'18,"0"0"8,0 0 0,0 0-3,0 0-4,0 0-6,0 0-3,0 0 1,0 0 1,0 0 6,-20-3 2,33 3-3,3 0-2,8 0-4,5 3-2,0-1 0,3 0-2,3-1 2,2-1 2,5 0-2,-1 0 3,3 0 0,3 0 1,2-5-1,-1 2-2,2-1-1,4-1-4,-2 2 0,-2 1-1,5-1 0,-3 1 0,-1 0 0,3 1 0,-3-1 0,1-1-2,2 1 0,-2 2 0,0 0 2,3-2-2,-4 2 0,1 0 0,0-3 0,-4 3 1,-1 0-1,0 0 2,-1-2 1,-3 1-1,2 1 1,-3 0-1,-2 0 0,-1 0-1,-1 0-1,-2 0 0,0 0-1,0 0-1,-1 0 1,-2 0-1,1 0 0,-3 0 2,1 0-2,-4-2 0,-1 2 0,0 0 0,-2 0 0,-2 0 0,3 0 1,-3 0 1,2 0 0,-2 0-1,-1 0 0,1 0 0,1 0 0,-2 0 0,3 0 1,-1 0-1,1 0 0,-1 0 0,2 2-1,-1-1 1,1 1 0,2-2-1,-1 0 0,2 0-1,-2 0 0,1 3 1,-1-1 0,-1-2 2,2 2-2,-3-1 0,1-1 0,0 0 0,-2 2 1,2-2 0,-1 0-1,-2 0 1,0 2-1,2-1 0,-1-1 1,-1 0 0,2 2-2,-2-2 1,0 0 0,0 0 0,-7 0 1,6 0-1,-3 0 1,1 0-2,4 2 2,1-2-1,-9 0 0,4 0 0,2 0 0,-2 0 0,8 0 1,-4 0-1,-7 0 0,4 0-1,-1 0 1,1 0 0,4 0 0,0 0 1,-8 0-1,1 0 0,3 0 0,-1 0 1,-1 0-1,2 0-1,-1 0 1,0 0 0,2 0 0,-2 0 1,-1 0-1,1 0-1,6 0 2,-3 0-1,0 0 0,-1-2 1,0 0-1,-6 1 0,2 1 0,4 0 0,-2 0 0,8 0 0,-2 0-1,-3 0 1,1 0 0,1 0 1,-3 1-1,1 1 0,0-2 1,0 2-2,-1-2 1,2 0 0,-1 0 0,0 3 0,-1-3-1,1 0 2,2 0-1,-2 0 0,0 0 0,2 0 1,-1 0-1,2 0 2,0 0-2,-1 0 0,-2-3-2,2 3 2,1-2 0,0 0 2,-2 1-2,1 1-2,0-2 2,1 2 0,-2 0 2,-1 0-2,-1 0 0,3 0-2,-1 0 2,-1 0 0,2 0 0,-3 0 2,2 0-2,2-2 0,-3 2 0,-1 0 0,1-1 0,0 1-2,2 0 2,1-2 0,-1 2 0,2 0 2,0 0-2,2-2 2,0-1 0,-1 3-2,1-2 1,1 1-2,0-1 2,-1 0 0,2 1 0,-1-3 1,-1 4 0,0-2-1,0 1 0,1-1-1,-1 0 1,-2 1-1,1-1 1,-2 2-1,0 0 0,-1 0 1,-2 0-2,0 0 2,0 0-1,0 0 0,0 0 0,0 0 0,1 0 0,2 2 0,-2-1 0,1 1 1,1 0-1,2-1 1,0-1-1,1 2 1,0-2-1,-2 0 0,2 0 0,-1 0 0,-2 0 0,0 0 0,1 0 0,-4 0-1,1 0 1,-1 0 0,1 0 0,-1 0 1,-7 0-1,4 0 0,1 0 0,-1 0 0,7 0 0,-3 0 1,-1 0-2,-3 0 1,3 0 0,0 0 0,0 3 1,-1-3-1,3 0 0,-1 0-1,1 1 1,-2-1 0,-1 1 0,1-1 0,1 2 0,-1 0-1,-1-1 1,1 1-1,3 3 1,-1-5 1,1 3-1,-1 1 1,-1-3-1,1 3 1,-8-4-1,0 3 0,2-3 1,-7 0 2,8 2-1,-6-2 1,1 0 1,2 0-2,-4 0 1,5 0-2,-7 2 0,-5-2-2,4 0 2,-3 0 0,0 0 0,-1 0 0,-6 0 0,0 0-1,0 0-7,2 0-15,-2 0-34,-3-7-84,-13-5-155,-7-2-1</inkml:trace>
  <inkml:trace contextRef="#ctx0" brushRef="#br0" timeOffset="33212.3882">25160 8628 605,'0'0'22,"0"0"0,0 0 2,0 0-2,0 0-3,0 0-1,0 0-3,56 91-2,-21-61-4,4-1 0,0 2-4,2-4 1,-2 0-2,-4-4 0,-1-3-1,-6-3-1,-2-1-1,-3-4 1,-4-2-2,-5-2 0,-2-1-1,-4-2-1,-5-5-3,1 4 0,-1-3-9,2 2-4,-2 1-10,1-2-16,-4-2-23,0 0-52,0 0-110,0 0-26</inkml:trace>
  <inkml:trace contextRef="#ctx0" brushRef="#br0" timeOffset="33434.9282">25377 8497 660,'0'0'20,"0"0"1,0 0 4,-67 109-3,50-69-9,3 2-5,-2 6-5,1-2-1,1-3-2,2 3 0,-1-6-1,3-2-2,0-1-3,0-7-3,3-3-9,2-8-11,0-3-26,3-5-32,1-6-69,1 5-100</inkml:trace>
  <inkml:trace contextRef="#ctx0" brushRef="#br0" timeOffset="34633.0493">25582 8076 261,'0'0'58,"0"0"1,0 0-10,0 0-10,0 0-8,0 0-5,0 0-6,0 0-5,0 0-4,0 0-5,-11-18-4,11 18 0,0 0 0,0 0 5,0 0 1,0 11-1,0 6 1,3 4-2,-1 3-2,0-2 2,-1-5-4,-1 2 3,2-7-2,-2 3 1,0 0 0,0-3 1,0 1 0,0-7 0,0 4 0,0-4 0,0-1 0,0 1 0,0-6-2,0 0 0,0 0 0,0 1 1,0 1-2,0 0 1,0-1-1,0-1 0,0 2 1,0-2 2,0 0-1,0 0-1,0 0 0,4-7-1,2-5-2,1-8 1,3 2 0,-3-6 1,2 0-2,0-3 0,1 2 2,2-1-2,0 4 2,-1 4-2,-4 5 1,0 3 1,0 4 0,-4 3-1,0 0 0,1 3-1,5 1 2,3 11 0,2 8 0,0 6 1,-5 2-3,0 7 3,-2 1-2,0-2 0,-2-2-1,-2-1 1,1-3 0,-2-10-1,-1 0 0,0-3 0,-1-3-3,2 0 1,-2-6-2,0 5-1,0-6-4,0-2-4,0 2-10,0-5-8,0 0-16,0 0-26,0 2-51,0 2-91</inkml:trace>
  <inkml:trace contextRef="#ctx0" brushRef="#br0" timeOffset="35548.0036">25821 8780 592,'0'0'35,"0"0"5,0 0-5,0 0-11,0 0-15,0 0-4,0 0-2,0 0-1,0 0 1,0 0 1,16-10 0,10 3 1,1 2 1,-1 0 0,-1 1 0,-3-4-1,-5 3 1,-3 3-2,-4-1 0,-5 1-2,1 0-1,-6 2 0,0-1-2,0 1 0,1 0-3,1-2-4,-1 2-4,0 0-5,1 0-11,4 0-16,1-2-22,-3 0-40,6-1-58,-5 1-80</inkml:trace>
  <inkml:trace contextRef="#ctx0" brushRef="#br0" timeOffset="35768.1519">26250 8491 616,'0'0'42,"0"0"-1,0 0-7,0 0-14,0 0-11,0 0-4,0 0-1,0 0 1,0 0 5,5 25-4,0 2 2,1-1-6,3-1-2,-6 1 0,-1 0-3,0 0 1,-2-1-3,0 0-9,0 1-9,0 3-20,-7-2-46,-2 0-88,-2-1-99</inkml:trace>
  <inkml:trace contextRef="#ctx0" brushRef="#br0" timeOffset="36127.0851">25062 9326 726,'0'0'6,"0"0"5,0 0 3,0 0 0,0 0-3,0 0-3,101 27-3,-37-21-2,10 0 0,9-3 0,8-1 3,3-2 3,4 0 0,-1-5 1,-3-1-3,-7 0-4,-7 1-1,-11 0-2,-12 1-2,-10 1 1,-11 3-3,-13 0-4,-9 0-5,-6 0-11,-8 0-15,1 0-17,2 0-47,-3 5-109,0 5-63</inkml:trace>
  <inkml:trace contextRef="#ctx0" brushRef="#br0" timeOffset="36698.0931">25118 9765 703,'0'0'13,"0"0"1,0 0 1,0 0-3,0 0-3,0 0-1,0 0 3,0 0 1,0 0-2,58 74 2,-32-52-6,0 2 2,0-3-5,1 0 0,-2 0 0,-3-2-1,0 0-2,-2-3 0,-4 0 0,-5-8-2,-1 4-1,-4-7-4,-1 2-3,1 0-5,-3-4-6,0 1-9,-3-4-10,0 0-16,0 0-18,2 1-43,-1-1-72,-1 2-50</inkml:trace>
  <inkml:trace contextRef="#ctx0" brushRef="#br0" timeOffset="36943.3349">25348 9790 584,'0'0'26,"0"0"4,0 0 5,0 0-5,0 0-13,0 0-8,0 0-5,0 0-1,-91 25 3,78-8-5,0 3 3,0 1-4,-1-1 0,2 2 1,-1-2-2,-2-1 1,4 2 0,-3-2 0,0 1-3,2-3 0,-2 0-3,2-1-5,1-1-10,4-5-7,-2 2-18,4-4-28,-3-2-65,3 2-105</inkml:trace>
  <inkml:trace contextRef="#ctx0" brushRef="#br0" timeOffset="37203.343">25633 9939 683,'0'0'3,"0"0"9,0 0 8,0 0 0,0 0-6,0 0-5,101 0-6,-71-3-2,-1-1 0,0 1-2,1-1 0,-2 1-1,-2 0-1,-7 1-6,3 0-4,-11 0-8,-5 1-14,4-1-30,-6-1-58,1 2-124,-1 0 1</inkml:trace>
  <inkml:trace contextRef="#ctx0" brushRef="#br0" timeOffset="37407.7122">26127 9745 829,'0'0'5,"0"0"4,0 0 3,0 0-1,0 0-4,0 0-3,-10 85-4,10-54 3,0 6-7,2-2-3,-2-1-11,1 0-14,3 1-21,-2-2-53,1-1-148,-2-10-39</inkml:trace>
  <inkml:trace contextRef="#ctx0" brushRef="#br0" timeOffset="39104.2645">26869 9090 585,'0'0'13,"0"0"5,0 0-2,0 0-6,0 0-5,0 0-3,0 0-1,0 0 0,0 0-1,0 0-1,101-8-1,-68 4-4,-2 1-3,-1 0-9,-5-1-16,-6 3-28,-2-4-55,-6 3-74</inkml:trace>
  <inkml:trace contextRef="#ctx0" brushRef="#br0" timeOffset="39288.5195">26937 9169 590,'0'0'26,"0"0"6,0 0-7,0 0-7,0 0-5,0 0-7,0 0-2,0 0-3,87 3-5,-44-7-2,-2 1-6,1 2-19,-2-1-78,-2 2-156,-12 0-1</inkml:trace>
  <inkml:trace contextRef="#ctx0" brushRef="#br0" timeOffset="42687.2631">27573 8670 561,'0'0'26,"0"0"0,0 0-3,0 0-10,0 0-7,0 0-4,0 0 1,0 0-1,0 0 0,-27 112-2,27-73 2,0 1-2,7-3 1,-1-3-1,-1-2 1,0-6-1,1 0 0,-1-3-1,0-6 1,-4-1-3,0-6-3,-1 2-3,0 5-8,-1-5-14,-3 5-32,2-7-68,1-3-86</inkml:trace>
  <inkml:trace contextRef="#ctx0" brushRef="#br0" timeOffset="42915.6195">27710 8983 592,'0'0'21,"0"0"4,0 0-1,0 0-9,0 0-5,0 0-4,0 0-1,0 0-1,83-39-3,-54 32 0,-2 0-2,2 0-1,-1-1-3,-2 4-5,-6 1-8,-4 1-11,-3-1-19,-7 3-39,-1 0-66,-5 0-87</inkml:trace>
  <inkml:trace contextRef="#ctx0" brushRef="#br0" timeOffset="43115.2358">27823 8765 486,'0'0'17,"0"0"4,0 0-1,0 0-5,-4 81-6,11-55-3,-1 0-3,0-2-1,0 1-1,-2-1-2,1-2-2,-2-5-4,-3 4-9,0-2-14,0-2-43,0-2-86,-4 0-65</inkml:trace>
  <inkml:trace contextRef="#ctx0" brushRef="#br0" timeOffset="43366.9609">28067 8825 603,'0'0'2,"0"0"7,0 0 6,0 0 2,0 0-1,0 0-2,91 65-3,-66-42-1,4-1-4,-1 2-2,-1-2-3,-1-2-1,-3-2-3,-1 1-1,-5-3-4,-2-3-6,-7-2-11,1 3-21,-4-5-51,-1 1-94,0-7-56</inkml:trace>
  <inkml:trace contextRef="#ctx0" brushRef="#br0" timeOffset="43576.4026">28293 8758 526,'0'0'3,"0"0"5,0 0 2,-39 88 1,29-62-3,0 1-4,0 2-3,-3-1-2,-2-1-3,1-2-4,-2 2-8,0-5-14,1-2-33,1-3-78,4-4-83</inkml:trace>
  <inkml:trace contextRef="#ctx0" brushRef="#br0" timeOffset="43792.8555">28501 8961 541,'0'0'27,"0"0"0,0 0-3,106-26-12,-74 18-8,1 1-4,-3 2-4,-2-2-7,-2 2-11,-6 3-13,-10 0-23,-4 2-58,-6 0-113</inkml:trace>
  <inkml:trace contextRef="#ctx0" brushRef="#br0" timeOffset="44006.9621">28604 8715 543,'0'0'15,"0"0"9,0 0 5,0 0-3,0 0-7,0 0-4,36 101-2,-24-73-4,-4 2-3,0-1-3,-3-2 0,0 2-3,-3-3-1,-2-4-3,0-4-3,0-1-7,0-1-9,0-4-19,-1 0-42,0-9-89,1-3-79</inkml:trace>
  <inkml:trace contextRef="#ctx0" brushRef="#br0" timeOffset="44235.1605">28889 8763 606,'0'0'15,"0"0"3,0 0 3,0 0-1,0 0-2,0 0-5,0 0-4,88 79-3,-65-55-1,0 0-3,2 1 0,1-3-1,-3-2 0,-1 1-2,-1-4-3,-5 0-5,-3-7-9,-3 1-12,0-2-30,-5-1-65,1-2-113,-4-2-13</inkml:trace>
  <inkml:trace contextRef="#ctx0" brushRef="#br0" timeOffset="44444.3312">29142 8695 570,'0'0'17,"0"0"5,0 0-2,0 0-3,-32 97-9,28-70-2,-1 3-2,-3-1-1,0 1-3,0-1-1,-4 0-5,1-2-5,-3-5-6,0-2-17,0-4-38,1-4-82,0-5-88</inkml:trace>
  <inkml:trace contextRef="#ctx0" brushRef="#br0" timeOffset="44744.169">29165 8339 573,'0'0'21,"0"0"4,0 0 0,0 0-7,0 0-5,80-7-3,-66 22-1,-4-1-2,0 7 0,-3-1-1,-2-5-2,-4 3-1,-1 3 2,-3 0 2,-7 5-4,-1-5 5,3-5-4,-1-4-1,4-3 0,2-6-2,-3 5 0,5-4-2,-2-1 0,1 4 0,2-7 0,0 3 1,6 2-1,10 4-1,7-2-5,6-4-14,2-2-20,1-1-40,2 0-62,-1 0-114</inkml:trace>
  <inkml:trace contextRef="#ctx0" brushRef="#br0" timeOffset="44957.2083">29411 8968 606,'0'0'25,"0"0"4,0 0-5,0 0-7,0 0-4,0 0-3,0 0-4,0 0-2,94-7-3,-63 2-3,4-2-2,-3 0-5,-5 0-8,-5 4-9,-6-2-19,-6 1-41,-6 1-91,1 2-76</inkml:trace>
  <inkml:trace contextRef="#ctx0" brushRef="#br0" timeOffset="45123.55">29513 8842 485,'0'0'25,"0"0"8,0 0 1,0 0-4,0 0-10,0 0-3,-14 90-6,18-68-3,1 0-6,-2 2-2,-1-3-1,-2 0-3,0 2-11,0 1-8,-7-2-24,0-2-82,1-6-112</inkml:trace>
  <inkml:trace contextRef="#ctx0" brushRef="#br0" timeOffset="45275.9775">29795 9030 618,'0'0'7,"0"0"0,0 0-7,0 0-14,0 0-24,0 0-91,0 0-121</inkml:trace>
  <inkml:trace contextRef="#ctx0" brushRef="#br0" timeOffset="45428.7917">30038 9054 675,'0'0'16,"0"0"3,0 0-3,0 0-10,0 0-5,0 0-5,0 0-12,0 0-28,0 0-109,65 0-122</inkml:trace>
  <inkml:trace contextRef="#ctx0" brushRef="#br0" timeOffset="45568.553">30317 9028 736,'0'0'8,"0"0"1,0 0-7,0 0-12,0 0-17,0 0-54,0 0-185,0 0-20</inkml:trace>
  <inkml:trace contextRef="#ctx0" brushRef="#br0" timeOffset="45848.5732">30604 8961 749,'0'0'-2,"0"0"8,0 0 5,0 0-4,92 3-3,-54-3-1,3-5-4,-1 0-1,-1 0-2,-5-4-4,-4 4-7,-9 2-15,-5-6-28,-9 5-55,-4 0-133,0-1-18</inkml:trace>
  <inkml:trace contextRef="#ctx0" brushRef="#br0" timeOffset="46037.2497">30755 8780 636,'0'0'11,"0"0"9,0 0 2,0 0-2,0 0-5,0 0-4,-13 104-4,13-77-5,0 2-1,0-1 0,0-1-1,2-3-2,-2 0-2,0-5-7,-3-3-8,1-4-23,-1 0-47,1 0-108,0-5-69</inkml:trace>
  <inkml:trace contextRef="#ctx0" brushRef="#br0" timeOffset="46272.3983">30974 8778 703,'0'0'12,"0"0"4,0 0 1,0 0-2,0 0-1,0 0-3,106 41-4,-74-18-3,-3 1-1,2-1-2,-5 1 0,-1-2-1,-4-1 0,-2-1-2,-5-3-1,1-2-3,-8-4-9,-3-5-10,-1-1-18,-3-2-39,0 0-70,-1 0-117</inkml:trace>
  <inkml:trace contextRef="#ctx0" brushRef="#br0" timeOffset="46475.396">31284 8753 594,'0'0'14,"0"0"3,0 0-1,0 0-4,-61 84-3,46-61-4,0-2-2,-4 1-1,1 0-3,-3-3-1,1 3-7,-1-7-7,2-1-17,1-1-37,5-5-92,2 0-88</inkml:trace>
  <inkml:trace contextRef="#ctx0" brushRef="#br0" timeOffset="46871.9433">31445 8275 612,'0'0'-1,"0"0"6,0 0 6,0 0-1,0 0-2,0 0-3,43 94-1,-40-68-3,-1-9 0,-2 2-2,0-1 2,0-6 3,0 4-2,0-5 2,0-6-2,0 2 0,0-7 3,0 0 1,0 0 0,0 0 0,-2 0-4,1 0-3,-1-6 3,2-6-4,0-5 3,3-1 1,7-5-3,0 4 1,2 0 0,4 2 0,-6 6 0,3 4 1,-4 5 0,1 2 1,7 0 1,-4 3 1,6 10-1,-9 3-1,0 5 0,-6-1-2,-2 4 0,-2 0 3,0 2-7,-3 1-2,-7-5-17,0 0-34,-2-3-66,1-9-140</inkml:trace>
  <inkml:trace contextRef="#ctx0" brushRef="#br0" timeOffset="47050.6123">31728 8473 710,'0'0'12,"0"0"2,0 0-2,0 0-5,91-27-3,-59 23-3,0 1-1,1 0-3,-1 0-3,-1 1-3,-3-3-18,-2 1-47,-3-3-128,-5 4-81</inkml:trace>
  <inkml:trace contextRef="#ctx0" brushRef="#br0" timeOffset="47192.1776">32123 8274 754,'0'0'6,"0"0"4,0 0 1,0 0 0,0 0-5,-7 94-4,5-57-1,-1 4-2,0 2-15,-1 3-42,-3 3-192,0-7-49</inkml:trace>
  <inkml:trace contextRef="#ctx0" brushRef="#br0" timeOffset="47304.4015">31961 9269 794,'0'0'-22,"0"0"-34,0 0-208,0 0-38</inkml:trace>
  <inkml:trace contextRef="#ctx0" brushRef="#br0" timeOffset="61963.8412">22607 11422 662,'0'0'25,"0"0"-2,0 0-3,0 0 1,0 0-4,0 0-1,0 0 1,0 0-2,0 0-6,106 101-1,-63-64-5,2-2-1,2 0-2,-3-4 0,0-2 1,-7-2-1,-3-2-1,-5-5 1,-4-3-8,-6-2-6,-4-3-10,-3-3-14,-6-3-15,0 1-31,-5-3-61,0-1-112</inkml:trace>
  <inkml:trace contextRef="#ctx0" brushRef="#br0" timeOffset="62191.8578">22882 11354 712,'0'0'5,"0"0"7,0 0 2,-77 109 3,61-67-6,-3 3-5,2 0-4,-2 4 0,0-5-2,2 0 1,-3-3-3,1-5-2,2-5-3,1-2-12,1-4-9,6-6-22,-2-6-28,7-4-34,1-7-78,0 1-49</inkml:trace>
  <inkml:trace contextRef="#ctx0" brushRef="#br0" timeOffset="62687.8579">22941 10948 653,'0'0'11,"0"0"-2,0 0 4,0 0 0,0 0-3,0 0-5,0 0-4,0 0 1,88 84-2,-81-51 1,-1-4-1,0-1 1,-5 1 2,1-5-3,-2-6 4,0 0-4,0-7 0,0-7 0,-4 6 1,1-7 1,0 0 2,1 1-1,-4-4 2,3 0-2,-4-9-5,2-6 4,2-3-6,3-10 4,0 3 0,4-4 0,7 0 1,3 0-1,4 0 1,-2 5 1,3 2 1,-1 9 0,-4 4 3,2 6-3,4 3 0,0 11 0,5 8-1,-6 8 0,-2 2-1,-2 6 0,-6 2-1,-3 1-1,-1 2 0,-4-4-12,-1 0-14,0-2-25,0-1-37,0-4-80,-4-5-96</inkml:trace>
  <inkml:trace contextRef="#ctx0" brushRef="#br0" timeOffset="62968.696">23224 11735 704,'0'0'5,"0"0"6,0 0 4,0 0-1,0 0-2,0 0-6,96 24-2,-59-29 0,5-6-2,3-2 0,0 0-2,-2 1-4,-3-3-5,-8 5-14,-8 3-23,-10 3-43,-8 3-99,-6 1-85</inkml:trace>
  <inkml:trace contextRef="#ctx0" brushRef="#br0" timeOffset="63456.4519">23823 11442 636,'0'0'31,"0"0"3,0 0-2,0 0-9,0 0-7,0 0-2,0 0-1,0 0-2,0 0-4,53 101 1,-49-69-5,1 7 1,-2-3-3,-2 0 1,-1 0-4,0-2 2,0-2-3,-3-5-4,0-2-5,-2-2-15,1-6-12,-1 0-20,2-5-35,2-5-48,-1-1-99</inkml:trace>
  <inkml:trace contextRef="#ctx0" brushRef="#br0" timeOffset="63656.0506">24196 11656 772,'0'0'10,"0"0"6,0 0 0,0 0-5,91 12-9,-65-12-1,3 0-4,-2 0-9,-1-1-9,-8-2-25,-4 3-35,-4 0-86,-4 0-114</inkml:trace>
  <inkml:trace contextRef="#ctx0" brushRef="#br0" timeOffset="63795.2131">24170 11858 693,'0'0'19,"0"0"5,0 0 1,0 0-6,0 0-9,79 22-8,-43-23-8,7-9-12,0 1-16,-3-1-66,-1 3-169,-8-3-18</inkml:trace>
  <inkml:trace contextRef="#ctx0" brushRef="#br0" timeOffset="64688.0433">25240 11422 552,'0'0'29,"0"0"5,0 0 5,0 0-2,0 0-6,0 0-11,0 0-9,0 0-4,0 0-2,0 0 2,-7-7 1,32 27 2,7 7-4,5 3-1,-3 1-2,5 4 0,-6-3-3,-1 0 1,-2-3-2,-2-4-1,-2-3-2,-1-1-5,-4-1-12,-5-8-6,-3-2-18,-4-4-17,-4-2-38,1-1-74,-6-3-77</inkml:trace>
  <inkml:trace contextRef="#ctx0" brushRef="#br0" timeOffset="64884.5808">25445 11433 598,'0'0'5,"0"0"4,0 0 2,0 0 1,-45 97-7,37-72-1,-3 5-4,3-3-3,-1 0-9,-3-2-8,1-3-20,-2 2-32,1-5-52,5-5-99</inkml:trace>
  <inkml:trace contextRef="#ctx0" brushRef="#br0" timeOffset="65077.6357">25667 11622 629,'0'0'16,"0"0"3,82-18-2,-51 12-7,0-3-7,1 2-7,1 0-8,-1-3-21,-3 5-35,-3 0-47,-9 0-77,-4 1-49</inkml:trace>
  <inkml:trace contextRef="#ctx0" brushRef="#br0" timeOffset="65255.2845">26018 11431 669,'0'0'17,"0"0"7,0 0 2,0 0-3,0 0-9,0 0-7,8 109-4,1-70-2,-5-3 0,2 0-2,-3-4-2,0 0-5,-3-5-8,0-10-12,0 0-18,0-5-34,0-2-58,-3 1-121</inkml:trace>
  <inkml:trace contextRef="#ctx0" brushRef="#br0" timeOffset="65493.429">26244 11173 671,'0'0'12,"0"0"5,0 0 7,61 108-4,-35-64-7,0 0-4,-1 2-5,-1 2-1,-2-1-3,-6 3 1,-2-3-3,-6-1 1,-7-2-5,1-2-4,-17-5-14,-5-2-16,-9-3-23,-7 2-33,-10-5-49,1-2-86</inkml:trace>
  <inkml:trace contextRef="#ctx0" brushRef="#br0" timeOffset="65717.0538">25162 11197 726,'0'0'-2,"-41"117"5,30-48-1,8 2 0,4-2 2,12 2-4,6-4 3,8-6-5,7-3 0,2-6-6,7-4-25,-4-7-28,3-9-63,-2-6-144</inkml:trace>
  <inkml:trace contextRef="#ctx0" brushRef="#br0" timeOffset="66044.2001">27021 11046 767,'0'0'-1,"0"0"5,0 0 4,0 0 3,0 0 1,-71 96-1,43-45-7,3 7 3,0 4-5,4 1-2,4 0 2,6-2-3,1-1 1,7-10-1,3-1-4,0-7-7,7-4-11,9-9-16,0-3-33,4-6-98,3-5-115</inkml:trace>
  <inkml:trace contextRef="#ctx0" brushRef="#br0" timeOffset="66729.7477">27053 11392 505,'0'0'46,"0"0"-3,0 0-12,0 0-10,0 0-7,0 0-2,0 0 3,0 0 1,0 0-1,0 0-5,65 79-4,-44-50-1,2 1-3,0 2 0,1-4-1,-1 0 1,1-4-2,1-2-1,-5 2-4,1-7-7,-3-4-13,-5-4-18,-7-2-33,-1-4-50,-5-3-110</inkml:trace>
  <inkml:trace contextRef="#ctx0" brushRef="#br0" timeOffset="66950.7658">27242 11350 617,'0'0'8,"0"0"8,0 0 3,-35 85-6,28-57-4,3 2-5,-1 3-3,1 1 0,-3-4-2,3-1-3,-4-4-8,2 0-13,-1-4-15,0-6-34,1-2-44,2-5-82</inkml:trace>
  <inkml:trace contextRef="#ctx0" brushRef="#br0" timeOffset="67753.4279">27507 10923 490,'0'0'39,"0"0"2,0 0-8,0 0-13,0 0-10,0 0-5,0 0 0,0 0 2,0 0 0,0 0 0,23 24-4,-17-6-1,-4-4 0,3 1-2,-2-4 0,-2-1 0,3 1 0,-2-7 0,-1 1-3,-1-5-1,0 0-3,0 0 2,0 1 1,2 1 1,-2 0 1,0-2-1,0 0 0,0 0-1,0 0 2,0-2-2,0-6 4,0-4-3,0-5 2,0 1 1,0-1-1,3 1 1,1 0 0,-1 4-1,3-3 2,-2 7 0,-1 6 1,0-1 0,-3 3 0,4 0 2,6 0-1,2 5 0,7 5-1,-8 5-1,2 5-1,-4-4 0,-2 3-2,0-6-7,-4 1-25,-1 3-35,-1-7-69,-1 7-102</inkml:trace>
  <inkml:trace contextRef="#ctx0" brushRef="#br0" timeOffset="67937.7756">27797 10919 516,'0'0'7,"0"0"4,0 0 0,0 0-3,97-16-8,-71 16-14,0-2-38,3 0-83,-7 0-97</inkml:trace>
  <inkml:trace contextRef="#ctx0" brushRef="#br0" timeOffset="68116.0482">28088 10768 614,'0'0'3,"0"0"4,0 0 2,-7 85-3,7-50-4,5 0-1,4 2-4,-3-3-14,-2 0-34,0-1-54,-2-6-118,-2-1-20</inkml:trace>
  <inkml:trace contextRef="#ctx0" brushRef="#br0" timeOffset="68904.3323">27823 11710 591,'0'0'15,"0"0"1,0 0 2,0 0-7,0 0-6,0 0-4,0 0-1,0 0 0,0 0-1,104-43-1,-67 35-5,-3 3-9,-2-1-17,0 0-27,-6-1-42,-5-1-89,-3 2-41</inkml:trace>
  <inkml:trace contextRef="#ctx0" brushRef="#br0" timeOffset="69083.3603">27887 11465 594,'0'0'0,"0"0"7,0 0 5,0 0 0,0 0-4,0 0-4,36 98-2,-17-72-1,5 2-4,-3-4-9,-3 2-24,-3-5-38,-5-6-70,0 1-103</inkml:trace>
  <inkml:trace contextRef="#ctx0" brushRef="#br0" timeOffset="69310.5628">28244 11457 552,'0'0'4,"0"0"8,0 0 2,100 57 1,-69-40-4,3 5-7,-2-3-2,-1-2-3,-2 0-5,-1-4-10,-2 1-23,-10-5-49,1 2-106,-7-5-43</inkml:trace>
  <inkml:trace contextRef="#ctx0" brushRef="#br0" timeOffset="69508.2804">28520 11418 515,'0'0'3,"0"0"9,0 0 3,0 0-1,10 79-5,-10-57-6,0 2-3,0 0-2,-4-4-14,-6 2-23,0-2-34,-4-2-57,-3-4-91</inkml:trace>
  <inkml:trace contextRef="#ctx0" brushRef="#br0" timeOffset="69903.1914">28685 11052 584,'0'0'-2,"0"0"7,0 0 3,0 0 3,0 0-2,0 0-5,0 0-1,0 0-2,0 0 0,65 70 0,-62-60-1,-2 0-1,2-1-2,-3-4 3,2 0-7,-2-5 3,0 0-3,0 0 2,0 2 2,0-2-2,0 1 5,0-1-4,0 0 4,0-3 1,0-11-1,1-4 1,9-4 1,-1 3 0,1 4 2,1 4 0,0 1 2,-2 7 1,2 1-1,5 2-1,1 3 0,-1 9 0,0 4-2,-6 2 0,-1 3-1,-4 4 2,-3 1-6,-1 3-4,-1-3-18,-7-2-33,-3-2-41,0-5-76,3-2-60</inkml:trace>
  <inkml:trace contextRef="#ctx0" brushRef="#br0" timeOffset="70052.5133">29029 11096 489,'0'0'-9,"0"0"1,0 0-10,0 0-26,0 0-44,0 0-64</inkml:trace>
  <inkml:trace contextRef="#ctx0" brushRef="#br0" timeOffset="70315.4767">29218 11001 518,'0'0'52,"0"0"-11,0 0-12,0 0-9,0 0-3,0 0-1,90-62-5,-68 62 0,-2 1-3,0 11-2,-5 1-2,-4 6 0,-1 2 0,-5 2 0,-2 1-2,-3 3 1,-2-3 0,-5 0 0,-5-3 6,2-1-4,1-3 5,0-8-4,3-1 0,3-5-4,0 2-1,3-5-1,0 0 1,0 0 0,0 0 1,0 0-2,0 0-1,3 0-5,11 1-12,4-1-12,8 0-30,-9 0-60,-1-1-152,1 0-3</inkml:trace>
  <inkml:trace contextRef="#ctx0" brushRef="#br0" timeOffset="70592.3119">29249 11577 460,'0'0'28,"0"0"7,0 0 1,0 0-9,0 0-11,0 0-6,96 37-5,-65-37-4,-1-7-4,1 1-4,-3-3-9,-3-1-18,4 0-32,-6 0-63,-7 3-108</inkml:trace>
  <inkml:trace contextRef="#ctx0" brushRef="#br0" timeOffset="71055.0722">29294 11526 530,'0'0'21,"0"0"1,0 81 0,3-55-10,-1 0-7,0-2-5,1-6-5,-3 0-24,0 2-27,0-5-29,-6 2-61,-1-8-75</inkml:trace>
  <inkml:trace contextRef="#ctx0" brushRef="#br0" timeOffset="71235.1854">29564 11727 551,'0'0'1,"0"0"4,0 0-4,0 0-12,0 0-36,0 0-89,0 0-96</inkml:trace>
  <inkml:trace contextRef="#ctx0" brushRef="#br0" timeOffset="71378.6152">29830 11671 552,'0'0'-1,"0"0"-5,0 0-41,0 0-106,0 0-83</inkml:trace>
  <inkml:trace contextRef="#ctx0" brushRef="#br0" timeOffset="71511.7222">30103 11653 627,'0'0'-7,"0"0"-1,0 0-43,0 0-150,0 0-55</inkml:trace>
  <inkml:trace contextRef="#ctx0" brushRef="#br0" timeOffset="71832.9482">30634 11575 646,'0'0'23,"0"0"6,0 0 1,0 0-14,0 0-1,98 5-8,-72-5 0,2-5-3,-1-1-2,3 0-5,-1-2-3,0 3-8,-3-5-13,-3 1-24,-7 4-40,-3-4-100,-6 1-76</inkml:trace>
  <inkml:trace contextRef="#ctx0" brushRef="#br0" timeOffset="72023.9534">30829 11388 616,'0'0'11,"0"0"6,0 0-1,0 0-5,-10 97-5,11-73-1,1-10-3,-1 6-1,-1-3-1,0 2-2,0 3-8,-1-6-13,-5-3-27,2 1-41,-1-7-86,1 3-71</inkml:trace>
  <inkml:trace contextRef="#ctx0" brushRef="#br0" timeOffset="72276.3184">31264 11376 713,'0'0'10,"0"0"6,0 0 2,0 0-4,0 0-3,0 0-4,0 0-3,0 0-3,0 0 0,64 72-2,-61-63-1,1 6-5,-1-7-4,-3-3-11,0 4-11,0-1-13,0 4-33,0 0-41,0-2-89,0 2-40</inkml:trace>
  <inkml:trace contextRef="#ctx0" brushRef="#br0" timeOffset="72556.1198">31554 11047 741,'0'0'4,"0"0"10,0 0 4,0 0 7,83 97-1,-60-59-8,-4 0-2,-4 2-10,0 1-2,-7-2 0,-5 1-2,-3 1 2,-8-5-2,-9 0-2,-6 0-4,-7-5-9,-5-1-12,-7 2-17,-7-3-57,-8 1-185,-8-3-13</inkml:trace>
  <inkml:trace contextRef="#ctx0" brushRef="#br0" timeOffset="78727.0121">25887 12267 78,'0'0'54,"0"0"0,0 0-6,0 0-2,0 0-1,0 0-4,0 0 0,0 0 2,0 0-1,3-32 2,-3 27-8,0-2-5,0 2-3,0 5-7,0 0-1,0 0-4,0-2-5,0 1 1,0-1-5,0 0-1,0 1-1,0-1-2,0 2 0,0-2-1,0 2 1,0 0 0,0 0-1,-7 9 0,-10 9 2,-5 8 0,-3 6 2,-9 4-4,-7 6 1,-8 1-2,-6 3 1,-7 2 4,-7-1-5,-4 0 5,-3-5 0,0-1 1,-1-7 3,0-1 0,-1-7 0,4-1-2,6-5-2,0-4-1,6-3-1,6-1-1,0-2 0,6-3 1,0-2-3,7-3 1,1-2-1,7 0 1,4-4-1,2 1 0,12-2 1,0 1-2,6 1 0,5 2 1,2 1-2,4 0 2,-2-2-1,2 2-2,-2 0-2,1-2-7,-1 2-6,1 0-7,-1 0-10,1-3-13,-1 3-23,1 0-48,-1 0-92,2 0-54</inkml:trace>
  <inkml:trace contextRef="#ctx0" brushRef="#br0" timeOffset="78983.5858">24284 12593 756,'0'0'0,"0"0"0,0 0 4,0 0 3,0 0 0,0 0 2,0 0 0,0 0-4,0 0-1,-88 95-1,65-69 1,2 1 0,0-1 1,-1 1 1,3-3 0,3-2-2,5 0 0,2-9-2,8 3-2,1 1 0,7 0 0,7 2-1,9-2 0,9-3-7,2-4-12,5 0-29,2 0-61,0 1-176,0 6-15</inkml:trace>
  <inkml:trace contextRef="#ctx0" brushRef="#br0" timeOffset="80643.8885">23171 13537 632,'0'0'19,"0"0"4,0 0 0,0 0-5,0 0-9,0 0-4,0 0-1,0 0 4,0 0 2,0 0-2,46 53-2,-16-24-4,4-1 0,-3 2-2,3 1 2,-2-1-2,-4-4 0,0-1-4,-4-3-3,-5-2-11,-1-1-14,-7-4-23,-1-5-36,-4-5-48,-3-1-77</inkml:trace>
  <inkml:trace contextRef="#ctx0" brushRef="#br0" timeOffset="80850.971">23454 13428 713,'0'0'-1,"0"0"2,0 0 2,0 0 1,-59 89-2,50-64 0,2 4-3,1 2 0,-1-1-5,-3-3-6,3 1-14,-1-4-23,0-2-42,-2-3-74,2-5-89</inkml:trace>
  <inkml:trace contextRef="#ctx0" brushRef="#br0" timeOffset="81178.0232">23561 13268 694,'0'0'-3,"0"0"5,0 0 0,0 0 2,0 0 0,0 0-3,84 90 2,-77-73-3,-2-1 0,-1-3-2,-1-1 1,-2-7-1,0 0 0,-1-5 0,0 0 1,0 0 1,0 2 2,2-1 1,-2-1-1,4 0-1,4-3-1,1-7 0,5-5 0,0-2-1,2 5 1,2-2 1,-4 7 1,2 4-2,0 3 0,0 0-2,3 5 1,-2 7 0,-4 3-1,1 6-12,-7 1-21,-2 3-46,-5 3-76,0-2-106</inkml:trace>
  <inkml:trace contextRef="#ctx0" brushRef="#br0" timeOffset="81333.6558">23938 13669 696,'0'0'3,"0"0"5,0 0-1,103-5 1,-71-1-4,1 2-8,2-3-15,0-1-31,1-2-58,-6-2-142,2 2-20</inkml:trace>
  <inkml:trace contextRef="#ctx0" brushRef="#br0" timeOffset="81498.2591">24379 13455 767,'0'0'5,"0"0"4,0 0 4,0 0-3,0 0-1,0 0-6,0 0-1,15 108-5,-9-71-5,-2 2-13,-3 4-20,-1-2-53,0 0-122,-8-1-71</inkml:trace>
  <inkml:trace contextRef="#ctx0" brushRef="#br0" timeOffset="81744.3044">23109 14311 773,'0'0'-9,"0"0"4,0 0 12,101 27 2,-39-22 0,13-3-3,12-2-4,7 0 0,6-5-1,5-2 0,-1-3-1,0 1-4,-10 2-16,-7-1-23,-15 6-49,-15 2-112,-12 0-84</inkml:trace>
  <inkml:trace contextRef="#ctx0" brushRef="#br0" timeOffset="81968.2301">23479 14497 838,'0'0'-1,"0"0"5,0 0 6,0 0 0,0 0 4,87 87-10,-46-64 1,1 0-3,3-3-2,-4 2 0,-4-1-5,-5-2-8,-4-3-13,-5 1-12,-6-2-17,-4-5-20,-7-3-47,-3-2-97,-3-3-51</inkml:trace>
  <inkml:trace contextRef="#ctx0" brushRef="#br0" timeOffset="82156.2743">23707 14544 660,'0'0'15,"0"0"3,0 0 5,0 0-4,0 0-3,0 0 0,0 0-10,0 0 0,0 0-5,-46 99-1,31-76 1,0 0-4,-3-1-5,1-3-10,1-1-18,-1-4-36,6-4-60,3-5-143</inkml:trace>
  <inkml:trace contextRef="#ctx0" brushRef="#br0" timeOffset="82315.908">24054 14654 781,'0'0'11,"84"-21"1,-39 9-3,-2 5-12,-2 1-15,-4 0-35,-4 2-59,-4-4-175,-1 2-8</inkml:trace>
  <inkml:trace contextRef="#ctx0" brushRef="#br0" timeOffset="82450.099">24473 14516 797,'0'0'1,"0"0"6,0 0-1,0 0 5,31 89-10,-24-61-10,0 3-17,-1-2-44,0 0-118,-6 0-111</inkml:trace>
  <inkml:trace contextRef="#ctx0" brushRef="#br0" timeOffset="83524.5031">20359 14010 732,'0'0'13,"0"0"5,0 0 8,0 0 1,0 0-5,43 95-9,-15-63-5,5-3-4,0 0-2,2-1-2,2 0 1,-4-4-1,-2 0 0,-4-2-6,-2-3-7,-2-2-13,-7-4-14,-3-3-12,-4-2-15,-4-5-25,0 0-30,-5-3-60,0 0-54</inkml:trace>
  <inkml:trace contextRef="#ctx0" brushRef="#br0" timeOffset="83725.048">20599 14037 572,'0'0'69,"0"0"-12,0 0-14,0 0-14,0 0-14,0 0-5,0 0-5,0 0 0,0 0 0,0 0 1,-72 49-2,60-13 1,-2 0-4,0 0 0,3-1-2,-4 1 0,2-4-3,0-1-5,3-4-11,0-5-15,0-4-27,3-4-45,1-4-101,3-7-71</inkml:trace>
  <inkml:trace contextRef="#ctx0" brushRef="#br0" timeOffset="83908.0865">20826 14161 739,'0'0'20,"0"0"1,115-31 0,-70 19-10,4 2-8,-1-2-3,-3 2-3,-2 3-5,-2-1-12,-7 3-15,-11 3-24,-9 2-37,-7 0-59,-7 0-111</inkml:trace>
  <inkml:trace contextRef="#ctx0" brushRef="#br0" timeOffset="84092.1112">20978 14297 693,'0'0'26,"0"0"6,0 0-2,0 0-5,0 0-6,0 0-7,0 0-3,85 38-3,-45-44-3,9-7 0,-1-3-3,6-2-2,-5-1-6,-1 1-11,-7 2-13,-6 2-16,-6 0-16,-11 7-33,-9 1-109,-4 3-64</inkml:trace>
  <inkml:trace contextRef="#ctx0" brushRef="#br0" timeOffset="84303.592">21123 13892 793,'0'0'13,"0"0"7,0 0 2,0 0 4,0 0-11,18 88-4,-5-50-7,0 3-4,0 1 1,-3 1-1,-3 2 2,-2-3-3,-4 2 0,-1-3-7,0-2-5,-1-3-15,-4-5-10,1-2-21,1-9-35,0-3-95,2-1-101</inkml:trace>
  <inkml:trace contextRef="#ctx0" brushRef="#br0" timeOffset="84516.2518">21835 13816 867,'0'0'10,"0"0"6,0 0 0,0 0-4,-7 86-1,5-42-10,2 0 3,0 2-3,0 1-3,5 0-5,0-1-17,2-1-23,-1 1-68,-1-2-193,-5-7-16</inkml:trace>
  <inkml:trace contextRef="#ctx0" brushRef="#br0" timeOffset="84917.3312">22613 14268 931,'0'0'2,"0"0"3,0 0 0,0 0-1,10 85 0,-23-54-5,-7-3-3,-2 4-6,-1-3-10,-5 2-16,-2-3-19,-2-5-38,2 1-83,-4-7-123</inkml:trace>
  <inkml:trace contextRef="#ctx0" brushRef="#br0" timeOffset="85103.839">22561 14004 941,'0'0'0,"0"0"1,0 0-2,0 0-4,0 0-15,0 0-36,0 0-100,0 0-162,0 0-13</inkml:trace>
  <inkml:trace contextRef="#ctx0" brushRef="#br0" timeOffset="86077.9701">25487 13650 770,'0'0'-3,"0"0"3,0 0 4,0 0 9,0 0 4,0 0-2,0 0-6,0 0-6,89-10-1,-52 4-3,2-1-3,-5 2-7,0-2-18,-2 4-18,-12-1-46,-2 3-85,-7-1-101</inkml:trace>
  <inkml:trace contextRef="#ctx0" brushRef="#br0" timeOffset="86234.0854">25564 13759 769,'0'0'0,"0"0"3,0 0 7,0 0 4,0 0 1,0 0-4,0 0-5,88 52-3,-46-52-9,8 0-19,5-1-39,-2-6-159,3 0-85</inkml:trace>
  <inkml:trace contextRef="#ctx0" brushRef="#br0" timeOffset="86688.4667">26828 13312 759,'0'0'-3,"0"0"3,0 0 10,0 0 4,0 0 3,77 85-4,-43-47-8,4 4-2,-1 3-3,0-3 0,-2 2-1,-3-5-1,-2-4-7,-5-1-11,-5-7-16,-3-1-29,-5-9-51,-6 2-118,-2-8-39</inkml:trace>
  <inkml:trace contextRef="#ctx0" brushRef="#br0" timeOffset="86914.4944">27071 13279 761,'0'0'-4,"0"0"6,0 0 0,0 0 3,0 0-2,-49 83-3,36-54 1,-3 1-1,2-1-1,-3 1-3,2-5-4,1 0-9,1-4-11,-2-1-24,7-6-32,-1 1-67,3-7-109</inkml:trace>
  <inkml:trace contextRef="#ctx0" brushRef="#br0" timeOffset="87283.6738">27191 12797 764,'0'0'-3,"0"0"1,0 0 2,0 0 2,0 0 3,0 0-1,0 0-3,12 100 1,-3-74-2,1-3 0,-4-6 0,1-4 0,-3-4-1,-1-2-1,1-2 1,-4-5 0,0 0 1,0 0 2,2 0-1,-1 0 0,2 0 0,3-10-2,0-6 2,1-4-2,1 0 2,3-2-2,0 3 1,4 1-1,-1 0 2,-1 7-1,2 5 1,0 3 1,3 3 0,2 1-1,-1 9 0,-5 4-1,2 3-1,-3 1 1,-2 5-2,-3 0-3,-4 1-11,-2 2-13,-2-4-35,-7-5-56,-6 0-134,2-9-16</inkml:trace>
  <inkml:trace contextRef="#ctx0" brushRef="#br0" timeOffset="87430.3553">27573 12928 684,'0'0'4,"0"0"3,80-20 0,-50 16 0,5-1-8,-2 2-14,-3-2-36,1 3-90,-8-3-132</inkml:trace>
  <inkml:trace contextRef="#ctx0" brushRef="#br0" timeOffset="87904.1337">27916 12668 764,'0'0'-3,"0"0"4,0 0 1,0 0 4,0 0-2,-15 90-1,15-51-3,0 2-3,0 3-4,5 0-10,-1 1-26,3-2-39,-1-6-76,0-1-117</inkml:trace>
  <inkml:trace contextRef="#ctx0" brushRef="#br0" timeOffset="88423.3402">27712 13743 703,'0'0'-7,"0"0"5,0 0 7,0 0 1,0 0-2,85-13-4,-50 9-4,3-1-6,1 0-8,-1-2-14,-1 2-23,-4-2-37,-6-1-64,-9 5-91</inkml:trace>
  <inkml:trace contextRef="#ctx0" brushRef="#br0" timeOffset="88599.4595">27845 13510 594,'0'0'-4,"0"0"8,0 0 5,0 0 1,0 0-4,0 0-2,56 86-3,-41-59-1,-2 2-9,-3 0-19,-3-4-42,-1-1-64,-5-4-112</inkml:trace>
  <inkml:trace contextRef="#ctx0" brushRef="#br0" timeOffset="88842.8087">28153 13476 756,'0'0'-4,"0"0"5,0 0 5,0 0-2,107 102 3,-69-73-4,2-1 0,3-2-2,1-1-1,0-5-3,-6 0-6,-2-4-12,-7-3-16,-9-4-31,-8-4-49,-5-2-96,-7-3-49</inkml:trace>
  <inkml:trace contextRef="#ctx0" brushRef="#br0" timeOffset="89029.317">28439 13394 612,'0'0'16,"0"0"8,0 0 3,0 0-8,-3 81-12,0-46-2,0 2-4,-4-1 0,0 1-2,-3-2-6,-6-1-12,0-5-19,-9-4-38,1-2-63,-3-5-117</inkml:trace>
  <inkml:trace contextRef="#ctx0" brushRef="#br0" timeOffset="89407.9095">28492 13026 742,'0'0'-6,"0"0"2,0 0 4,0 0 2,0 0 1,0 0-1,37 79-2,-33-54 1,0-1-3,-1-7-2,2-2 1,-2-5-7,-2-3 2,2-2-5,-3-5 3,0 0 3,0 0 1,0 2 4,1-2 2,-1 2-1,0-2 1,0-2 1,0-10-2,3-5 4,0-5 0,4 2 0,2 3 0,4 2 2,2 4 3,-4 4 0,5 4 1,1 3-4,-1 0 0,9 6-3,-8 7-1,-2 5 1,-4 6-2,-1 1 1,-2 1 0,-6 1-8,0 2-11,-2-3-28,-3-3-44,-4-2-60,-2-7-114</inkml:trace>
  <inkml:trace contextRef="#ctx0" brushRef="#br0" timeOffset="89556.0745">28779 13122 633,'0'0'-11,"0"0"0,0 0-30,0 0-59,0 0-88,0 0-57</inkml:trace>
  <inkml:trace contextRef="#ctx0" brushRef="#br0" timeOffset="89804.9279">28948 13038 552,'0'0'38,"0"0"0,0 0-6,0 0-12,0 0-6,0 0 0,0 0-3,91-29 1,-73 39 0,-3 4-3,0 3 2,-4 1-2,-3 3 2,-4 0 1,-1 2-2,-3-2-2,0 1-1,-3-5-2,-3 2-2,0-6 4,-1 3-4,4-7 4,0-5-5,2 2-2,1-6 0,0 0-1,0 5 1,0 2-4,6 1-3,7 3-11,3-5-14,5-5-25,7 1-54,-4-2-152,2 0-23</inkml:trace>
  <inkml:trace contextRef="#ctx0" brushRef="#br0" timeOffset="90033.8369">29020 13861 832,'0'0'-7,"0"0"5,0 0 7,0 0-1,80 2-1,-38-2-4,4-3 2,3-3-4,0-2-9,-1 1-9,-3-2-18,-9 1-20,-7-1-36,-8 3-87,-9 3-93</inkml:trace>
  <inkml:trace contextRef="#ctx0" brushRef="#br0" timeOffset="90194.4443">29224 13637 735,'0'0'3,"0"0"8,0 0 6,0 0-4,18 91 0,-6-64-7,0 2-3,1 0-2,-3-3-3,-1 1-2,-6 0-15,-3-3-13,0 0-34,-9-5-70,-4-1-142</inkml:trace>
  <inkml:trace contextRef="#ctx0" brushRef="#br0" timeOffset="90352.5312">29619 13796 701,'0'0'-4,"0"0"0,0 0-23,0 0-68,0 0-168,0 0-21</inkml:trace>
  <inkml:trace contextRef="#ctx0" brushRef="#br0" timeOffset="90492.6856">29959 13821 766,'0'0'-5,"0"0"4,0 0-24,86 4-42,-61-11-116,5 0-109</inkml:trace>
  <inkml:trace contextRef="#ctx0" brushRef="#br0" timeOffset="91017.2603">30927 13779 793,'0'0'-11,"0"0"2,0 0 6,109-8 3,-67 6-7,-2-1-14,1 1-20,0 2-28,-7 0-57,-2 0-120,-9 0-13</inkml:trace>
  <inkml:trace contextRef="#ctx0" brushRef="#br0" timeOffset="91234.1376">31053 13614 812,'0'0'-3,"0"0"4,0 0 5,0 0 4,0 0-2,0 0-2,13 95-3,0-64 0,-1 1-2,0-3 0,2 1-5,-5-1-1,-1-2-2,-4-2-8,-1-6-2,-3-2-12,0-3-10,0-4-15,-1 1-30,-1-7-34,1 3-77,1-7-49</inkml:trace>
  <inkml:trace contextRef="#ctx0" brushRef="#br0" timeOffset="91432.4906">31546 13669 813,'0'0'2,"0"0"1,0 0 6,0 0 4,0 0 0,0 0-4,0 0-3,28 90-5,-24-60 0,0-1-3,0-1-5,1-2-7,-2-5-20,-2-2-28,1 0-56,-2-7-148,0 3-25</inkml:trace>
  <inkml:trace contextRef="#ctx0" brushRef="#br0" timeOffset="91686.8802">31757 13351 837,'0'0'1,"0"0"5,0 0 8,103 100-3,-72-51 1,-2 7-7,-2 7-2,-6 2-4,-5 1 2,-7 2 1,-9-6-5,-5 4-1,-16-7-15,-14 0-16,-14-3-26,-18-3-95,-13-2-143,-19-5-1</inkml:trace>
  <inkml:trace contextRef="#ctx0" brushRef="#br0" timeOffset="92164.6675">26779 13147 657,'0'0'9,"0"0"-3,0 0 9,-108 113 2,73-52 7,4 9-4,2 3-6,5 4-2,9 1-7,7-6-1,8-1-1,15-3-3,15-3 3,16-7-7,15-2-12,9-8-16,9-4-33,6-8-61,3-7-153,5-10 12</inkml:trace>
  <inkml:trace contextRef="#ctx0" brushRef="#br0" timeOffset="102248.0212">7892 14851 381,'0'0'5,"0"0"3,0 0 3,0 0 7,0 0 5,0 0-3,0 0-5,0 0-8,0 0-4,-32-17-1,32 17 3,0-1 2,0 0 2,3-2 2,9-1 0,5 1-3,3 3 2,5-1-1,1 1 3,3 0 3,-2-2-4,2 2 3,3-2-2,1 1-1,2-3 1,4 1-2,-3-1 2,5-1-4,3-2 0,0 1-1,2-1-2,2-1 0,2 1-1,1-1-3,3 1 1,2-1 1,0 2-1,2-2 0,0 2 1,1 0-2,0 1 2,-1-2-1,0 3 1,-3-3 0,3 1 0,1 1 0,-4-2 1,4 1 1,-2-1-1,-1 3-1,-4 0 0,-3 0 0,-3-1 0,-5 3-1,-3-1 0,-14 1-1,-4 2 1,-8 0-2,-6 0 0,0 0-2,-6 0-2,0-1-6,0 1-15,0 0-22,0 0-43,0 0-69,-15 0-111</inkml:trace>
  <inkml:trace contextRef="#ctx0" brushRef="#br0" timeOffset="104953.4087">8420 14734 253,'0'0'42,"0"0"7,0 0 1,0 0-6,0 0-10,0 0-9,0 0-7,0 0-7,0 0-2,0 0 0,-25-1 2,41-4 2,10 0 0,4 2 0,4-1-2,2 0-1,7 0-1,2-1 0,4-2 1,6 2 2,2 3 1,3-3-1,5 0 1,3 2-3,2 1 0,1-1-2,4-1-3,0 1 0,3 1-2,4 2 0,-1-3 0,3 3-1,3 3 0,-2-3 0,6 0-1,2 0 1,-4 0-1,2 2 0,-1 1 0,-2 1-1,-2-1 1,-1 2-1,2-1 0,-2 0 1,-1 0-1,-6 0 1,3-1-1,0 0 1,-6-3 2,1 2-2,1-2 2,-2 0 0,1 0 0,-4 0 0,3 0-1,0 0 1,0 0-1,-1-3 0,3-2 2,-3 3-3,2 0 3,-1-2-1,2 1-1,-3 1-1,2-1 0,-3-1 0,2 3-1,-3-1 0,-1 2 1,1 0 0,2 0-1,-3 0 1,2 0-2,-2 0 2,3 0-1,-2 0-1,1 0 1,2 2 1,0-2-1,3 0 1,-3 0-1,5 0 1,-2 1-1,-3 0 1,4 2 1,-3 1-1,3 0 0,-5 0 1,5 0 0,-3 1 0,2 0-1,-4 1-1,-1-2 0,4 1 1,-2 0 0,0 1 0,0 0 0,-1 0-1,0 2 0,-3-1 0,0 3 0,-1-3 0,1 1-1,-1 1 1,2 0 0,-3-1 0,2 0 0,-1 1 1,2 1-2,-3-1 2,5-1 0,-5-3-1,2 2 1,1-2-1,-4 2 0,3-1 1,-3 1-1,1 0 0,-3 0 1,-1 1-1,-2-1 2,0 1-2,-3-1 0,-2 1 0,3 0 1,-5-1 0,3 1-2,-1 0 2,-2-2 0,1-2-1,0 1 1,0 0-1,0 0 0,2-2 0,-1 0-1,-1 1 1,3-1 1,-1-1 0,2 1 1,-1 1-2,1 3 0,0-2 1,0 0-2,-4 2 1,0-1-2,4 1 1,-3-2 1,-1 2 1,1-1 0,-1-1 0,-3 3-2,0-3 1,-2 0-1,2 0 2,-1 0-1,-1 0 0,0 0-1,0 0 1,0-2 0,-1 1-1,1-2 1,0 1 1,-3-3-1,-1 3 0,1-3 0,-4 0-1,-1 0 1,-2 0 1,-2 0-1,1 0 0,-3 0 0,-2 0-1,-1 0 1,-2 2 0,-2-1 1,-3 1-1,-2-1 0,-1 2 0,-9-2-2,3 1 2,-4 0 0,-3-1 0,4 1 1,-6 1-1,-6-3 0,8 1 1,-6 1-1,-2-1 1,0 1-3,-4-2 2,3 1 0,2 1 1,-1-1 1,1 1-2,-5-2 1,0 0 0,0 0 0,1 2 0,1-2-1,-1 0 1,1 0-1,0 3 2,-1-3-2,4 5 0,-2-1 0,0 2 0,1-1 0,-1-1 1,1 1 5,3 2-6,-4 1 5,2 1-4,-4 1 0,4 7 1,-4 4-2,0 7 3,-1 5-3,0 3 3,0 7 0,-4 6-1,0 2-1,1 5 1,0 5-3,1 0 3,2-1-4,0-2 3,0 0 3,2-3-4,2 1 6,2-3-6,-2 1 0,4 3 1,-3-6-1,0 4 0,-2-4-2,-1 1 1,-2-2 0,0-3 3,0 1 2,0-2-3,0-3 4,0-1-5,-1-2 3,0-8-3,1-1 0,0-2 0,0-3 0,0-3 0,2-5 0,1-5 2,0-1-3,-1-2 4,1 2-3,-2-7-1,1 0 1,-2-5-1,0 0 0,0 0 2,0 0 0,1 2 1,-1 1 1,0-3-2,0 2-1,0-2-1,2 2 1,-2-2 2,0 3-1,0-3-2,0 0 1,0 2 0,0-2 0,0 2 1,0-2-1,0 5 0,-2 0 2,-2 2-1,-1 1 0,-1 0-2,-4 4 1,-1 0 0,-8 3-1,-1-1 2,-5-1-1,-2-1 1,-4 1-2,-3 4 3,-3-3-2,-3-1 0,-6-1 1,-2 4-2,-4-6 1,-3 5 2,-4-3-2,-2-2 1,-4 0-1,0 0 2,-6-5-2,2 3-1,-5-2 2,-3-1-2,-2 1 2,-4-3 3,-3 1-4,-2-2 1,-4 1-2,-2 0-2,-3-1 3,-2 1 1,-5-2 1,-6 0-1,3 1-2,-4 1 2,-3-3-1,-1 0 0,-1 0 2,-4 0-5,-1 0 5,-2 0-2,-3-5 0,-2 3 2,-2-3-3,-2 0 2,-4 2 0,0-2-1,-4 0 1,0 0-2,-5-1 0,1 0 1,-2 1 0,-2-2 0,3 1 1,-2 0-4,0-2 3,-1 0 0,2 1 0,3 2 4,0 0-2,0 0-2,0-2-2,2 0 1,-2 2-1,4-5-3,-1 3 4,0 2 1,1 0 0,3 3 4,3-3-5,-1 2 0,1 1-1,1 2 3,1 0 0,1-2-4,-1 2 3,1 0-1,2 0 1,0 0 2,4-1-3,0 1 2,2 0-2,1 0 0,1 0 1,4 3 0,1-3-1,6 3 1,-1-3 0,6 2 2,0-2-2,9 0-1,2 0 1,5-3-2,7-2 3,3 1 0,0-1-1,4-2 0,3 2-4,3 0 1,3-1 0,3 2 0,1-3 2,4 3-2,-1 1 1,0 2 2,6-4 0,-3 2 0,0 0-1,0-1-2,3 0 3,-2 0 0,4 0 1,2 3 1,-1-2-2,3 3 2,4-1-2,0 1 0,-1 0 0,2 0-2,0-2 2,3 2-2,0 0 2,0 0 0,2 0 0,-3 0 2,0 0-2,4 0 1,-2 6-2,-1-3 1,4 3 0,0 0 0,1-1 0,6 0 0,-1-2 0,2 0 0,9-2 0,-5-1 0,3 0 0,5 0 0,-6 0 0,8 0 2,0-1-3,1-1 4,2-2 0,2 0-2,2 1 2,-3 0-2,5-1 1,0 1-1,-3-4-1,5 3 0,-4-5-1,1 2 0,4-6 3,-4 3-4,4-2 2,-1-12 0,1 3 1,0-8 0,0 1-1,0-2-1,0-9 1,5-2-1,1-8-1,0-10 4,0-7-6,-2-12 5,6-7-2,-6-7-3,2-7 4,-3-7-2,0-4-1,1-3 3,-2-1-2,-1 1 1,3 0 4,-1 3-3,2 4-2,2 3 4,2 6-4,2 4 4,2 13-1,-4 12-1,5 10 1,-5 15-2,0 11 2,-4 13-2,0 9 0,-4 6-4,-1 4-5,0-1-8,0 1-7,0 0-14,3 0-29,10 0-66,0 1-154,8 3 0</inkml:trace>
  <inkml:trace contextRef="#ctx0" brushRef="#br0" timeOffset="122343.3265">12238 10427 613,'0'0'14,"0"0"0,0 0-4,0 0-1,0 0 0,0 0-1,0 0 1,0 0 3,0 0 4,-48 104 3,35-45-6,-1 17 1,-2 12-6,0 17-1,-6 11 7,2 12 0,-2 13-3,-4 13-2,-4 8-3,-2 4-2,-1 1 2,-3 3-3,0-3 0,2-3 2,1-10-2,1-4 2,5-11 0,4-12-5,4-10 1,2-9 3,3-11-3,3-8 2,1-3 0,1-10-3,2-5 1,3-9-1,-1-4 1,2-10-1,2-2 1,-2-10 3,3-6-4,0-9 3,0-9-4,0-2-2,0-5 2,0 0-4,0 0-3,0-5-3,0 0-10,0 0-11,0 0-24,0 2-47,0-2-104,-3-9-81</inkml:trace>
  <inkml:trace contextRef="#ctx0" brushRef="#br0" timeOffset="122703.2536">11239 13716 690,'0'0'3,"0"0"1,0 0 0,23 80 3,-14-54-2,-1 3-1,1-2 3,0 0-5,1-3 4,0 0-6,0-5 1,-4-5 0,2-2 0,-2-5 0,2 1-1,-4 0 0,6-4-1,-4 3-1,1-5-1,0 3-8,-4-4-18,2 3-22,0-4-43,-2 0-54,7-2-94</inkml:trace>
  <inkml:trace contextRef="#ctx0" brushRef="#br0" timeOffset="122935.6645">11743 13811 821,'0'0'12,"0"0"0,0 0-1,0 0-2,0 0-2,0 0-4,0 0-1,0 0-1,-76 89 3,60-67-4,0 2 3,0-3-4,0 1-3,0-2-3,2 0-6,-1-5-9,4-3-11,1-2-15,4-4-28,0-2-50,5-1-141,1-3-7</inkml:trace>
  <inkml:trace contextRef="#ctx0" brushRef="#br0" timeOffset="144896.5055">11227 8388 397,'0'0'1,"0"0"3,0 0 9,0 0 12,0 0 5,-36 126 4,28-64-7,-1 14-1,0 15-4,-1 8-4,0 6 2,3 4-8,-1-5-2,4-3-3,0-3-4,4-9-1,0-7 0,5-7-1,1-10 2,2-9 0,-4-7 1,3-5 1,0-7-3,-4-7 2,0-9-4,0-3 0,0-6 0,-3-7 0,0 1-1,0-6-3,0 0-4,0 0-11,0 2-8,3-1-26,-3 1-41,0-2-73,0 0-72</inkml:trace>
  <inkml:trace contextRef="#ctx0" brushRef="#br0" timeOffset="148591.9006">10941 8523 326,'0'0'8,"0"0"1,0 0 0,0 0-3,0 0-1,0 0-4,0 0 1,0 0 3,0 0 1,0 0 5,51-15 0,-28 15 5,3 0 0,1 6-4,2 0 0,1 0-5,2 1 0,3 0-1,4 1-3,3 1 0,3-2-2,5-1 3,0 0-2,3-1 1,-1-2-2,6-1 0,1 1-1,-2-2 3,2-1-1,0 0 0,2 0 1,1 0-1,-1-1 3,5-2 1,-1 1 2,-1-1 0,1-2 4,0 1-2,2 1 2,-1-2-3,-1 2 0,0-1-2,0 0 1,-1 1 1,-2-2-2,0 3-1,-1-1 0,1-2 1,-1 1-2,1 1 0,-1 1 0,1-1-2,-3 0 2,2-1-5,-3 3 3,-2-1-6,-1 0 3,-4 2 3,-2 0-3,0 0 2,-1 0-1,1 0 0,-4 0 0,2 0 2,-2 2-2,4-2 1,-1 1 0,0 0-1,1-1 2,0 1-1,0 1-1,2-2 2,-2 2-2,3-1 0,3 1 0,-2-1 0,1 1 1,2 0-2,-1-2 2,2 3-2,0-3 2,0 2-2,-2-2 0,3 2 2,1-1-1,-1-1 1,0 0 0,1 4-1,-1-4 0,1 3 0,0-1-2,-1-2 2,1 0-3,-1 2 3,1-1-3,-2 1 3,2-2 2,-1 2-3,0-2 1,1 1 1,-1 1-4,0 0 4,-2-2-1,2 3 0,-2-2 0,-1 0-1,0 1 0,-3-1 0,3 1 0,-4 0 1,1-1 0,1 1-1,-1 0 0,1-2 0,0 0 1,-1 2-1,0-2 0,3 0 1,-3 0-2,0 0 2,0 1-1,0 1 0,-1 0 0,-2-2 0,2 1 1,-1 1 0,-5 0-1,7-2 1,-6 0 0,-1 3-1,5-3 0,-4 0 0,-2 1 0,3-1 1,-3 1-1,0 1 1,-1-2-1,5 1 1,-5 1 0,2-2 0,0 2 2,0 1-3,-2-1 0,3 1 0,-2-3 1,0 2 0,0 0-1,-1-1 2,2 1-1,-3-1 0,4-1 0,-2 1 0,0 2-1,3-3 1,-3 2-1,0 0 1,2-1-1,-1 1 1,1-2 0,2 0-1,0 0 1,-3 0 0,2 0 0,-2 0 1,0 0-1,1 0-1,-1 0 0,-2 0 0,2 0 0,-1 1 1,-3 3 0,1-4-1,0 2 1,0-1-1,-1 1 1,2 1 0,-3-1 0,1-1-1,2 1 1,-1 0 0,0-1 1,4 0-1,-1 1-1,3-2 1,1 1-1,-3-1 1,3 0 1,1 0-2,-1 0 0,1 0 0,0-3 0,0 2 1,2-2 0,-4 1 0,4 2 0,-3 0 0,-1 0 0,4 0 0,-6 0 0,5 0 1,-4 0-1,-2 0 0,4 2-1,-1 0 0,1-1 0,3 0 1,-2 1 0,2-1 0,0-1-1,0 0 1,1 0-1,2 0 0,0-1 1,0 1-1,-1 0 1,-2 0-1,1 0 0,-1 0 1,-1 0-1,-2 0 1,0 0 0,3 0-1,-1 0 0,1 0 1,-4 0-1,2 0 0,-2 1 0,-1 1 0,1-2 0,0 1 0,-1 1 0,-2 0 0,0-1 1,0 1 0,0-1 0,-2 2-1,1-2 0,0 1 0,3-1 1,-3 1 0,3-2-1,-2 2 2,-3-2-2,4 0 0,-6 0 0,5 0 0,-4 0-2,-2 0 4,1 0-2,-2 0 1,-2 0 0,-1 1-1,-2-1 0,0 0 0,0 2 2,-1-2-2,1 0 0,-3 1 1,1 1-1,-5-1 1,0 1-1,-1-1 0,1 2 0,-2-1 0,-3-1 0,-4 1 0,1 0-1,0-1 1,-5 1 0,4 0 0,1 1 1,-8-1 0,7 1-1,-8-1 0,1-2-1,1 3 1,-6-2 0,-1 0 0,1-1 0,-1 2 0,0-1 1,2 1-1,-6-2 0,3 2 0,0 1 0,0-1 1,3 3 0,-5 0-1,2 2 1,1 1 0,-2 1 0,1 1-1,1 0 1,-3 1-1,2 1 0,0 4 0,-2-5 0,2 7-1,-1 2 2,-1 0-1,1 7 0,-2-1 0,0-1 1,0 1-2,0 2 2,-2-3-1,1 1 0,-2-1-1,-1 4 2,1 0 3,-2 3-3,0-2 3,0 0-5,-2 2 1,3-1 0,-2 1 1,-1-3 0,2 3-2,3 0 1,-1 1-1,0 0 1,0-1-1,1 0 1,1 0-1,-2 2 2,1-4-1,1 1 0,-1-4 0,0-1 0,2 0 0,-1-5 0,-1-4 0,-1-1 0,0-1 2,0-3-3,0 5 4,0-7-5,2 2 2,-2-2 0,0 2 0,2-3-1,-3 1 1,1-2 1,1-3-1,1 0 0,-1-1 0,1 1-1,-1-1 0,1 3 1,-1-3 1,1 0-1,-1 1 0,1 0 0,1-5-1,0 0 1,-1 4 0,-1 1 0,1 0 1,-4 2-1,4-2-1,-2-2 1,-1 4-1,2-2 0,1-3 0,-3 6 1,1-4-1,0-1 1,1 1-1,2-4 1,-3 5-1,2-2 0,-2-1 1,-3 6 0,4-4 1,-4-1-1,0 4-1,-2-1 0,2 0-1,-3 0 1,1 0 0,1 0-1,-3 0 1,1-2 1,2 3-1,-2-4 0,-1 1 1,0-1 0,1 2 0,-3-3 0,-6 2 0,7-2 0,-5 0 0,-3 2 0,7-3-2,-8 1 1,0-1 1,-2 1-1,-7-2 1,3 1-2,2-1 2,-4 0 0,2 0 0,-1 0 0,-1 2 2,-2-2-4,0 0 2,-2 0 0,-3 0-1,2 0 1,-3 0 0,-2 0 0,-1 0 0,2-2 0,-4 2 0,2-1 0,-3 1 0,-1-2 0,-2 2-1,-3 0 1,-2 0 1,-2 0-1,-1 2 0,-3-2-1,3 3 0,-4-1 1,2 3 0,0 0 1,0-3-1,0 3 0,1-2 0,0 1 0,2-1-1,0 1 1,-2-1-1,3 0 1,-2 0-1,1-2 0,-1 2 1,2-3 0,-2 0-1,1 0 0,0 0 1,-2 0-1,2 0 1,-1 0-1,-1 2 0,2-2 0,-2 0-1,0 0 1,-1 0-1,-2 0 0,4 0 1,-4 0 0,-1 0 1,1-2-1,-4-2 0,0 1 1,-1 0-1,-2 0 1,-1-1 1,-1 1-1,-3 3 0,-2-2 0,0 2-1,-4 0 1,1 0 0,-4 2 0,2 1 1,0 2-1,1 0 0,0-1 0,-1 1 0,3 0 0,-3 2 0,-1-2 0,3 0 0,-4 0 0,4-1 0,-3 1 0,5-2 0,-3 2 0,3-1 0,-2-3 1,-1 3-1,1-4 1,-1 3-2,1-3 2,-4 0-1,7 0 0,-4 2 0,4 0-1,-3-1 2,2-1-2,-2 0 1,2 2 0,-2-2 0,3 1 1,-2 1-1,3 0-1,-2-2 0,0 0 0,-1 0 0,1 0 0,-2-4 0,3 1 1,-5-2 0,5 2-2,-4-4 2,3 0-1,-1-1 2,-3 0-1,0 0 0,-3 0 0,1 3 0,-2 1 0,1-1 2,1 2-4,0 1 2,0 0 0,1 2 2,-2 0-2,0 0-3,0 2 0,0 0-1,-3 1-1,3-2-1,-3 0 2,2-1-1,1 0 2,-3 0 0,2 0 1,-3 0 1,1-2 1,2-1 0,-1-2 0,2 1 0,-2 1 1,0-2-1,3 1 0,-2 1 0,1-2 0,7 2 0,-2-1 0,0 3 0,3-2 0,-1 2-1,3-2 1,2 1 0,0 2 0,5 0 0,0 0 0,3 0-1,-2 0 0,3 2-1,2-1 1,0 1-1,-1-1 1,1 1 0,1 0 0,-5 0 0,4 1 0,-2 0 0,2 1 1,1-1 0,0-1-2,4 1 2,1-1-1,-2-2 2,4 0-1,2 0 0,1 0 2,2 0-2,1 0 0,3-2 0,-2 1 0,4 1 0,-1 0 0,0 0 0,-2 1 0,1 3 0,4-1-2,-1 1 0,-1 1 0,2-2-2,0-1 0,-1 1 0,4 1 1,0-1 2,-1-1 1,6-2 0,-2 0 0,3 0 1,0 0-1,1 0 1,8 0 0,0-2 1,5 0 1,-1 1-2,1-1 0,5 2-1,3 0 0,4 0 1,-7-2-2,1 2 0,0 0 1,2 0 0,4 0 0,-2 0 0,2 0 0,-1 0 0,-1 0 0,1 0 0,-1 0 0,1 0 0,-1 0 0,1 0 1,-2 0 0,2 0 0,-1 0 1,1 0 2,-2 0 1,3 0-2,-3 0-1,3 0 0,-1 0-1,-1 0 0,-4 0 2,0 0-2,-2 0 0,5 0 0,-3-3-1,0 3 0,-1 0 1,-4 0-2,5 0 1,-6 0 0,-1 0 0,2 0 0,-4 0 1,4 0 1,0 0-1,-1 0 2,0 0 2,2 0 0,-3 0-1,3 0 0,-2 0-1,8-1 0,-2 1 2,2-1-2,-1-1 0,-1 1 1,1 1-1,5 0-1,-4-4 0,-1 3 1,1-3-2,-5-1 2,6 2 0,-2-6 1,-3-5 0,2 1-1,-1-5 1,3-2-1,-3-2 0,1-2 0,-3-6-2,0-4 1,-2-7 0,2-4-5,0-9 0,0-12-7,1-3-7,5-11-9,2-2-18,1-6-47,1 3-112,8 4-73</inkml:trace>
  <inkml:trace contextRef="#ctx0" brushRef="#br0" timeOffset="151716.4212">14473 10587 452,'0'0'34,"0"0"9,0 0 5,0 0-6,0 0-9,0 0-6,0 0-6,0 0-4,0 0-5,33-31-4,-33 31-5,0-1-1,-14-1 0,-4 2 0,-9 0 1,-2 2-3,-3 6 1,-4 1-1,-3-1 5,0 2 1,-1-1 2,-2 1 0,-2-2-1,5 1 1,-1-2-2,7 0 0,2-2 0,11-2-3,1 2-2,6-3 0,6-2-2,3 2 1,4-2-1,-2 0 0,2 0-1,0 1 1,0 3 1,8 0 0,9 2-1,10 0 1,2-2-1,6 0 1,1-1-1,2 0 1,0 0 0,-3 0 0,-3 2 0,-3-1 0,-5 2-1,-3 3-1,-8-3-1,-3 3 2,-6-2 0,-2 3 1,-2 7 1,-2 1 0,-11 8-1,-5 1 1,-8 3-1,-5 1 0,-2-1 0,-5 1 0,-1-1 1,0-3 0,0 2 0,0-4 2,1-3-2,1 0 4,4-2-1,1-1 2,5-2 4,3-3-7,5-1 2,9-3-6,2-3-1,5 0 0,3 4 0,0 3 2,10 4 1,4-5 0,8-1 1,8-2-1,5-3-1,9 0 1,3-3-1,5-3 1,2-1-2,-1 0 1,-1 0 1,-2-1-1,-7-3 3,-6 4-3,-3-3 0,-13 3-1,-9 0-2,-2 0-1,-7 0-3,1 0-2,1 0-11,-4 8-19,-2-1-34,-11 5-59,-7 1-122,1 0-22</inkml:trace>
  <inkml:trace contextRef="#ctx0" brushRef="#br0" timeOffset="152595.341">13513 11500 640,'0'0'18,"0"0"3,0 0-1,0 0-5,0 0-7,0 0-4,0 0-2,0 0 1,0 0 4,0 0-2,5 60 0,-4-31-2,-1 3 0,0-2-2,0 0 0,0-3 0,0-8-1,0 0 0,0-7 2,-1 1-2,1-2 0,0-5 0,0 0 1,0-6-1,0 0 0,0 0 1,0 2-1,0-1 0,0 0 1,0 1-2,0-1 1,0 1 1,0-2 0,0 2 0,0-2-1,0 0 0,5-11-1,4-3 1,-2-4-2,-1 2 0,0 2 2,-1-1 0,0 1 0,-2 4 0,1-7 0,-4 8 0,3 3 0,-2 1 0,-1 5 0,0-2 0,0 2 2,2-1-1,-2-1 0,1 1 1,-1-1-1,0 1-1,2-2 2,-2 3-1,0 0 0,1-2 1,-1 2 0,0-1-1,0 1 1,0-2 1,0 2-1,0 0 0,0 0 0,0 0 1,0 0 0,0 0-2,0 0 1,0 0-1,0 0 1,0 2-1,0 4 1,-1 0-2,-1 8 2,1-5-1,-1-4 1,2 7 1,0-5-2,0 5-1,0 1 1,0-4-1,2 1 0,2-3 0,1 3 0,2-3 0,0-1 1,2-1-1,-2-1 0,9-2-2,2-1-5,1-1-10,7 0-12,-1-1-21,1-2-37,-4-1-59,2-1-121</inkml:trace>
  <inkml:trace contextRef="#ctx0" brushRef="#br0" timeOffset="152812.7573">13879 11715 670,'0'0'19,"0"0"5,0 0-1,0 0-10,0 0-7,0 0-2,0 0-3,0 0 1,0 0-2,0 0-3,75 4-9,-52-4-16,-4 0-23,3 0-36,-5 0-45,-4 0-69,2 3-43</inkml:trace>
  <inkml:trace contextRef="#ctx0" brushRef="#br0" timeOffset="153177.9686">13899 11896 576,'0'0'10,"0"0"3,0 0 5,0 0-6,0 0-5,0 0-5,0 0-2,100-17-6,-73 10 1,-1-3-2,0 1 3,-1-1 2,-9 3 2,0 3-1,-8 0 2,-3 2-1,-1 1 3,-4 1 1,0-2 2,0 2 6,2 0 1,-1 0 2,-1 5 0,0 7 1,0 1-5,0 1-1,0 3-5,3-7-3,1 5-1,6-2 1,2-5-1,-1-1-1,4-2 1,4-4-1,-2-1 1,8 0 1,-1-6-1,-2-1 1,-5-5 2,-1 0 0,-3-3 8,-5 4 0,-3-2 3,-5-1 0,0-1-5,-4-6-4,-8 4-3,-4 3-2,-5 4-4,-5 1-8,-3 4-13,-3 1-21,2 2-41,2 0-133,8 2-70</inkml:trace>
  <inkml:trace contextRef="#ctx0" brushRef="#br0" timeOffset="153951.0996">13925 10411 521,'0'0'20,"0"0"6,0 0-1,0 0-6,0 0-12,0 0-4,0 0 0,0 0 1,0 0 1,-1 2-2,11 5-1,3 3-1,0-5 0,0 2 1,3-2 1,-6-3 0,6 3 1,-8-2 1,0 1 0,2-1-1,-9-1 1,8 3 1,-6-2 0,0-2 1,1 2 0,-4-3 0,2 3 1,-1 2-1,1-2 0,-1 1-2,-1 1-1,0-1 0,0 5 2,-4 5-4,-4-3 3,1-1-6,-4 0 0,0-1-2,-2 1-5,0 0-10,0-5-18,0 2-27,5-2-49,-3 0-93,0-5-51</inkml:trace>
  <inkml:trace contextRef="#ctx0" brushRef="#br0" timeOffset="154126.5221">13906 10369 700,'0'0'22,"0"0"4,0 0 0,106-58-6,-76 46-10,5 0-5,-3 1-2,-2 3-3,-11 3 0,-6 2-5,-3 3-17,-3 0-22,3 3-68,-4 9-173,-6 1-6</inkml:trace>
  <inkml:trace contextRef="#ctx0" brushRef="#br0" timeOffset="155883.3194">14878 10850 450,'0'0'54,"0"0"-1,0 0-8,0 0-10,0 0-12,0 0-8,0 0-8,0 0-3,0 0-1,0 0 5,-29 7 2,42 18 3,3 4-2,4 3 1,7 1-2,1-1-1,1 0-2,1 0-1,-2-5 0,5-4 1,-5 1-3,-2-5-1,-5 1 3,-2-5-6,-4 2 4,-5-9-5,1 3 3,-5-4-2,-3-4-1,0 0 0,-3-3-6,0 0 2,0 0-11,1 2-7,-1-1-8,0-1-14,0 0-11,0 2-19,0-2-26,-3-3-26,-4-9-38</inkml:trace>
  <inkml:trace contextRef="#ctx0" brushRef="#br0" timeOffset="156151.8145">15082 10818 567,'0'0'40,"0"0"-1,0 0-8,0 0-12,0 0-8,0 0-3,0 0 1,0 0 3,0 0 1,0 0-1,-55 97-3,38-59-2,-1 2-3,1-3 1,-1 1-2,0-6 0,-2-3-3,3-2 2,3-3 2,1-4-5,6-8 5,1 1-5,0-6 1,5-3-1,-1 0 1,2-4-2,-1 0-2,1 0-4,0 2-5,0-2-8,0 2-12,0-2-18,0 0-40,0 2-69,0-2-103</inkml:trace>
  <inkml:trace contextRef="#ctx0" brushRef="#br0" timeOffset="156791.716">15307 10364 679,'0'0'11,"0"0"1,0 0 2,0 0 0,0 0 0,0 0 1,0 0-5,6 96-2,-6-55-3,3-2-4,-3 1 2,0-3-4,1-6 1,-1-1 1,0-8-2,0-4 1,0-6 0,0-6 1,0 0-1,0-6 0,0 0 3,0 0 0,0 2-1,0-2 1,0 3 0,0-3-2,0 0-1,0 0 0,3 0 0,2-11-1,2-7 1,3-5-2,1-1 0,1-2-1,2 0 2,0 1 1,0 1-6,-2 5 8,-5 4-6,-1 7 4,-1 2 0,-2 3 1,0 0-1,0 0 3,-3 3-2,0-2 2,0 2-3,0 0 1,0 0-1,-7 5 0,-6 4 4,1 2-6,-1-2 6,2-1-6,3 0 3,2-1 0,0-2-1,3-1 0,0-1-1,0-1 0,3-2 1,-2 5 1,2 2-1,0 5 0,0 3 1,8-1 0,3 2 1,4 1 0,3-2-1,0-3 0,3 0 0,2-2 0,-1-3-1,1-1 1,-1-1-2,-6-3 1,3 0-2,-4-1-2,0-1-6,5 0-11,-7 0-14,6 0-18,-9 0-32,1 0-43,1-1-109</inkml:trace>
  <inkml:trace contextRef="#ctx0" brushRef="#br0" timeOffset="156983.2025">16175 11168 893,'0'0'3,"0"0"-1,0 0-2,0 0-3,0 0-14,0 0-26,0 0-90,0 0-176,0 0-11</inkml:trace>
  <inkml:trace contextRef="#ctx0" brushRef="#br0" timeOffset="167612.0837">15437 14059 462,'0'0'26,"0"0"1,0 0-3,22-89 1,-13 60-1,-1 0-6,3-3 3,1 0-6,2 2 3,-1 1 1,1 2-2,-2 11 0,-5 5-3,-3 9-4,-4 2-4,0-3-4,0 3 2,3 17 2,-3 12 4,-3 17 5,-10 12-3,-6 13-3,-5 7-5,-4 5-3,-1 2 0,3 0-3,2-5 3,3-5 2,3-10-2,5-8 3,1-8-5,2-10 0,6-3 1,-1-11 0,4-6 1,-2-6-2,2-6 0,1-2 1,0-5-1,0 0 1,0 0-1,0 2-1,0-1-1,0 1-6,0-1-9,0 1-12,0-2-19,0 0-28,0 0-38,0 0-80,0-6-59</inkml:trace>
  <inkml:trace contextRef="#ctx0" brushRef="#br0" timeOffset="167853.0694">15258 14387 680,'0'0'6,"0"0"-4,0 0 4,0 0 8,0 0 1,0 0 0,0 0-4,0 0-5,3 81-4,0-52 0,0-1 2,1 1-3,1-2 3,-1-1-5,1-3-2,1 2-4,-1-1-10,-1-10-10,0 5-20,-1-8-21,0 0-24,3 0-27,-5-6-23,4 0-10</inkml:trace>
  <inkml:trace contextRef="#ctx0" brushRef="#br0" timeOffset="167984.2613">15456 14566 538,'0'0'73,"0"0"-21,0 0-19,0 0-6,0 0-11,0 0-1,0 0-7,-85 84-5,53-47-8,-5 1-19,0 0-58,3-1-197,0-3-17</inkml:trace>
  <inkml:trace contextRef="#ctx0" brushRef="#br0" timeOffset="172813.0196">18332 10606 447,'0'0'24,"0"0"9,0 0 0,0 0-7,0 0-7,0 0-6,0 0-3,0 0-4,0 0-1,0 0-2,-23-41-1,21 40 0,1 1 0,-4 0 2,-3 13 0,-2 7 2,-2 11-1,3 6 1,-2 8 0,2 6-2,-1 10 3,-1 5-1,-1 6 4,-2 8 2,-1 7-3,-2 8 1,-2 5-3,0 8-4,-2 5 3,-4 8 2,-6 8-2,-5 4 1,-3 5-1,-4 1-3,-5 1 2,-2 1 1,2-5-1,-3-6 0,6-5 2,2-10-1,4-7-4,6-13 3,5-8-4,5-14-1,7-8 2,3-10-3,8-6 2,0-10-2,5-5 2,0-14-2,0-1 2,0-9 0,0-5 0,2 1 0,-2-6 0,0 0 0,0 0-2,7 0-2,-1 0-4,5 0-8,2-3-8,-1-8-14,1-1-16,-4-3-31,2 1-61,-2-6-116</inkml:trace>
  <inkml:trace contextRef="#ctx0" brushRef="#br0" timeOffset="173391.9491">18787 10947 416,'0'0'54,"15"-85"1,-11 50-8,-1 10-12,-3 1-10,0 10-5,0 1 0,0-1 1,-6 4-3,3 1-3,0 4-5,2 2-5,1 3-4,-4 0-1,-5 9-1,-3 11 2,-1 12-1,2 12 3,-1 12-3,2 12 1,1 8-1,-2 9 3,-2 5 4,0 9-1,0 5 0,-3 7-2,-2 4-4,-3 5 3,-2-4 1,-6 8-1,-4 1 1,-2 1 2,-4 6 0,-6-2 1,2 3 1,-5-1-2,0-3-3,1-6 0,3-9 0,2-5-2,8-11 1,5-7 1,5-9-4,4-5 2,2-10-2,6-6 3,3-7-2,2-8 4,3-4 0,1-9-2,3-7 3,0-6-6,0-8 1,0-2 0,0-6 0,0 1 0,1 0-1,-1-5 1,3 3-3,0 0-3,0 1-2,2-2-4,0-1-1,-1 3-4,4 1-11,0 2-14,-2 1-40,-2 8-85,-2-5-115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19T10:20:05.8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EFA16C48-70B5-4101-9D4F-89AFD0D654D2}" emma:medium="tactile" emma:mode="ink">
          <msink:context xmlns:msink="http://schemas.microsoft.com/ink/2010/main" type="inkDrawing" rotatedBoundingBox="22762,9888 24872,9810 24873,9854 22763,9932" shapeName="Other"/>
        </emma:interpretation>
      </emma:emma>
    </inkml:annotationXML>
    <inkml:trace contextRef="#ctx0" brushRef="#br0">22830 9893 120,'0'0'30,"0"0"2,0 0-2,0 0-5,0 0-5,0 0-4,0 0-2,0 0 1,0 0 2,0 0 0,-35 2 1,33 0 0,1-2-2,-1 0-2,1 0-2,-1 0 1,1 0-1,0 0 3,-1 1-2,0-1 0,0 2-1,1-2 0,-1 2-2,1-2-2,-1 1-1,1-1 0,-1 0-2,1 2 0,-1-2 0,1 0-1,-1 1 2,2-1-3,-1 0 5,1 1 2,0-1 2,0 3-3,0-3-1,10 2-1,2-1-3,7-1-1,4 2 0,1-2 1,8 0-1,1 0-1,4 0 1,-3 0 0,5 0-1,0-2 2,3 1 1,4-1-1,-1-2 1,4 1-1,-1 0 0,0 1-1,2-3 3,-2 2-3,4-1-1,2-1 1,-1 0-1,4 0-3,0 0 5,3 0-4,2 0 4,2 0-2,-2 1-2,1 1 1,4-1 0,-5 1-1,0 1 2,-3 2-2,-1 0 1,-4 0-1,-1 0-1,-1 0 2,-5 0-1,-4 0 0,-1 0 1,-6 0-1,1 0 2,-6 0-2,-5 0 1,-6 0 1,2 0-2,-9 0 3,0 0 1,0 0 1,-7 0 0,1 0 0,-3 0-2,0 0 0,1-3-1,1 3 0,-6 0 1,0 0-1,0 0 1,1 0-1,1 0 0,-1 0-2,1 0-3,-2 0-3,0 0-8,0 0-16,0 0-22,-8 3-51,-6 6-108,-9 3-49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19T10:20:02.6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E280D49C-57D0-4B56-B44E-80A5798B2EDD}" emma:medium="tactile" emma:mode="ink">
          <msink:context xmlns:msink="http://schemas.microsoft.com/ink/2010/main" type="inkDrawing" rotatedBoundingBox="18784,10262 21471,10098 21477,10212 18791,10376" semanticType="underline" shapeName="Other">
            <msink:sourceLink direction="with" ref="{FD5A5557-EF55-463A-9DB4-116C79CAEFB0}"/>
          </msink:context>
        </emma:interpretation>
      </emma:emma>
    </inkml:annotationXML>
    <inkml:trace contextRef="#ctx0" brushRef="#br0">18789 10334 379,'0'0'7,"0"0"13,0 0 10,0 0 2,0 0-2,0 0-12,0 0-6,0 0-3,0 0 5,0 0 2,95-12-1,-30 5 2,16-1-4,12-2-3,11-2 1,14-1-1,14-3 0,7-1 1,8 0-2,6 1-2,2 0 0,3 4-1,-2 0-2,-3 2 1,-10 1 0,-9 1-2,-11 4-1,-12 1 0,-15 0-1,-15 3 0,-10 0 0,-14 0-2,-11 2 0,-13 3-3,-10 0-4,-11-2-2,-6 0-6,-6 1-4,0 6-10,-5 2-21,-9 5-32,-9-4-60,-8 1-85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19T10:20:06.8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A0939C4C-5E35-4118-BA95-8FDF688BBDE8}" emma:medium="tactile" emma:mode="ink">
          <msink:context xmlns:msink="http://schemas.microsoft.com/ink/2010/main" type="inkDrawing" rotatedBoundingBox="22840,10154 24848,10066 24849,10089 22841,10177" shapeName="Other"/>
        </emma:interpretation>
      </emma:emma>
    </inkml:annotationXML>
    <inkml:trace contextRef="#ctx0" brushRef="#br0">22876 10176 150,'0'0'38,"0"0"8,0 0-1,0 0-6,0 0-10,0 0-6,0 0-4,0 0-1,0 0 0,0 0 0,-31-5 1,30 5-2,1 0-1,-3-1-2,3 1-1,0 0 0,0 0-3,6-2 1,10 2 0,8 0-1,10-2 0,-2 2-1,4-1-2,4-2 2,1 2-2,4-2 1,5 1 2,2 1-2,1-1 0,1 0 1,4 0-2,-2-1-2,5 0-1,1-2 0,-1 0 0,3 3 0,-2-3 0,1 0 0,0 1-1,-4-1-1,0 1 2,-3 0-1,1 1 0,-2 1 1,-1-1-1,0-1 1,-2 3-2,0 1 1,-5-2-2,-3 2 1,0 0 0,-4 0 0,-2 0 1,-4-3-1,-2 3 0,-1 0 0,-4 0-2,-7 0 3,1 0-1,-1 0-1,-7 0 2,6 0-1,-8 0 1,-5 0-2,0 0-1,-6 0 1,0 0 0,0 0-1,1 0 1,1 0 0,-1 0 0,0 0 1,1 0-1,-1 0 1,1 0 0,-1 0-1,1 0-1,-1 0 0,1 0-1,-1 0-2,1 0-3,-1 0-8,2 0-13,-3 0-22,1 0-36,-1 0-98,0 0-86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19T10:20:02.9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FB61D195-C088-499B-A0BD-961B9A3C8A51}" emma:medium="tactile" emma:mode="ink">
          <msink:context xmlns:msink="http://schemas.microsoft.com/ink/2010/main" type="inkDrawing" rotatedBoundingBox="18873,10517 20755,10359 20762,10451 18881,10609" shapeName="Other"/>
        </emma:interpretation>
      </emma:emma>
    </inkml:annotationXML>
    <inkml:trace contextRef="#ctx0" brushRef="#br0">18875 10534 491,'0'0'-5,"0"0"5,0 0 9,0 0 7,0 0-4,119 9-5,-54-9-1,13-7-1,12-3-1,11-2 9,6-1 2,9-2 7,4 0 3,2-1-2,4 1 0,-3 2-4,-3 0-4,-6 0-1,-9 3-4,-13 3-3,-10 2-4,-15 3-1,-15 2-3,-14 0-2,-15 2 0,-6 5-5,-11 0-6,-6 1-11,-5 9-35,-16 0-77,-10 5-133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19T10:20:08.5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E09D1AE2-B090-4B80-A01C-F2706BA4ADD6}" emma:medium="tactile" emma:mode="ink">
          <msink:context xmlns:msink="http://schemas.microsoft.com/ink/2010/main" type="inkDrawing" rotatedBoundingBox="26334,10492 29132,10436 29133,10484 26335,10540" shapeName="Other"/>
        </emma:interpretation>
      </emma:emma>
    </inkml:annotationXML>
    <inkml:trace contextRef="#ctx0" brushRef="#br0">26335 10540 398,'0'0'0,"0"0"9,0 0 7,0 0 2,0 0 3,0 0-5,0 0-2,0 0 3,0 0-3,0 0 0,35-12-1,-3 9-2,4 2-3,5-2-3,9 0 2,5-2-1,10 0 2,8-1 3,6 2-1,8-2-2,5 0 1,7 1-2,2 0 0,4 3-1,1 0 1,4-1 1,-3 1 0,1 2-1,0 0 1,1 0 0,-2 0 1,-4 0 0,-3 0 0,-4 0-2,-3 0-1,-5 0-1,-10 0 2,-3 0 1,-7 0-1,-7 0 2,-6 0-2,-7 0 3,-2-1-5,-6-1-1,-2-1-1,-6 2-3,-9 0 1,-1 1 1,-11 0-3,-5 0 1,2 0-1,-8 0-2,0 0-1,0 0-2,2 0-6,-2 0-9,0 0-19,-14 0-42,-12 0-93,-13 1-100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19T10:20:08.8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502CB068-2B06-4C59-99C4-4896992DCE42}" emma:medium="tactile" emma:mode="ink">
          <msink:context xmlns:msink="http://schemas.microsoft.com/ink/2010/main" type="inkDrawing" rotatedBoundingBox="26130,10669 29032,10682 29031,10722 26129,10708" shapeName="Other"/>
        </emma:interpretation>
      </emma:emma>
    </inkml:annotationXML>
    <inkml:trace contextRef="#ctx0" brushRef="#br0">26130 10674 599,'0'0'-11,"0"0"1,0 0 11,0 0 4,94 27 2,-26-24-2,19-3-1,17 0 2,18 0 1,15-3 3,12-1 2,11-3 1,6 3-1,2 0 0,1 0 0,-4 4-1,-4 0 2,-4 0-4,-8 2 0,-10 3-4,-9-1-2,-10 2 0,-13-3-1,-15 2-2,-12-3 0,-17 0-3,-16 1-6,-11 0-23,-16 1-63,-8-2-171,-12 1-19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19T10:20:38.6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3E61D596-6BEB-4919-B1CB-55DA5511A1C1}" emma:medium="tactile" emma:mode="ink">
          <msink:context xmlns:msink="http://schemas.microsoft.com/ink/2010/main" type="writingRegion" rotatedBoundingBox="285,11007 4913,9874 5324,11550 695,12683">
            <msink:destinationLink direction="with" ref="{A9AFB77D-1664-485E-88A9-5FDE72140269}"/>
          </msink:context>
        </emma:interpretation>
      </emma:emma>
    </inkml:annotationXML>
    <inkml:traceGroup>
      <inkml:annotationXML>
        <emma:emma xmlns:emma="http://www.w3.org/2003/04/emma" version="1.0">
          <emma:interpretation id="{9DD73BAA-183A-46EC-8330-70ADCB445E18}" emma:medium="tactile" emma:mode="ink">
            <msink:context xmlns:msink="http://schemas.microsoft.com/ink/2010/main" type="paragraph" rotatedBoundingBox="285,11007 4913,9874 5324,11550 695,126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D2F0EB2-1683-47FE-A0D8-B1DD36D0AB0C}" emma:medium="tactile" emma:mode="ink">
              <msink:context xmlns:msink="http://schemas.microsoft.com/ink/2010/main" type="line" rotatedBoundingBox="285,11007 4913,9874 5324,11550 695,12683"/>
            </emma:interpretation>
          </emma:emma>
        </inkml:annotationXML>
        <inkml:traceGroup>
          <inkml:annotationXML>
            <emma:emma xmlns:emma="http://www.w3.org/2003/04/emma" version="1.0">
              <emma:interpretation id="{B9C5084B-EF45-4977-8486-EAAEBB8B9EF7}" emma:medium="tactile" emma:mode="ink">
                <msink:context xmlns:msink="http://schemas.microsoft.com/ink/2010/main" type="inkWord" rotatedBoundingBox="375,10973 2786,10661 2969,12077 559,12389"/>
              </emma:interpretation>
              <emma:one-of disjunction-type="recognition" id="oneOf0">
                <emma:interpretation id="interp0" emma:lang="en-US" emma:confidence="0.5">
                  <emma:literal>Partial</emma:literal>
                </emma:interpretation>
                <emma:interpretation id="interp1" emma:lang="en-US" emma:confidence="0">
                  <emma:literal>Pachal</emma:literal>
                </emma:interpretation>
                <emma:interpretation id="interp2" emma:lang="en-US" emma:confidence="0">
                  <emma:literal>Pandal</emma:literal>
                </emma:interpretation>
                <emma:interpretation id="interp3" emma:lang="en-US" emma:confidence="0">
                  <emma:literal>Paroral</emma:literal>
                </emma:interpretation>
                <emma:interpretation id="interp4" emma:lang="en-US" emma:confidence="0">
                  <emma:literal>Pascal</emma:literal>
                </emma:interpretation>
              </emma:one-of>
            </emma:emma>
          </inkml:annotationXML>
          <inkml:trace contextRef="#ctx0" brushRef="#br0">572 11155 771,'0'0'2,"-4"103"-3,8-29 3,8 10-2,2 4-4,2 2 4,0-5-2,0-5 4,-2-4 2,-5-6-3,3-5 1,-4-4-3,1-5-1,-3-10 2,0-8 0,-5-14 1,3-4-2,-4-10 3,0-5 1,0 0 0,0-5 0,-4 0 0,-5-5-2,-4-10 0,-4-9 1,1-4-1,0-6 1,3-7 1,0-6 1,0-4-1,0-9-3,-3-5 2,2-9-1,-2-7 3,0-7 2,4-3-3,-5 0 3,4 3-2,3 7-2,1 4 5,5 12-1,1 9-1,3 12-1,3 9-1,3 13-5,-1 12 2,1 8-1,7 2 1,3 16 1,3 9 1,1 12 0,-1 4 0,-6 5-1,0 1 1,0 0 0,-1-2 0,-1-1 3,-4-1-5,-4-2 2,-3 0-1,-4-1 0,-12 1 0,3 0-1,-3 1 0,-3-4-4,2-4 1,1-2-4,-1-4-4,2-3-10,7-6-14,2-1-31,3-3-64,3-4-142,0 4-9</inkml:trace>
          <inkml:trace contextRef="#ctx0" brushRef="#br0" timeOffset="428.5515">1126 11937 708,'0'0'14,"0"0"5,0 0-3,0 0 1,-62-85 1,40 73-6,2 7-2,-2 0 1,-4 5-4,-3 0-1,-1 10 3,-2 8-8,6 4 4,3 6-4,1 4-2,2 3 2,0 4-2,5 3 2,5-1-3,3-2 1,7-4-2,0-5 0,7-5 0,0-1-1,2-7 1,1-4 0,3-5 0,-4-3 1,4-5 0,1 0-1,-2-5 2,5-7-1,-5-4 2,2-2 1,-2-3 1,-2-4-1,-3 0 1,-1-2 0,-2 0-1,-1 0 1,2 5 2,-4 2-1,3 11 1,-4 5-1,0 4-1,0 0-1,0 0-1,6 0 0,0 6 1,3 9 0,5 9-1,-1 5-5,6 1-2,-3 2-1,4-2-12,-3-1-13,-7 1-36,2-4-65,-6-7-141,5-3-1</inkml:trace>
          <inkml:trace contextRef="#ctx0" brushRef="#br0" timeOffset="1027.72">1162 11979 497,'0'0'55,"0"0"-5,0 0-11,0 0-13,97-75-9,-74 75-6,3 0-5,0 12-2,0 2-1,-7 6 1,3-1-1,-8 3 0,-4-2 1,-4-4 0,-3 0 2,-3 0 3,0-4 5,0 2 1,-9-2 5,2-5-1,-3-1-2,3-4-3,-4-2-5,-3 0-3,-2-8-2,2-6-3,5-3 0,2-2-2,5-8-1,2-3 2,0-5-2,6-6 1,4-8-2,0-8 2,-1-7-2,-2-11 2,-1-4 3,1-7-2,-1 8 3,-3 5 1,1 11-2,-1 15 7,0 16-2,-3 15 1,0 9-4,0 7-3,3 3-2,7 19 3,0 16 4,6 16-3,0 11 2,4 6-4,-1 2 0,0 4-1,-3-5-1,1-1 1,0-6 3,-2-8-2,-5-4 3,3-9-4,-6-6-1,-4-12 1,-3-5 2,0-9 0,0-5 0,0-1 0,0-6-2,0 0 3,0 0 0,0-1-1,0-14 0,2-7-2,-2-8-1,4-2 1,4-5-3,0 3 4,2 0-2,1 3 4,-2 4 2,4 6 0,-3 6 0,-1 6-6,-2 3 4,-2 4-6,3 0 0,-2 2 4,1 0-3,2 2 3,-6 6 0,4-1 0,-7 2-1,0 5 1,0 1 2,-10 2 0,-2 0-4,-2-5-6,4-2-14,-2 0-22,2-6-33,6-1-96,-2 0-128,6-3-3</inkml:trace>
          <inkml:trace contextRef="#ctx0" brushRef="#br0" timeOffset="1650.6657">2066 11603 888,'0'0'18,"0"0"0,0 0-8,0 0-3,0 0-3,0 0-1,0 0-1,-73 97 0,53-68-2,0 0 0,5-1-1,1-2 1,8-2-1,2-7 0,2 2 3,2-2-5,0-8 2,3 6-4,2-7-2,-2-6-1,5 0 0,4-2-2,1-4 1,7-9 2,-4-2-2,-6-2 6,0 3-3,0 0 8,-7 6-1,4 0 1,-2-1 0,-2 6-1,4-2 0,-3 5 1,9 0 0,3 0 1,0 5 0,4 5 1,-2 3-2,-1-3 0,-4 2 0,1-5-1,-2 3 4,-5-5-4,5-3 5,-5 3-5,3-5 1,3 0 2,0-5-7,0-5 6,2-4-5,-4-1 4,-1-2-1,-1-2 0,0-4 1,-1-1 1,-2-1 0,1-5 0,-1-1-1,-1-3-1,0-4 2,-2-6-2,3-4 1,-3-7 0,-3-4-1,0-5-1,0-8-2,-9-5 1,-7-3-1,0-1 1,-4 5 2,-3 14 0,0 15 0,4 13 1,3 13 0,3 12-2,0 9 0,3 17-1,0 20-1,5 15 2,5 17-1,5 14 3,8 4 1,10-1 0,7-3 2,2-4-2,0-7-1,4-8-2,-4-10-1,5-7 0,-5-9-1,-3-7 2,0-10 1,-3-6 0,-1-8 0,2-7 0,2 0-1,3-14-2,3-4-2,1-4-3,0-2-8,-3-3-15,-1-5-21,-3-2-44,-3 0-197,-4 0-23</inkml:trace>
        </inkml:traceGroup>
        <inkml:traceGroup>
          <inkml:annotationXML>
            <emma:emma xmlns:emma="http://www.w3.org/2003/04/emma" version="1.0">
              <emma:interpretation id="{E9163AFB-D9BC-4134-82F5-5C6B4F021338}" emma:medium="tactile" emma:mode="ink">
                <msink:context xmlns:msink="http://schemas.microsoft.com/ink/2010/main" type="inkWord" rotatedBoundingBox="2795,10681 4805,9817 5387,11171 3377,12035"/>
              </emma:interpretation>
              <emma:one-of disjunction-type="recognition" id="oneOf1">
                <emma:interpretation id="interp5" emma:lang="en-US" emma:confidence="0.5">
                  <emma:literal>frats</emma:literal>
                </emma:interpretation>
                <emma:interpretation id="interp6" emma:lang="en-US" emma:confidence="0">
                  <emma:literal>fat's</emma:literal>
                </emma:interpretation>
                <emma:interpretation id="interp7" emma:lang="en-US" emma:confidence="0">
                  <emma:literal>fait's</emma:literal>
                </emma:interpretation>
                <emma:interpretation id="interp8" emma:lang="en-US" emma:confidence="0">
                  <emma:literal>frat's</emma:literal>
                </emma:interpretation>
                <emma:interpretation id="interp9" emma:lang="en-US" emma:confidence="0">
                  <emma:literal>frail's</emma:literal>
                </emma:interpretation>
              </emma:one-of>
            </emma:emma>
          </inkml:annotationXML>
          <inkml:trace contextRef="#ctx0" brushRef="#br0" timeOffset="3566.7889">3095 11351 755,'0'0'8,"0"0"-7,0 0 0,0 0-2,0 0 2,6-85 1,5 42-2,1-5 4,1-5-3,4-7 2,-5-3 2,4-3 4,-6 4 6,-1 3-1,-5 6 2,-4 6-6,-4 3-5,-5 2-1,-6 10-4,-2 1 5,8 14-5,2 7 1,-3 10 1,3 3-2,-5 19 2,5 23-2,4 15 2,5 21-1,12 17-3,5 9 2,11 6 2,2 2 0,7-6 0,-1-2-1,-2-6-4,-4-9 2,-6-10-6,-5-9 1,-5-9 0,-6-7-5,-4-8 6,-6-11-4,0-8-1,-3-10 2,0-10 1,3-5 2,-8-5 2,-4-1 1,-5-10 0,-2-7 0,2-7 3,2-7-1,1-7-3,2-6 3,6-8-2,-2-3 2,5-5 1,3 2-1,1 2 1,6 4-2,5 8 3,8 5 0,2 11 1,4 7 1,6 8-4,-3 9-2,0 5 2,-2 3 0,-4 13 0,0 2 4,-5 1-3,-4 6 1,-1-3-1,-4 0-1,-1-7 1,-3-6-1,-4-5 0,-1 1 1,0 2 1,0-2 3,0 2-2,0-6 0,-3 0-1,-4-1-2,-4 0 0,3-9-2,-2-8-1,6-3-1,4-7-1,4-5-4,6-2-10,5-3-7,5-3-6,3 1-4,9 0 0,1 2 11,5 5 6,-2 0 12,4 6 5,-8 6 3,0 2 0,-5 6 2,-9 2 1,-7 7 3,-6 2 9,-4 1 8,1 1 1,-2 10 1,0 7-7,-6 2-6,-10 9-1,3-3-1,-4 3 0,-1 1-5,1-3 0,4-2-5,0-1-1,6-6-1,1-1-1,3-8-2,1-2-3,2 3 0,0-6 1,0 0 1,0 1 2,5-5 2,5-3 0,9-7-1,1-7 1,-1 0-1,-6-4 2,3 0 1,-3-4-4,-3 2 5,-3 0-3,-1-1 2,0 9 2,1 0 0,-3 5 0,-4 6 1,3 1-1,-3 3 1,3 0 3,4 7 1,-1 8 0,4 9-1,-3 1 1,-1 3-7,0-2 3,4-2-3,-3-4-3,2-3 0,-2-4-2,5-6-4,-5-2 1,2-3-4,5-2-7,1 0-7,5-7-6,-4-5 3,1-5 4,-4 0 10,0-5 9,-3-1 5,-2 1 0,0-3 5,-4 3 2,-1 5 6,0 1 7,-1 5 4,-1 5 4,1 0-2,-2 6-6,0 0-5,0 0-7,1 0 1,-1 0-3,3 0 0,0 7-2,4 3-1,2 5-3,1-2 1,0-4 0,0-2-2,5 0 1,-7-2-1,10-3 0,-1-2-1,-4 0-2,10-4-4,-4-6 0,-5-2-3,-1-1 5,-1-3 1,-3-4 2,-5 3 2,3-5 1,-4-2 1,-2-3 0,-1-1 2,0-6 1,2-3-1,-2-4 4,-6-4-2,-1-6 0,1-3-2,-3-7-5,-1-3 3,-3 1-3,0 5 5,-1 9 5,4 10 2,2 13 4,4 12-5,0 10-3,1 4-3,3 13-4,-3 12 2,0 18 4,3 11-4,0 8 3,6 6-2,4 3-4,3-4 4,3-1-2,-3-5 0,3-6-2,-2-7 4,2-6-2,-4-8-2,-2-7 0,0-10 1,-1-4-3,-5-5 2,-1-4 1,6-4 0,-1 0 2,7-7-1,2-6 0,2-4-1,0-5 1,1 2-1,-1-4 0,4 1 0,0 4 1,-4 4-1,-2 4 2,2 7-1,-6 2 1,4 2 0,2 0-1,-2 5 0,-2 4-1,-5-3 2,0 1-1,-4 0 1,1-2 0,2 3-1,-8-4-2,9-2 2,-5 1 0,6-3 0,2 0 2,-1-9-1,5-4 1,-2-4-2,-1-2 1,4-1 0,-1 1-1,0 1 2,-1 1 0,4 3 1,-8 6 1,2 0-4,-5 5 2,-5 1-1,5 2-2,-6 0 2,4 5 0,0 3 1,-7 5-1,0 7-2,-10 4-8,-10 3-14,-3-3-25,-6-4-50,-1-7-186,-1-3-23</inkml:trace>
          <inkml:trace contextRef="#ctx0" brushRef="#br0" timeOffset="3724.883">4528 10636 819,'0'0'18,"47"-81"3,-12 40 1,10 1-6,4 1-7,0 2-4,2 3-3,-2 8-2,-7 5-5,0 9-13,-9 7-24,-7 5-52,-7 11-162,-9 6-62</inkml:trace>
        </inkml:traceGroup>
      </inkml:traceGroup>
    </inkml:traceGroup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19T10:20:01.3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91DB94F4-209A-4590-89EA-A134B28C708A}" emma:medium="tactile" emma:mode="ink">
          <msink:context xmlns:msink="http://schemas.microsoft.com/ink/2010/main" type="inkDrawing" rotatedBoundingBox="12604,11189 17304,10750 17310,10810 12610,11249" semanticType="callout" shapeName="Other"/>
        </emma:interpretation>
      </emma:emma>
    </inkml:annotationXML>
    <inkml:trace contextRef="#ctx0" brushRef="#br0">12617 11217 386,'0'0'5,"0"0"14,0 0 8,0 0 3,0 0-4,0 0-10,0 0-10,0 0-3,0 0 2,-10 0 1,24 0-3,5-6 4,10 0-4,-2 1 5,4 2-1,2 0 3,3 1-1,4-1 2,4-1 0,2 1 1,9-1-2,6-1 1,5 0-2,7-2-1,6 1-2,8-3 0,5-1-2,5 0-2,6 1 1,4-1-2,5 0 0,3 0 1,2 1-1,6-1 0,-3 2-1,4-2 0,4 0 1,-2 0 0,2 1 0,1-3 0,-1 0 1,1-1 2,-1-3 0,3 1 0,0-2 1,2-1-1,0 1 3,0-1 0,-4 2-1,-5 0-1,-7 2 0,-5 4-2,-5 0 1,-9 0-2,-8 5 0,-7-1-2,-9 0 0,-3 4 0,-9 0 0,-8 1 0,-4 1 0,-10 0 0,-6 0-1,-12 0-1,-8 0-2,-7 0-4,-4 0-6,0 1-9,-3 2-21,-1 5-42,-19 0-128,-8 2-55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19T10:20:01.8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E1EDE48B-C00C-4196-8BF4-C112670AE81A}" emma:medium="tactile" emma:mode="ink">
          <msink:context xmlns:msink="http://schemas.microsoft.com/ink/2010/main" type="inkDrawing" rotatedBoundingBox="12462,11437 17078,11112 17081,11151 12465,11476" semanticType="callout" shapeName="Other"/>
        </emma:interpretation>
      </emma:emma>
    </inkml:annotationXML>
    <inkml:trace contextRef="#ctx0" brushRef="#br0">12465 11475 468,'0'0'-8,"0"0"2,0 0 9,0 0 9,0 0 10,0 0 1,0 0-3,111-6-3,-47 0-1,17 0-2,7-3 2,18-2-3,8-1 2,15-2-1,12 1-3,7-2 1,9 0-4,6-1-3,4 1 0,5 1-2,0 1-2,6 1 0,-2 0 1,-1 4-1,-3-1 1,-1 0 2,-4-2 0,-6 2 3,-5-2-3,-9 2 4,-9 0-4,-4 0 3,-11 0-1,-7 1-1,-11 1-1,-2 1-1,-11-1-2,-9 2 0,-8 0-2,-7 1 1,-7 1-1,-9 2 0,-9 0-2,-5 1-3,-8 0-3,-10 0-7,-8 0-9,-5 0-15,-7 0-19,0 0-25,0 0-44,0 1-103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19T10:20:42.7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A9AFB77D-1664-485E-88A9-5FDE72140269}" emma:medium="tactile" emma:mode="ink">
          <msink:context xmlns:msink="http://schemas.microsoft.com/ink/2010/main" type="inkDrawing" rotatedBoundingBox="-4,13365 5654,11827 5670,11884 11,13422" semanticType="underline" shapeName="Other">
            <msink:sourceLink direction="with" ref="{3E61D596-6BEB-4919-B1CB-55DA5511A1C1}"/>
          </msink:context>
        </emma:interpretation>
      </emma:emma>
    </inkml:annotationXML>
    <inkml:trace contextRef="#ctx0" brushRef="#br0">0 13380 847,'0'0'-1,"0"0"1,0 0 1,42 21 25,31-30 1,15-13 1,18-10 2,28-10-31,27-12 3,33-7-8,34-10 2,28-6 1,19-5-2,17-3 4,4 1-3,2 2 1,-3 2 1,-9 4 2,-7 4 2,-13 2 4,-13 4-2,-14 3 4,-15 5-2,-19 4 1,-14 7-3,-16 4 0,-20 1-3,-15 9 0,-19 4-1,-15 5-3,-18 4 4,-17 3-6,-19 2 1,-11 4-12,-18 3-34,-11 4-158,-12 1-125,-18 3-12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19T09:28:11.7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25134 6771 323,'0'0'24,"0"0"7,0 0 1,0 0-9,0 0-5,0 0-9,0 0-2,0 0-2,0 0-1,5-2-1,-4 2 0,-1 0 2,0 0 1,1 0 2,-1 0-1,0 0 0,2 0 2,-1 1 1,-1 6-1,2-4 1,-1 8-2,1-6-1,-2-1-1,2 7 0,0-5 0,1 3-1,-2 1 0,2 0-2,0 2 1,1-5 0,4 6 0,-4-6-1,9 3-1,-3-2 1,3 0-2,-1-2 1,1-2-1,5-1 1,1-3 0,9 0-1,-4 0 2,4-5-2,4-3 0,1-1 1,6-5-1,3 1 0,2 1 0,4 1-1,1-2 0,1 5 1,0-2-1,-1 6 1,-1 1-1,-3 3 0,-3 0-1,-6 0 1,-1 0 0,-5 4 0,-2 4 0,-2 0 0,-2 2 0,-2-1 0,0-1 0,-1 1 0,2-4 0,-1 2 1,-2-1-1,3-4 0,2 3 1,-1-5-1,0 0 1,0 0-1,4 0 1,-2 0-1,1 0 0,2-5 0,-2-3 0,1 4 1,2-4 0,2 1-2,-2 0 1,2 0 0,0 1 0,0-1 1,1 2-2,3 0 1,-1 2 0,2 0 1,0 1 1,-1 2-1,0 0 0,0 2 0,2 2 0,2 3 0,-1 0 0,5 1 0,-1 2 0,5 0 0,-3 2 0,4-3-1,-1-1 0,2-4 1,1 0-1,-4 0 2,4-2-2,-3-2 2,-1-2 0,-2 2-1,0 0 2,-3 0-1,0 0 1,-2 2 1,-2 0-1,4 1 2,-5 2 0,4 0 0,-1 0 1,2 2 0,-1-3-2,7 2-1,-3-2 1,5-1-3,0 0 0,0 1 0,2-3 0,-5-1 1,3 0 0,-4 0-1,-1 0 0,-2-1 0,-1-3 0,-4 0 0,-1 1 1,-2-2-1,0 1 1,1-2 2,0 1-2,6 0 2,-2 0-1,5-2-1,1 2 0,1-3 0,0 1 2,2 2-3,-4-4 1,1 2-1,-3-3 1,-1 1-1,-2 1 0,2-2 0,-4 2-1,3 0 2,-5 2 0,-1-2 2,-3 4 1,-2 0 0,-1-1 2,-3 2 0,-1-1-1,-9 2-1,5 0 0,-2 2-2,0-1-1,6 1 2,1 0-3,-10-2 1,2 2 0,0 0-2,-7 0 2,8-3-2,-9 1-3,-4-1-14,1-2-33,-7-6-155,0-2-94</inkml:trace>
  <inkml:trace contextRef="#ctx0" brushRef="#br0" timeOffset="5658.8217">10305 9435 139,'0'0'48,"0"0"-4,0 0-5,0 0-2,0 0 4,0 0-3,0 0-1,0 0 0,0 0-2,40-20-2,-40 20-2,0-1 0,0 1-1,2 0-1,-2-1-3,0-1-6,0 1-4,0-4-7,-6-1-2,-8-2-2,-4 0-2,-5 4 0,-4 3 0,-4 1-1,-2 0 1,-3 0 0,-4 0 0,-1 1 1,3 2-1,-2 1 3,2 0-3,2 0 1,3 1-1,0-1 0,1-1 0,4 4 0,2-5-1,3 3 1,9-2 0,-2 2-1,6-2-2,5-2 1,1 0-2,4-1-1,-4 0 0,4 0 1,0 2 1,0 0 0,-3-1 0,3 4 0,7 0 0,6 4 1,7-1-1,2-1 2,3-2-2,2 2 0,1-2 0,-1 2 1,3 0-1,-4 1-1,-3 1 1,-1 2 0,-2 0-2,-2 1 1,-5-1-2,-3-1 3,-4 2-1,-2 2 2,-4 2-1,0 6-2,-10 0 2,-5 2 0,-5 0 0,-6 1 2,-4-1-2,0 2 2,-5-3-1,-1 2 0,-1-3 3,0 0-5,-5 2 4,4-2-2,-1 0 0,-1 1 2,4-4 0,4-3 2,3 0-2,13-6-1,2 2-1,8-7-1,4 3 0,1 4 0,11-1 0,9 4 0,7-3 1,7 0-1,6-3 1,5 0-1,5-1 1,4-2 0,-2-2-1,5 0 0,-1-3 0,-3-1 1,-1 0-1,-6 0 0,-5 0 0,-8 0-1,-6 0 1,-13 0 1,-7 0-1,-6 0-1,0 0 1,0 0 0,1 0 1,1 0-2,-1 0-2,-1 0-2,0 0-8,0 2-7,0-2-14,0 3-21,-3-2-47,-1 1-118,1 0-54</inkml:trace>
  <inkml:trace contextRef="#ctx0" brushRef="#br0" timeOffset="12512.0958">10824 9751 232,'0'0'26,"0"0"6,0 0-2,0 0-5,0 0-7,0 0-2,0 0-2,0 0 0,0 0 4,0 0 5,17-29 5,-14 21 7,-1 5-3,-1-11-6,-1 4-6,0-2-8,0-7 0,-7 4-1,0 0 2,-1 1-4,-3 1 0,2 3 0,0 2-4,-3-3 0,3 6-1,-3 2-1,-5 3-1,1 0-1,-3 8 1,-1 4-1,7 8 2,-3 2 0,3 3-2,-1 3 2,2 1-2,5-1 1,-2 1-1,5-2 0,1-7-1,3 0 0,0-3 3,0 0-5,3 2 6,1-5-6,2-5 1,0-2 1,-2 1-2,0-5 1,5 2-1,-3-4 1,-2 1 0,5-2 0,1 0 0,6-2 1,0-6 0,1-1 1,-2-1 0,-1-3 0,-2-3-5,2-1 4,-4-1-3,2-1 5,-2 0-1,-1-4-1,-2 3 3,0 0-2,-3 4 2,-2 0-1,-1 4 3,-1 7 0,0-2 1,0 7 2,0 0-3,0 0 0,0-2-2,0 2 0,-4 9 1,-5 11 1,1 9-1,2 4 2,0 4 0,1-1-4,5-2 4,0-2-6,0-3-1,3-3 2,3-4-1,-1-7 0,-1 1 1,-1-6-1,1 0-1,-1 2 0,3-5-2,-3 3 1,-2-8-1,2 3-1,-3-5 1,0 0 0,3 0 2,7 0-1,3-2 1,3-6-1,-2-6 0,-2-1 0,2-2-1,1-2 0,-1-5 1,-2 0-2,1-3 0,0-2 4,-3 2-4,-1 1 6,-2 9 0,-4 7 1,0 5 2,-3 5 0,0-2 1,0 2-2,0-1-1,0 1 0,0 0-1,-6 1 1,-5 11-1,-1 5 1,3 5 3,-1 0-6,3 2 5,1-7-5,5 1-1,-1-5 2,2 1-1,0 1 1,0-3 0,0 0-1,0-7 1,0 7-2,0-9 1,2 2 0,-1 4-2,2-6 2,1-1 0,-1 1 0,2-3 0,2 0 0,4 0 0,4-5 0,-1-2 0,5-5-2,-6-1 2,2-1-2,-4-1 1,-2 2 1,-2 0 0,-1 4 1,-5 2 0,2 3 1,-3 4-2,0 0 0,0 0 0,0 0 0,0 0 1,0 0 1,-11 1-1,-4 9 3,-1 3-2,6 2 0,3-4 0,2-3-1,1 2 1,4-3-2,0 3 1,0 2-1,0-2 0,6 0 0,1-3 0,5 2-1,-2-6-1,4 1-1,-3-3-4,1-1-5,6 0-11,-2 0-16,1 0-35,-5 0-68,-2-3-135</inkml:trace>
  <inkml:trace contextRef="#ctx0" brushRef="#br0" timeOffset="13102.9657">11453 9651 535,'0'0'39,"0"0"-4,0 0-9,0 0-9,0 0 1,0 0-1,0 0 4,0 0-2,0 0-4,0 0-3,40 85-4,-21-65 0,1-2-2,2 0 0,-3-3-3,3 0 1,-1-2-3,-3-1-1,0-2 2,-3 1-4,-1-5 5,-5 1-4,4 2 3,-6-4-4,5 3-4,-6-4 0,-3-1-4,2-1-3,-5-2-10,0 0-11,0 0-16,2 1-20,-1 1-41,-1 0-60,0-2-72</inkml:trace>
  <inkml:trace contextRef="#ctx0" brushRef="#br0" timeOffset="13384.7227">11631 9636 477,'0'0'51,"0"0"-8,0 0-13,0 0-8,0 0-5,0 0-1,0 0 1,0 0-2,0 0-1,0 0-3,-80 102-3,69-79-3,-1 0-3,-2 1-1,-1 0 0,2-2 3,0 0-4,0-1 3,-1-3-5,2-4 0,2-3-1,4-3-1,0-2-4,2 2-3,1-5-7,2 1-7,1-4-12,-2 0-21,2 0-32,0 0-73,0 2-74</inkml:trace>
  <inkml:trace contextRef="#ctx0" brushRef="#br0" timeOffset="14095.1422">11817 9227 528,'0'0'29,"0"0"2,0 0-7,0 0-9,0 0-2,0 0-4,0 0 2,0 0-2,0 0-3,2 27-3,-4-3-2,-1 1 1,2-2-2,-2-6-1,0 1 2,-1-1-1,2-7 0,-2 4-1,2-5 0,1-5 1,-2 1-1,3-5 2,-1 0-2,1 0 0,0 1 0,0 1-1,0-2 0,0 2 0,0-2-1,0 0 1,5-8 0,6-6-1,0-3 3,2 1-2,-1-3 2,-2 2 0,1 0 2,0 2 1,-4 3-1,1 3 2,-3 1 2,-2 4 1,0 1 2,-3 3 1,0-1-1,0 1-1,1 0 0,-1-1-4,0 1 0,2 0-1,-2 0 0,0 0 0,-3 7-1,-2 3 1,-1 2-2,-2 5 1,7-8-2,-2 6 3,1-5-1,2 2 1,0 7-1,2-4-1,6 3 1,-4-6 1,5-1-2,0-2 0,1 1 0,0 0-3,0-1 2,-1-6-2,-2 2-2,5 2-3,-1-5-5,-1 3-8,1-3-16,3 3-29,-4-2-70,-1-1-133</inkml:trace>
  <inkml:trace contextRef="#ctx0" brushRef="#br0" timeOffset="15632.0611">9627 10367 420,'0'0'65,"0"0"-6,0 0-15,0 0-11,0 0-12,0 0-8,0 0-2,0 0 0,0 0 1,0 9 0,0 16-4,0 4-2,0 2-2,-3 0 0,2-2 2,-1-2-5,1-10 4,1 3-5,0-6 1,0 1 0,0-3-1,0-5 0,0 0 0,0-7-1,0 0 0,0 0 0,0 3 0,0-3 0,0 2 2,0-1 0,0-1 1,3 0-1,4-1-1,4-9 1,1-6 0,-3-1 1,2-3-5,-1-2 4,1-2-5,1 1 5,-1 2-1,0 0 0,-2 7 2,-5 4-2,-1 7 1,-3 3 1,0 0-2,0 0 1,0 0-1,0 0 1,0 0 1,0 0 1,0 7 1,0 8-1,-3 5-1,-3-1 2,-1 2 2,0-1-5,1-1 4,2-4-5,-1-1 0,2-2 1,2-1-1,-3-2 1,4-4 0,0 7 0,0-7 0,-3 4 0,3 0 0,3-3-1,5 0 1,1-1-1,-3-1 0,7-2-1,-3-1-2,3-1-3,7 0-6,0-3-8,2-2-17,0 0-22,-2-3-54,-1 4-98,-5-1-53</inkml:trace>
  <inkml:trace contextRef="#ctx0" brushRef="#br0" timeOffset="15797.8127">9946 10626 663,'0'0'10,"0"0"2,0 0 0,0 0-5,0 0-3,0 0-4,0 0-3,88-39-2,-66 32-8,-3 5-10,1-1-29,-2 3-54,-8 0-113,10 0-38</inkml:trace>
  <inkml:trace contextRef="#ctx0" brushRef="#br0" timeOffset="16134.0164">10023 10785 556,'0'0'32,"0"0"0,0 0-9,0 0-11,0 0-3,0 0-5,0 0-2,0 0 0,0 0-2,97-58 0,-74 50 1,-6 4-1,-8 1 0,3 3 1,-2 0 0,0 0 1,2 7 1,-4 4 0,-4-4 0,2 5-1,-3-2-1,-1-5 0,1 2-1,-2-2 3,-1-1-3,8 2 0,-5-3 0,0 1-2,6-1 1,4-3 0,0-6 1,2 2 1,-4-4 3,-4 3 4,-1-4 3,0 1 3,-6-4 0,0-2-2,0 1-3,-3-4-1,-3 4-5,-4 6-1,-9 2-4,0 5-9,-7 0-14,-4 7-32,4 3-80,-1 2-146</inkml:trace>
  <inkml:trace contextRef="#ctx0" brushRef="#br0" timeOffset="17234.5989">9968 9224 386,'0'0'34,"0"0"-2,0 0-7,0 0-10,0 0-1,0 0-5,0 0-3,0 0-2,0 0-4,-20-7 3,18 7 0,2 0 1,-1 0 1,1-2 0,-2 2 4,2 0 3,-2-1 2,2 1-2,0 0 4,0-2-9,0 1 0,0-1-2,0-4-5,0 2 2,0-6 0,5 3-1,0-1 0,-1 1 0,5 0 0,-2 2-2,0-2 2,3-1-1,-7 6-1,5-3 1,-3 3 1,-2-1-1,1 3 2,-4 0-1,0-2 1,0 2 0,2 0-1,-1-2 2,1 2 1,-1-1-1,1 1 4,-1-2-3,1 2-1,-2-2-1,1 2-4,-1 0 3,2-1-2,-2 1 0,1 0 1,-1 0 0,0 0-1,3 0 1,-3 0 0,3 0 0,4 0-2,-1 0 2,-2 0 0,6 0 1,-1 0 0,-5 0-1,2 1 1,-2-1-2,1 2-1,-1 0 1,2-1-1,-6-1 2,0 0-2,0 0 2,1 2 0,-1-2 2,3 2-4,-3-2 4,3 0-4,-2 0 4,1 3 0,-2-3-1,1 0 0,-1 0-1,2 0 1,-2 2 0,1-2 1,-1 0-1,2 2-1,-2-2 2,1 0-2,-1 0 1,0 1-2,2-1 1,-2 0-1,0 0 1,1 0-1,-1 0 1,0 2 0,0-2 1,0 0 1,2 0-2,-2 0 1,0 0 0,0 2-1,0-2 1,0 0-1,0 0 1,0 0-1,0 0 1,-2 0-1,-4 0 1,0 0-1,-4 3 0,-1-3 0,-2 0 0,1 0 1,-1 0-1,-7 0 0,10 0 0,-12 1-1,5-2 1,2-2 1,-6 1-1,3 2 0,0 0 0,0 0-2,1 0 0,4 7-4,0 3-15,0 4-31,4 3-139,5 4-76</inkml:trace>
  <inkml:trace contextRef="#ctx0" brushRef="#br0" timeOffset="18094.9734">13144 9842 631,'0'0'21,"0"0"7,0 0 0,0 0-4,0 0-10,0 0-10,0 0 0,0 0-1,0 0-1,0 0-1,71-39-2,-37 36-2,3-2-2,-4 2-7,-2 3-9,-8 0-13,-10 0-27,-1 0-53,-7 1-123,-1 7-24</inkml:trace>
  <inkml:trace contextRef="#ctx0" brushRef="#br0" timeOffset="18243.242">13085 10060 675,'0'0'8,"0"0"5,0 0 2,0 0-5,0 0-5,84-3-4,-45-1-2,2-2-3,3-1-15,-2 2-27,-1 1-106,-5 4-122</inkml:trace>
  <inkml:trace contextRef="#ctx0" brushRef="#br0" timeOffset="19486.2433">15443 9527 420,'0'0'54,"0"0"6,0 0-8,0 0-7,0 0-12,0 0-10,0 0-7,0 0-5,0 0-2,0 0-1,-46-74 0,13 74 1,-5 4-1,0 3 2,-2 1-1,-2 2-1,3 1 1,-3-1-2,3 0 0,3-1-2,4 0-2,5-2-1,2 2 0,10-4-2,6-2 1,6 0-2,3-3-1,0 4 1,0 4 0,7 1 1,9 4 1,8-6-1,7-1-1,2-1 1,6-1-2,0 1 1,3 0 0,-6 2 0,-3 1 0,-4-1 0,-6 5-1,-7-2-1,-4 0 0,-6 4 1,-6 1 0,-2 4 2,-11 6-2,-6-1 2,-7 2-1,-4 1 1,-6 2 2,-4-3-2,0 1 4,0-4-4,0 0 2,0-4 0,3 0 1,2-4 1,3 0-1,3-1 1,6 0-1,6-6-1,10-1-2,4-5 0,3 1-2,3 4 1,12 0 2,9 4-1,6-4 2,9-2-2,2 0 0,3-4 1,4-1 0,0 0 1,-2 0-2,2-1 0,-6-2 0,-3 1-4,-5 2-4,-12 0-8,-3 0-7,-7 2-11,-11 4-29,-1 6-84,-7 2-135</inkml:trace>
  <inkml:trace contextRef="#ctx0" brushRef="#br0" timeOffset="19995.3516">14703 10442 718,'0'0'-2,"0"0"2,0 0 2,0 0-1,0 0 1,0 0-1,0 0 3,-30 80-4,28-51 2,2 0-3,0-3 1,0-1 0,2-1-1,1-7 1,-1-2 0,1-4-2,-3-5 2,2 0 0,-2-6 0,0 0 2,1 5-2,-1 0 0,0 0 0,3 2 0,-3-7 0,3 0 0,3-4 0,3-5 1,5-3 1,-4-3 1,1-2 2,0-1 0,-1-3 1,1 3 2,-2 4 2,-5 4 2,-1 8 0,-3 2 0,0-2-9,0 2 2,0-1 0,0-1-4,0 2 6,-10 0-5,1 7-1,-2 0 0,2 3 0,5-2 0,1 3 0,0-1 0,3 1-1,0 0 0,0-2 0,7 3-1,2-3 0,5-1 0,1-3-5,5-3-4,2-2-10,8 0-17,-1 0-25,5-4-42,-2-6-98,0 2-69</inkml:trace>
  <inkml:trace contextRef="#ctx0" brushRef="#br0" timeOffset="20474.2467">15180 10594 709,'0'0'12,"0"0"1,0 0-3,0 0-4,0 0-5,0 0-1,0 0-3,0 0-3,90-21-5,-73 21-6,-4 0-3,6 4-9,-6 4-12,-6-3-19,3 6-19,-7 5-9,-3-2 11,0 8 27,-10-3 31,-2-1 29,-2-3 23,0-1 17,-1-1 8,4-6 5,-1 1-4,3-1-9,5-4-7,0 0-13,4-3-7,-2 0-9,2 0-2,0 0-4,0 1 0,3-1-3,14 0-2,6-4-2,8-4-1,-4 1 0,-2 1-1,-5 2 2,0 0-2,-8 3 1,0 1 0,-1 0-2,-4 0 2,2 3 0,-3 3 1,-2 2 0,-1-1 1,0 2-1,-2-5 0,2 6-1,-1-4 2,2 2-2,2 1 0,2-6 0,4 0-2,5-3 2,2 0 0,1-7 2,0-4-2,-3-1 3,-3-4 0,-4 6 3,-4-5 2,-3 7 2,-3-4 0,0-5 0,-6 2-3,-6-3-1,-5 4-6,-4 6-6,-8 4-7,-6 3-23,-4 1-58,-2 1-188,1 6-10</inkml:trace>
  <inkml:trace contextRef="#ctx0" brushRef="#br0" timeOffset="21239.1862">14943 8993 607,'0'0'20,"0"0"-3,0 0-3,0 0-2,0 0-4,0 0-1,-85 55-3,76-41 0,6 4-4,3 1 0,0-4 0,0 2 0,0-1 0,6-3 1,-2-6 3,5 3-5,-3-2 5,-2-2-4,5-2 0,1-4 0,4 0-4,2 0 3,2-9-2,3-3 1,-1-2 2,-1-1 0,3-2 2,1 0-2,-1 0 1,4 1-1,0 5 2,-3 1 1,-7 6-1,1 2 0,-5 2-1,-1 7 0,1 9 2,-5 2-1,-4 4 0,-3 4 0,0 1 2,-3-2-4,-4 2 5,-3-5-4,-5-6 1,-1-2-1,-4-7 3,-3-4 2,0-3 1,-5 0 3,2-13 0,0-4 0,0-4-6,3-2 3,3-4-7,0 2 1,5 1 1,5-1-6,4 6-7,6 6-22,0 6-76,3 3-173,5 3-13</inkml:trace>
  <inkml:trace contextRef="#ctx0" brushRef="#br0" timeOffset="24235.0106">15985 9672 614,'0'0'28,"0"0"2,0 0-4,0 0-5,0 0-8,0 0-4,0 0 1,0 0 0,-13 96-3,32-66 0,7 0 1,4-1-3,1-1 2,2-3-3,0-3-1,-1-4 1,0-3-4,-3-3 2,-3-2-2,-10-3 0,0 0 0,-6-4-1,-3 2-1,2-3-4,-6 1-1,1-1-8,-4-2-3,0 0-10,0 0-10,0 0-15,0 0-29,0 0-34,0 0-55,0 0-38</inkml:trace>
  <inkml:trace contextRef="#ctx0" brushRef="#br0" timeOffset="24481.4141">16198 9699 571,'0'0'50,"0"0"-7,0 0-14,0 0-9,0 0-9,0 0-6,0 0-1,0 0-1,0 0 1,-55 41-1,45-20-1,3 4 0,-2-1 0,2 1 4,-3 1-5,1-1 4,2 1-5,-2-5 0,-1 0 1,3-3-2,-1-4 1,0-1-2,-1 2-3,5-8-3,-5 7-2,3-6-5,4-6-9,-3 6-10,4-4-20,-1 1-39,1 0-63,1-5-91</inkml:trace>
  <inkml:trace contextRef="#ctx0" brushRef="#br0" timeOffset="25134.4229">16426 9140 615,'0'0'35,"0"0"-1,0 0-5,0 0-12,0 0-9,0 0-4,0 0-2,0 0 1,0 0 1,0 0 2,2 71-4,-2-36 3,1-3-5,-1 2 1,0-3 0,0-4-2,0-9 2,0-1-1,0-5-1,-1-1 0,-1-1 0,1-5 0,-1 0-1,2-5 2,-1 0 0,1 0 1,0 2-1,0 0-2,0-2-2,0 0-1,1-9 0,8-8 1,4-4 0,2-1 1,2 0 0,-3 0 1,4 2-1,-5 1 3,-3 7 1,-6 5 2,0 4 1,-4 3-1,0-2 1,0 2 0,2 0-1,-2 0 0,1 0 1,-1 0 0,-1 7-2,-5 5 1,-5 3 1,-1 1-2,6-6 1,-4 2-1,3-4 0,0-1 0,-1 0-1,0 1 0,2-1 0,3-4 0,0 2 1,3-1-2,0 2 3,0 5-3,3 3 2,3-4 0,8 2 1,-1-2 0,3-5 0,0 2-1,-3-3-2,2 1 1,2-2 0,-7-1-1,9 1 0,-3 1 1,-5-1-1,5 2 1,-4-3-1,-1-2-1,0 3-1,-2-1-1,2 0 0,-7-2-3,6 1-5,-4 1-6,-2-2-12,2 2-32,-6-2-66,0 0-149,0 0 5</inkml:trace>
  <inkml:trace contextRef="#ctx0" brushRef="#br0" timeOffset="26601.6527">17327 9960 612,'0'0'19,"0"0"6,0 0 2,0 0-6,0 0-9,0 0-5,0 0-2,0 0 1,0 0-1,0 0 1,55-6 0,-26 2-1,2-2 1,-4 1-2,0-1-2,-4 0-1,-7 3-1,2-2-1,-7 4-2,-7 0-5,2-1-5,-6 2-12,0-2-25,0 2-51,2 0-110,-2 0-61</inkml:trace>
  <inkml:trace contextRef="#ctx0" brushRef="#br0" timeOffset="26766.0641">17321 10089 658,'0'0'22,"0"0"5,0 0 0,91-3-7,-58-4-8,2-3-5,1 3-3,1 0-4,-3 0-9,-9 4-11,-9 1-33,-5 2-94,-5 0-137</inkml:trace>
  <inkml:trace contextRef="#ctx0" brushRef="#br0" timeOffset="27635.2867">18481 9513 544,'0'0'45,"0"0"-7,0 0-10,0 0-12,0 0-10,0 0-1,0 0 1,0 0 2,-18 91-1,18-46-1,8 3-4,0-3 1,1-3-3,-2-3 1,3-1 3,-3-4-4,-1-5 3,0-3-3,-1-4-1,-1-7 0,0 0-2,-3-6-1,1-4-5,-1 3-2,-1-4-8,2 1-12,-1 0-23,1 0-45,-2-5-84,0 0-63</inkml:trace>
  <inkml:trace contextRef="#ctx0" brushRef="#br0" timeOffset="27866.4542">18698 9919 623,'0'0'15,"0"0"7,0 0 3,0 0-9,0 0-4,98-29-11,-63 15 1,3 2-4,-1 0 1,-4 4-3,-4 1-2,-6 2-3,-6 3-4,-5-1-8,-6 1-7,0 2-25,-6 0-31,0 0-66,0 0-94</inkml:trace>
  <inkml:trace contextRef="#ctx0" brushRef="#br0" timeOffset="28068.6811">18851 9660 510,'0'0'26,"0"0"8,0 0 4,0 0-8,-2 82-12,8-53-9,0 1-2,1 1 0,-1 1-5,0-3 3,-3-1-5,0-2 0,0-6-2,-3-1-4,0 1-5,0-7-13,0 8-13,0-6-39,0-5-60,-2 2-107</inkml:trace>
  <inkml:trace contextRef="#ctx0" brushRef="#br0" timeOffset="28367.1935">19217 9738 640,'0'0'8,"0"0"9,0 0 2,0 0 2,0 0-4,0 0-5,0 0-4,47 77-2,-28-57 1,4-3-6,0 0 4,2 4-6,-3-6 1,2-1 1,-4-1-2,-2-1-2,-1-3-4,-5-2-5,-1 1-8,-4-2-11,-4-3-21,5 2-29,-5-1-54,0-1-59,1 2-31</inkml:trace>
  <inkml:trace contextRef="#ctx0" brushRef="#br0" timeOffset="28588.4133">19396 9722 548,'0'0'18,"0"0"1,0 0 5,0 0 2,0 0-6,0 0-5,-28 79-6,24-52-4,0 1 1,-2 1-3,-1-4-3,0 0 0,-2-3 0,-3 1 0,1-2-4,0-1-1,-1-3-4,4-2-4,0-3-10,3-5-19,-2 2-41,3-1-68,1-6-96</inkml:trace>
  <inkml:trace contextRef="#ctx0" brushRef="#br0" timeOffset="28803.5179">19613 9944 605,'0'0'20,"0"0"6,79-9 3,-47-1-7,1 2-9,3-2-5,1 0-5,-3 1-3,1 2-4,-6 0-5,-9 4-10,0 0-4,-9 1-19,1 0-39,-1 2-85,-6 0-92</inkml:trace>
  <inkml:trace contextRef="#ctx0" brushRef="#br0" timeOffset="29019.4659">19775 9665 562,'0'0'11,"0"0"12,0 0 4,0 0-1,0 0-7,8 86-7,-2-61-3,1 2-5,1-2 0,-1 1 1,-2-2-4,-2-4 1,-1 0-4,-1-1-3,-1-6-3,0 6-9,0-6-14,0-8-34,0 9-54,0-8-115</inkml:trace>
  <inkml:trace contextRef="#ctx0" brushRef="#br0" timeOffset="29261.5299">20047 9765 669,'0'0'4,"0"0"5,0 0 7,0 0 1,0 0-4,0 0-4,79 60-2,-55-43 0,5 0-7,-3 0 4,-1 0-6,-2 0-1,-3-2-2,-1-1-4,-6-5-8,-4 2-16,1 1-22,-6-4-55,1-1-100,-2-2-51</inkml:trace>
  <inkml:trace contextRef="#ctx0" brushRef="#br0" timeOffset="29482.6249">20198 9766 597,'0'0'3,"0"0"5,0 0 0,0 0 3,-40 91-7,35-70 1,-2 1-7,0 0-3,0-2-4,-2-2-12,0 2-20,-2-6-46,2-1-82,-1-4-71</inkml:trace>
  <inkml:trace contextRef="#ctx0" brushRef="#br0" timeOffset="29774.3581">20292 9394 538,'0'0'19,"0"0"5,0 0-2,0 0-3,52 83-3,-49-61-2,0-6-4,-3 1-2,0 0-1,0-5-2,0 5 1,0-6-1,-1-7 0,-1 2-1,2-6-2,-1 0 2,1 0-3,0 2 1,0-1-1,0 1 0,6-1-1,6-1-3,9 0-7,-1 0-8,10 0-22,-2-1-38,-1-4-108,1 5-78</inkml:trace>
  <inkml:trace contextRef="#ctx0" brushRef="#br0" timeOffset="29983.1551">20560 9835 663,'0'0'4,"0"0"5,0 0 1,0 0-2,0 0-3,0 0-3,0 0-3,107 7-5,-74-7-8,0-3-15,-1 1-24,-9 0-48,-10 2-91,-7 0-54</inkml:trace>
  <inkml:trace contextRef="#ctx0" brushRef="#br0" timeOffset="30155.6941">20635 9731 547,'0'0'9,"0"0"4,0 0-1,4 84-1,2-62-3,0 2-6,1 3-1,-4-3-9,-3 1-18,0 3-29,0-6-88,0 2-98</inkml:trace>
  <inkml:trace contextRef="#ctx0" brushRef="#br0" timeOffset="30318.259">21083 9919 511,'0'0'-69,"0"0"-139,0 0-19</inkml:trace>
  <inkml:trace contextRef="#ctx0" brushRef="#br0" timeOffset="30459.4947">21565 9913 338,'0'0'-235</inkml:trace>
  <inkml:trace contextRef="#ctx0" brushRef="#br0" timeOffset="30584.6801">21971 9885 815,'0'0'0,"0"0"-6,0 0 2,0 0-24,0 0-61,0 0-193,0 0-27</inkml:trace>
  <inkml:trace contextRef="#ctx0" brushRef="#br0" timeOffset="31746.9836">22944 9898 613,'0'0'12,"0"0"8,0 0 1,0 0-4,0 0-6,0 0-6,0 0-2,0 0-2,0 0-3,79-20-3,-41 18-3,-5-3-9,2 2-16,-2-1-48,-1 1-109,-5-1-67</inkml:trace>
  <inkml:trace contextRef="#ctx0" brushRef="#br0" timeOffset="31955.8836">23121 9714 660,'0'0'5,"0"0"2,0 0 6,0 0 1,0 0-2,-15 86-3,15-56-8,0 1 2,3 1-5,0-1 0,-2-4-4,1 1-8,-2-3-10,0-8-30,0 2-51,0-6-119,-2-1-34</inkml:trace>
  <inkml:trace contextRef="#ctx0" brushRef="#br0" timeOffset="32124.7481">23515 9940 678,'0'0'1,"0"0"1,0 0 0,0 0-4,0 0-10,0 0-16,0 0-36,0 0-128,92-11-68</inkml:trace>
  <inkml:trace contextRef="#ctx0" brushRef="#br0" timeOffset="32266.1774">23994 9954 607,'0'0'-2,"0"0"-6,0 0-34,0 0-147,99-41-63</inkml:trace>
  <inkml:trace contextRef="#ctx0" brushRef="#br0" timeOffset="32403.8154">24492 9915 653,'0'0'-38,"0"0"-115,0 0-103</inkml:trace>
  <inkml:trace contextRef="#ctx0" brushRef="#br0" timeOffset="32859.8528">25365 9818 733,'0'0'-3,"0"0"5,0 0 4,0 0 3,0 0-1,0 0-2,0 0-3,83 9 0,-40-11-4,1-4-2,3 0-3,-3-1-8,0 1-15,-9-1-34,-6 1-71,-11 0-136</inkml:trace>
  <inkml:trace contextRef="#ctx0" brushRef="#br0" timeOffset="33039.2771">25480 9694 696,'0'0'1,"0"0"5,0 0 7,0 0-2,0 0-1,0 0-4,-15 87-2,25-67-2,0 1-1,-1 1-1,0 0-7,-3 2-6,-2-1-23,0-6-46,-4 3-107,0-8-87</inkml:trace>
  <inkml:trace contextRef="#ctx0" brushRef="#br0" timeOffset="33201.8421">26250 9825 556,'0'0'-70,"0"0"-137,0 0-25</inkml:trace>
  <inkml:trace contextRef="#ctx0" brushRef="#br0" timeOffset="33431.7702">27504 9828 754,'0'0'-184,"0"0"-104</inkml:trace>
  <inkml:trace contextRef="#ctx0" brushRef="#br0" timeOffset="37139.9965">17636 10835 631,'0'0'29,"0"0"4,0 0-3,0 0-9,0 0-11,0 0-5,0 0-2,0 0-1,0 0 0,3-9-2,16 5 0,3 0 0,-5 1-2,3 2-3,-1 1-7,-5 0-11,4 0-26,-1 0-44,-8 3-100,5 2-80</inkml:trace>
  <inkml:trace contextRef="#ctx0" brushRef="#br0" timeOffset="37301.083">17706 10979 653,'0'0'21,"0"0"2,0 0-1,0 0-12,0 0-3,0 0-4,0 0-2,0 0-1,0 0-7,0 0-13,87-10-28,-60 8-104,-4 0-128</inkml:trace>
  <inkml:trace contextRef="#ctx0" brushRef="#br0" timeOffset="39358.2283">19092 10727 286,'0'0'62,"0"0"-9,0 0-6,0 0-10,0 0-3,0 0-1,0 0-3,0 0-2,-24-81-3,22 78-6,1-2-1,1 5-2,-2-2-3,2 2-2,0-1-6,-1 1-4,1 0 0,-3 0 0,-1 13 3,-1 10-1,0 9-1,3 4 1,2-1-3,0 1 2,0-2-1,2-2 1,2 0-1,-1-5 2,0-2-1,-2-9-1,2 1-1,-2-7 1,1-5-3,1 5 2,-2-5-1,1 0 0,-1 0-2,-1-5-1,0 0-2,0 0-7,0 2-9,2-1-15,-2 1-25,3 3-31,0-1-66,0-1-88</inkml:trace>
  <inkml:trace contextRef="#ctx0" brushRef="#br0" timeOffset="39607.083">19260 10928 580,'0'0'10,"0"0"8,0 0 5,0 0 0,0 0-2,0 0-7,0 0-1,0 0-1,0 0-2,69-10-2,-43 7-4,2-1-1,-3-1-2,2 0-1,-8 1-2,1 3-1,-7-1-4,-1 2-5,0 0-6,-6 0-7,0 0-12,-6 0-19,0-2-28,5 1-49,-1-4-57</inkml:trace>
  <inkml:trace contextRef="#ctx0" brushRef="#br0" timeOffset="40066.1851">20002 10707 625,'0'0'21,"0"0"-1,0 0-1,0 0-4,0 0-5,0 0-1,0 0-1,0 0-1,0 0-3,43 81 1,-18-55-3,1-4 1,1 3-1,-1-3-1,0 1 0,-4-3 0,-2-3 0,0-3 0,-7-3-2,-1-2 1,-4-2-2,-2-2 0,2 0 0,-5-2-4,0 1-3,-3-4-4,1 2-12,3 1-12,-1 0-34,0 2-69,-3-5-119</inkml:trace>
  <inkml:trace contextRef="#ctx0" brushRef="#br0" timeOffset="40345.0483">20142 10682 619,'0'0'9,"0"0"5,0 0 2,0 0 0,0 0-6,-72 82-1,63-61-7,0-1 1,-1 4-2,1-3 0,-1 0 0,-3 2-1,2-3 0,-4-3 0,2 2-1,-1-2 0,4-5-3,-1 1 0,6-6-3,-4-1-3,3 2-6,3-6-6,1 1-12,0 2-20,1 0-34,-1-1-57,2 0-80</inkml:trace>
  <inkml:trace contextRef="#ctx0" brushRef="#br0" timeOffset="41220.8675">20385 10536 415,'0'0'56,"0"0"5,0 0-13,0 0-12,0 0-12,0 0-11,0 0-6,0 0-2,0 0-4,0 0 0,-3-37 1,3 36 1,0 1-1,3 0 0,1 9 3,2 5-6,1 4 6,-2-4-5,-2-2 0,-1-2 1,-2-5-1,3 0 1,-3 0-2,0 2 2,0-2 0,0 2-1,0-7 1,0 0-1,0 0 1,0 1 0,0 0 1,0 2 1,0-3 0,0 3-1,0-2-1,0-1 0,0 1-1,0-1-1,0 0 0,0 0 0,1-9 0,7-4 0,1-6 0,-2 4 1,3-2-3,-4 5 5,-1 0-5,0 4 3,1 1 1,-1 1 0,-2 3 1,0-1-1,0 4 1,4 0 2,4 8 2,0 4 0,-4 5 4,-1 3-6,-3 2 3,1 2-6,0-2 1,-2-5 1,1-2-2,-2-4 0,1-1-1,-1 1 1,-1-7-1,2 2 0,-2-6 0,1 4 1,1 0-1,-1-1 1,0 2-1,-1-5 0,5 1-1,-1 1-1,8-2-3,1 0-8,5 0-15,4-2-28,-2-5-77,2-1-137</inkml:trace>
  <inkml:trace contextRef="#ctx0" brushRef="#br0" timeOffset="43717.9363">18978 11364 90,'0'0'59,"0"0"-3,0 0-7,0 0-5,0 0-4,0 0 0,0 0-3,0 0-3,0 0-2,-33-3-3,33 3-4,-2-1-3,2 1-3,-1 0-3,-1 0 1,1 0-4,-1-1-1,1 1-1,0 0-4,-1 0-1,1 0-2,-1 0-1,1 0-1,-2 0 0,3 0 2,0 0 1,0 0 0,16 0 1,10 0-1,9 0 0,7 0-1,7 0 1,3-2-2,4 0 0,6-1 0,2 1-1,4-5-1,3 3 1,4-5 0,2 4 0,-2-2 0,0 0-2,-4 1 1,-5 2 0,-5-1-2,-9 2 1,-6 2 0,-7-2-1,-7 3 1,-4 0 1,-8 0-1,-4 0 0,-5 0 0,-5 0-1,1 0 0,-2 0-2,0 0-1,0 0-4,0 0-5,-5 0-7,0 0-18,5 4-39,-1-1-100,1-1-82</inkml:trace>
  <inkml:trace contextRef="#ctx0" brushRef="#br0" timeOffset="44207.4244">19234 11493 398,'0'0'51,"0"0"9,0 0-6,0 0-12,0 0-13,0 0-13,0 0-6,0 0-4,0 0-6,0 0 4,-13-10 4,12 12 2,-1 10 1,2 9 1,0 8-5,0-1-2,0-3-2,0 2 1,0-3-3,0-2 1,2-5-1,-1 3 0,0-8-1,1 0 0,-1 0-2,-1-7 2,2 6-1,-2-5-2,0 0-2,1 0-4,-1-1-8,0 1-9,0-1-23,3 0-43,-3-5-91,3 2-77</inkml:trace>
  <inkml:trace contextRef="#ctx0" brushRef="#br0" timeOffset="44439.1619">19435 11684 632,'0'0'9,"0"0"10,0 0 4,0 0-5,0 0-4,0 0-10,105 2-2,-76-4-1,2-1-1,-3 2 0,-8 0-7,0 1-7,-7 0-6,0 0-18,3 0-29,-5 0-64,-2 0-107</inkml:trace>
  <inkml:trace contextRef="#ctx0" brushRef="#br0" timeOffset="44706.8294">19874 11612 627,'0'0'10,"0"0"8,0 0 7,0 0 0,0 0-4,0 0-7,0 0-4,0 0-1,0 0-4,82 77-2,-59-61-1,-2-3 0,2 1-1,-4-3-1,1 0 0,-1-1-1,-7-3-2,-1 1-2,-5-4-3,-2-2-5,4 4-8,-5-3-12,-1 0-21,3 1-42,-5-4-86,0 0-77</inkml:trace>
  <inkml:trace contextRef="#ctx0" brushRef="#br0" timeOffset="44918.3437">20006 11609 664,'0'0'15,"0"0"5,0 0 3,0 0-7,0 0-6,0 0-6,-58 96-1,51-71-4,-2-1 1,1 1-3,-3-3-2,3 3-4,-2-1-16,0-6-23,1 1-59,0-8-164,2 2 2</inkml:trace>
  <inkml:trace contextRef="#ctx0" brushRef="#br0" timeOffset="47857.3209">18125 10690 492,'0'0'36,"0"0"-1,0 0 2,0 0-6,0 0-11,0 0-6,0 0-8,0 0-3,-88-30-2,73 50 1,1 9-1,2 6 0,1 9 0,4 3 0,1 4-2,3-1 2,3-1-3,0-2 3,0-4-1,0-6 1,1-5 0,1-3 0,-2-9 4,0-2-5,0 2 5,0-9-5,-5 4 1,2-8 1,-2 0 0,-1-2 1,3-2 1,0 0 1,3-3 0,-6 0-1,1 0 0,-4 0 0,-1-3-1,4-4-1,0-1-4,3-4 2,2-4-4,1-3 4,0 2-2,3 2 1,3 3 1,-2 3 1,3 1 1,-4 5-4,3 1 1,0 2 0,4 0 0,6 0 1,-3 9-1,4 3 1,-2 1 0,0-1 0,-3 0 3,0-1-5,-2 1 4,-2-4-7,0-2-1,-5-3-5,5 2-4,-4-2-5,1-2-1,-1 2 1,1-3 8,3-1 5,-1-4 4,4-4 5,-4-5-5,-2-1 8,1-8-4,-1 4 4,0-3 2,0 0 0,-2-4 3,1-3-2,2-4 1,-2 1-1,0-3-2,1 2 2,-2 11 3,-2 2-1,2 8 2,-3 8-5,2-2-5,-2 6-3,0-2 0,1 4 1,3 13 2,2 10 2,0 11 0,-2 3-1,1 3-2,-2 2 1,-1-5-3,2-3 2,-4-4 3,2-9-4,-2-2 6,0-9-5,0-6 3,0 0 1,0-6 4,0 0 2,0 0 2,0 0 0,-2 2-4,0-2-4,2-14-7,0-4 2,0-10-5,7-1 3,5 3 0,2-2-5,2 1-4,1 1-11,-1 1-15,-5 10-30,-3 7-75,1 8-136</inkml:trace>
  <inkml:trace contextRef="#ctx0" brushRef="#br0" timeOffset="48522.4799">17356 11644 557,'0'0'37,"0"0"0,0 0 0,0 0-11,0 0-12,0 0-11,0 0-3,0 0-1,0 0 1,0 0 2,-5 7 0,4 15-2,1 2 1,0-7-2,-3 1 1,3-4-2,-1-2 2,1 1-1,-3-1 1,2 1 1,-1-9-2,1 2 0,1-6 1,-2 0 1,2 0 1,0 2 0,-1-2-1,1 1-1,-2-1-2,2 0 1,0-12-1,0-5 0,6-4 1,5-3 0,0 3-1,2 0 4,1 1-1,-1 4 1,-3 6 2,0 0-3,-2 8 2,2 2 0,3 0 0,-3 9 1,7 6-1,-5 2 0,-2 5-2,-1 2-1,-4 0 1,1-2-5,-3 1 1,3-2-5,-3-4-4,-2-3-11,3-2-23,-2-5-37,1 3-65,-2-5-84</inkml:trace>
  <inkml:trace contextRef="#ctx0" brushRef="#br0" timeOffset="48723.0562">17609 11812 561,'0'0'37,"0"0"-8,0 0-7,0 0-3,0 0-2,0 0 2,0 0 0,0 0-4,0 0-5,79-32-2,-55 28-3,3-1-2,-2-1-1,1 2-5,-8 1-1,-2-1-9,-4 1-9,-8 3-20,2 0-48,-6 0-101,0 0-81</inkml:trace>
  <inkml:trace contextRef="#ctx0" brushRef="#br0" timeOffset="48929.484">17801 11633 581,'0'0'13,"0"0"8,0 0 1,0 0-3,0 0-7,0 0-6,0 0-2,78 89-2,-67-67-1,-3-8 0,-2 1-2,-3-5 1,-3 4-3,0 7-2,0-3-2,-6 6-15,-5-2-15,0 0-33,-3-5-65,-1-1-87</inkml:trace>
  <inkml:trace contextRef="#ctx0" brushRef="#br0" timeOffset="49385.7546">18204 11642 649,'0'0'32,"0"0"1,0 0-6,0 0-11,0 0-9,0 0-3,0 0-2,0 0 0,0 0 1,-69 2-1,52 10 0,5-4-1,1 1 0,2 1 0,3-3-1,-2 6 0,5-4 1,1-4-2,1 5 1,1-3 1,0 2-1,0-1 1,4-1-1,5-1 1,1-5 0,6 2-1,3-3 2,4 0-4,1-4 1,-2-4-1,1 0 1,0-1 1,-1 2 0,-8 2 0,4 0 0,-8 5-1,-1 0 0,0 0 0,-1 0 0,-2 5 1,-2 3-1,-1 1 1,-3 1 1,0 7 1,0 0 1,-9 1-1,-5-4 2,-1-2-1,-3-4-1,-1-5 0,-3 1 1,-1-4 0,1 0-1,-1-9 0,3-1-1,2-4-2,4-3-2,4-2-6,1 3-13,7 0-26,0-4-115,2-1-130</inkml:trace>
  <inkml:trace contextRef="#ctx0" brushRef="#br0" timeOffset="49527.9934">18578 11796 887,'0'0'-14,"0"0"-23,0 0-77,0 0-189,0 0-26</inkml:trace>
  <inkml:trace contextRef="#ctx0" brushRef="#br0" timeOffset="68134.1494">19851 7115 301,'0'0'1,"0"0"10,0 0 8,0 0 4,0 0 7,0 0-5,0 0-4,0 0-1,0 0-5,-30-34-3,23 30-2,4 1 0,-7-4 0,2 1-2,1 2 2,-3-1-2,2-2 0,-6 2 2,4 0-3,-6-2-2,1 2 2,-3-1-1,-3 0 2,-1 0 1,1 0-1,0 2 0,-2-3 0,2 1-2,-2 2 1,2-1-2,-1 0 0,7 2-1,-5 1 1,4 0-1,3-1 0,-6 1-2,-1 2 0,9-3-1,-10 3 0,3 0 2,6 0-2,-9 0 0,1 0 0,2 0-1,-5 3 0,2-1 0,1 1 1,0 1-2,-3 1 3,3 0 1,-2-1-1,0 1 0,2-1 0,-2-1 0,8 1 2,-3 0 0,1-1 0,6-2-1,-7 4 0,3 0 0,5-3 1,-6 5-2,6-4-1,-1 3-2,-5 0 2,7-1 0,-8 0 0,4 2 1,5-2 0,-6 3-1,1-1 1,1 0-1,-5 3-1,6-3 0,-2 2 1,1-1 0,0 4 2,-4 0-2,1 1 0,2-1 3,0 1-5,-1 0 5,6-4-4,-2 2 0,0 0 2,1-4-1,-2 3-1,1 1 2,2-4-1,-3 2 0,5 0 1,-1-1-1,-2 2 1,2-3-1,-4 5 0,3 1-1,-2 1 1,3-2-1,-1 1 1,1 2-1,0 0 0,-2 5 0,1-1 0,1 1 1,0-2-1,0 2 0,-1 0 1,3 2-2,-2 0 1,0 3 0,-1-2 0,0-1 0,-1-1 1,1 1 0,0 0 0,1-9-1,2 3 0,-2-1-2,3-2 3,0 5-2,2-7 1,1 1 0,-2 0 1,2 0 1,0 8-3,0-2 5,0 1-4,0 0 2,0-1-1,0 0-1,0-1 1,0 3-2,2-2 1,1 2 0,3 4 1,-4-2-1,1-2 0,0 2-1,-1-1 1,2-2 0,-1 3 1,0 0-1,-2-7 0,2 1-1,0 1 1,0-7 0,1 9 0,-1-3 0,3-1 0,-3 1 0,1-3 1,-1-3-1,1 0 1,1 3-2,-1-4 2,3 8-1,-1-2 0,0-1 0,1 5 0,2-2 0,-1-1 1,0-1-1,-1 0 1,0 2 1,3 2-5,-3-4 5,2 2-4,1-1 2,-1-3 0,0 2 0,0-3 2,-1-2-2,-1-1 0,3 2 0,0-2-1,0 0 0,-1 0 2,3 0 0,-5-4-1,6 4 1,-2-2-1,1 2 0,-2-1 0,3-1 1,-1 1-1,1-1 0,3 2 1,-5-1-1,2-1 0,0 0-1,5 0 2,2 1-1,-1 1 1,-1-1 1,1-1-2,0 0 1,3-2 0,1 0 0,-3 2 0,2-3 0,1 0 0,0 1 0,0 0 0,3-1 1,-1 2-1,-2-1 1,1-1 0,-2 1-1,3-1 0,-4 0 1,2 0-2,1 0 1,0 0 1,1-1-2,1 1 1,0-1 0,0 0 0,0 0-1,3 1 1,1-1-1,1-1 0,-1 3 1,0-3 0,1 3-2,-2-2 2,1 2 0,0-3-1,2 0 1,2 1 0,-3-1 0,2 0 0,-2-1-1,0 1 1,-2 0-1,-1-2 0,1 0 1,4 0-2,-1 0 1,1 0 0,2 3 1,3-1 1,-4-2-2,0 0 0,0 0 0,-2 2 0,1-1 0,-1 1-1,3 1 1,-4 1 0,3-4 0,-2 3 1,1-3 0,-1 2-1,-2-2 1,2 0 0,1 0-1,-1 0 0,1 0 1,-1 0-1,4 0 1,-4 0 1,1-2-1,0 2 1,-2-5-1,-1 3-1,0-3 0,1 2 2,-2-2 0,-2 1-2,1-1 1,-1-3-1,-2 1 2,1 0-1,-3 0 2,1 4-2,-2-4 0,1 2 0,0 0 0,-1-2 0,-1 0 1,0-2-2,4 2 1,-5 0-1,0 1 0,2-1 0,-2-1 1,-1 2 1,2 0-2,0-1 1,-4-1 0,2 1-1,-3-2 1,1 1 0,-1 1-1,3-3 0,-2 1 1,-1-1 0,0 0 1,0-1-1,-2-2 1,1 1-1,1 1 0,-3-3 1,2 2-2,-1-1 0,0-1 1,-1 1 0,-1-2 0,-2 6 1,-2-1 0,1-2 0,0 0-3,-1-3 4,0 1-6,-5 6 6,1-2 0,3-4-2,-4 4 2,3-5-2,-3 6-1,1-2 0,1-4 1,0 0-1,1 1 1,0-1 0,0-4 0,-2 1-1,3-1 2,0 0-2,-1-1 0,-2 0 0,2 0 1,-1 0-1,-1-1 3,0 6-2,0-2 0,-1 0 1,-1 5-2,-1-6 0,1 0 0,-1 6 1,-1-8 0,2 8 1,-2-2 2,0-1-3,0 2 0,0 0 0,0 0-1,0 1 0,0-3-1,0 4 1,0-3 1,0 1-1,0-3 2,0 2-2,0-1-4,0-6 4,0 7-6,0-5 7,0 6-1,-2 0 0,1-5 1,-1 6-2,-1-7 1,0 1 0,1 0 0,-2 1 1,-1-2-1,1 2 0,-1 0 0,-1-3 0,2 3 1,-3 0-1,3 2-1,-2-2 1,-1-3 1,1 2-1,1 2 1,-2 3-2,2-2 1,0 6 0,-2-6 0,1-1 0,2 8 0,-3-9 0,1 2 1,1 6 0,-2-6-1,0 2 0,1 4 0,-1-6 0,-2-1 0,-2 4-1,-1-3 1,3 4 0,-2 0 0,1-1 1,0 0-1,-5-2 0,2 2 0,0 0-1,-1 0 1,-2 1 0,1-2-4,-2-1 5,0 2-4,-2 0 3,0 2 0,-1-1 0,0 1 0,-2-2 0,2 0 0,-1 2 0,1 1 0,0-1-1,1 3 1,2 0 0,5 0 0,-1 2 0,-3-2 0,6 2 0,-8-3 0,3 3 0,4 2 0,-6-4 0,0 0 0,3 1-2,-6-1 2,1-1 0,0 2 0,-1-2 2,-2 3-2,-1-2 0,-3 0 0,-5-1-2,1 1 4,-3 0-4,-2-3 2,-4 2 0,0-1 0,-2 1 2,-3-1-2,2-1 0,-3 0 0,2 1 0,1-1 0,-2 0 0,2 2 1,2-1-1,2 1 0,-1 2-1,3 0 2,-3 0-1,2 0 1,-1 1-1,-1 2 0,-4 0-1,-2 1 0,-3 2 1,-1 0-2,-3 2 2,-2 3-3,-5 1-3,-6 3-5,-10 1-7,-6 4-8,-12 2-7,-9 0-21,-4 5-39,-5 3-141,-2 8-54</inkml:trace>
  <inkml:trace contextRef="#ctx0" brushRef="#br0" timeOffset="70754.8613">20641 10432 258,'0'0'28,"0"0"14,0 0 3,0 0-8,0 0-12,0 0-4,0 0-1,0 0 4,0 0 1,0 0-2,1 5-3,-1-5-4,0 0-3,0 0-1,0 0-1,0 0 0,0 0-5,0 0 1,0 0-2,-1 0 0,-1 0 1,1 0-3,-5 0 1,0-2-3,2-1 1,-2 1 0,2 0-1,-1 1 3,1-1-1,-6-5 1,6 4 0,-5-2 1,2 0-2,-2-2 2,2 0 1,0 1-1,-4-3-1,4 2 1,-4-1 0,5 4-2,-3-3 3,-1 1-3,3 0 0,-2 0 1,1 0-2,0 0 1,0 1 2,0 0-3,-2 0 0,3 0-1,-2 1 0,-1 0 1,2-1-2,0 0 2,-2 3 0,-1-2 1,0 1 1,3 0-2,-5 1 0,3-1-1,-2 1 0,1 0 1,0 1-1,-1-1 0,6 2 0,-6 0 2,5 0-1,-8 0 0,4 0-2,-2 0 0,1 0-2,1 0 2,1 0 2,-1 0-2,0 3 0,2-1 0,-1 0 0,-1 1 0,-4 2 0,6-2 0,-6 3 0,1 2 0,2-2 0,-5 5 0,6-6 0,-1 3 0,1 1-2,-1 0 4,-1 0-2,2 1 0,1 0 1,-1-1-1,0 1 2,1 0-2,1-1 1,1-1 0,-3 2-2,3 2 1,2-7 0,-4 6 1,4-3-1,0-1 1,-7 3-1,6 1 2,-5 4 2,5-6-3,-1 4 4,0-1-7,4-2 2,-5 4-2,1 1 0,2-3 2,-1 2-1,1-1 2,0-1-1,0 0 1,1 3 0,-3-2-1,2 3 0,-1 3 0,-1-2-1,3-3 2,1 1-2,-1-2 1,2-2 1,1 4-1,-1-4 2,0-1-2,2 2 0,-1 1 0,1-1-1,1 0 3,0 1-5,-2 0 4,2 6-1,0-5 0,-1 4 4,1-5-4,0 1-1,0-2 1,0 1-1,0 1 1,0-4 0,0 2 0,0-1 0,0 0 0,0-1 2,1 1-2,2-3 1,0 0-1,0-3-1,0 4 1,-2-4 0,3 3 0,-1 2 0,3-2 0,-1-1 0,-1 0 1,3-2 0,-3 2 0,1-2 0,-2-1-1,3 1 2,-4-2-2,4 4 1,3-2-1,-3 2-1,-1-2 1,3 0 5,0 2-7,-1-1 7,1 1-5,1-2 0,-1 1 3,2-2-3,-2 1 0,1 0 0,0-3 0,0 1 1,1 1 0,0-3 0,0 2 0,2-1-1,-2-1 1,0 1-1,3-1 0,0-1 0,0 1 0,-1-1 1,-1 0 0,4 0 1,-4 0-2,2 0 1,0 0 0,-2 0-1,1 0 0,-6 0 1,7 0-1,-6 0 1,4 0-1,0-1 0,1 0 0,-2 1 0,-6-2 0,9 1 0,-6 1 1,7-2-5,0 1 4,0 1 0,5 0 0,-7 0 4,6-2-3,-6 2-2,2-1 0,-2-1 1,2 0 1,4-1 1,-5 2-2,3-2 1,-1-1-1,0-3-4,-1 3 5,0-2 0,-6 4-1,4-4 0,1-1 0,0 3-3,0-2 3,-4 2 1,-1 1-1,1 1 1,0-3-2,-2 1 1,1 0 0,1 0 1,-2-1 0,1 0-1,0-2 0,-1 2 1,2-2-1,3-3 0,-5 3 0,3-3 1,-1 1-1,1-1 0,-1-1 0,-2 1-1,3-2 1,-3-2 1,0 1-1,1 1 1,0-3-1,-1 2 1,4-8-2,0 4 1,-4 1 0,1-2-1,-1 1 2,-3 2-1,3 0 0,-2 2 2,-2 2-1,3-5 1,-2 0-2,-1 5 1,1-3 0,-1 4-1,-2 5 1,1-6 1,-2 4 0,0-6-1,1 1 0,-1 1 0,0-1 1,0 1-1,-3-5 1,-1 5 0,-2-5 0,-1 3-1,-2-2 1,-2-4 0,-1 0 0,-1-1-4,-3-1 5,-1-1-4,1-2 3,-4 0 0,-2 0-2,-3-3 0,-1 0 0,-2 3-1,-3 0-1,-4 1-3,-1 5-12,-2 3-14,-6 6-39,-5 6-150,-3 3-88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19T10:20:21.9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FFCD5E40-64B3-4E4A-B3C9-44E0E59AFCF9}" emma:medium="tactile" emma:mode="ink">
          <msink:context xmlns:msink="http://schemas.microsoft.com/ink/2010/main" type="inkDrawing" rotatedBoundingBox="4749,12133 11715,12638 11455,16223 4489,15718" hotPoints="11517,12654 11512,15739 4687,15729 4691,12644" semanticType="enclosure" shapeName="Rectangle">
            <msink:sourceLink direction="with" ref="{BF206685-219A-4FD6-B4EE-890A521B33B7}"/>
          </msink:context>
        </emma:interpretation>
      </emma:emma>
    </inkml:annotationXML>
    <inkml:trace contextRef="#ctx0" brushRef="#br0">5365 12747 391,'0'0'28,"0"0"-7,0 0-4,0 0-6,0 0-4,0 0-1,0 0-1,0 0-1,0 0-2,-57-50-2,53 49-1,-9-2 1,-3 0 0,5 1 1,-8 1 3,-1 1-2,-2 0 4,-1 0 1,-2 0 0,1 0 4,-1 1 0,1 2 0,0-1-1,0 0-1,1 0 0,8-1 1,-4 3-2,2-3 1,4 1-3,-3-1 1,6 1-3,-2 1 0,1 0-3,1 1 0,-2 0 1,4 0-1,-1 0 0,0 1 0,3 0 0,-2 1 1,2 0-1,0 0 0,0 0 1,0 2-2,-5 4 2,5 3-1,-3 4 0,-2 0 1,5 3-1,-4 1 1,4 4-1,-4 5 0,0 5 1,3 2-1,-5 7 2,1 3 3,2 3-3,-1 4 3,1 3-3,2 5 0,-3 2-1,6 5 0,-4 5 1,4 5-3,-2-2 3,3 6 1,2-1-2,-3 6 1,-1-1-2,2 3-1,-1 2 4,4-3 0,0 0 1,0 1 3,-3-6-2,3-3 0,3 1-2,1-3-1,1-6 1,0-4-2,-2-4 2,0-6 1,3-6-4,-2-2 3,-1-5-2,0-2 1,-1-5 3,-2-1-5,1-6 1,-1 0-2,0-4 0,0-3 1,0-2-1,0-8-1,0 0 2,0-4-2,0 0 4,3-1-3,-3-9 0,4 9 1,-4-9-3,3 7 2,3-1-2,0-3 3,1 3 0,6-1-1,0-1 5,4 1-5,2-2 2,3-2 0,4 1-3,1 1 1,5-2 2,1 0-2,2 1 1,6 0-1,3 0 0,3-3 0,3 2 2,5-1-2,3-2 0,4 1 0,6-2 1,3 0-1,4 2 1,6-2-1,-1-4-2,3 0 3,1 0-1,9 0 0,-2-1 1,1 2-1,2-2 2,2 2-2,2 1 2,2-3-2,1 3-2,0 0 3,3-1-1,-1 0 0,-2 0 2,5 1-2,-5 2 1,3 0-1,-3 0 0,2 2 0,-2-2-1,-3 0 1,1 1 0,-4 2 0,1 1 0,-1-1 1,-3-1-3,-1 1 2,-1 4 0,0-3 0,-3 0 1,-2 1-1,3-1 0,-4 1-1,-2 0 1,-5-3 1,5 3-1,-5 0 0,1-2 1,-1-2-2,-2 2 2,-3 0-1,2-3-1,-3 1 1,-3-1-1,-3 0 2,4 0-3,-4 0 1,-1 1 1,-2-1 0,2 0 2,-2-2-3,-1-1 1,-2 0-1,0 1 1,-1-2 0,-3 3 0,0-1 0,-2 2 0,-1-5 0,-1 5 0,-3-4 0,1 1 0,-3-2 0,0 3 0,-1-3 0,-2 0 0,-2 0 0,5 1 0,-7 0 0,-1 0 0,2-1 0,-4 0 0,1 1 0,-7 2 0,2-2 0,-2 1 1,-2-2-1,-1 1 0,-1-1 0,-4 0 0,1 1 0,-4 1 0,-2 0 1,0 0-2,-5 1 1,5 1 2,-8-1-2,-6 1 1,5 1-1,-3-2-1,-1 1 2,1-1 0,-1 1 1,-4 1 1,0-2 1,0-1-1,4-2 1,1-3-1,0-2-1,-2 1 0,0-11 0,0 2 1,-3-10 0,3 2-1,-2-3 1,-1-6-1,3-2-1,-1-7 0,-1-4-4,1-7 4,-1-5-4,-1-6 3,0-7 2,0-2-3,0-4 3,0-7-2,0-2 3,0-3-3,0-1-1,0-7 1,2 3-3,2-2 2,0 2 1,2 1 0,-2 4-3,2-2 3,-1 4-3,0-3 1,1 6 4,-2 0-4,-1 9 4,-1 6-4,-2 3 0,0 6 2,0 4-4,-3 4 5,-3 3-1,0 4-1,-2 3 1,0 2-1,-2 3 1,0 5-1,0 2 1,0 4 0,-3 4 0,3 2 0,-2 1 0,-1 3-1,3 2 1,-1-1 0,0 3 0,0 1 0,2 4 0,0-1 0,1-2 0,2 4-3,-7-4 2,3 2 0,-6 3 0,-2-2 1,0 1-1,-1 3 0,-4 1-1,-2-1 2,-2 3-1,-5 1 3,-3-1-3,-4 2 0,-3 0 0,-4 0-2,-6 0 3,-3 0 0,-7 0 0,-2 0 0,-4 0 0,-5 0-2,-3 0 2,-6 0 0,-2 0-1,-8 0 3,-4 0-3,-2 0 0,-5 0 1,-2 0 0,-5 0 0,3-2 2,-6 2-2,-2-3 0,0 3 1,-2 0-2,0 0 1,0-2 2,-2-1-2,2 1 0,3 1 0,-3-1-1,3 0-3,-2 1 3,-1 1 2,5 0-1,0 0 4,-2 0-3,1 0-2,1 1 1,0 4 0,-2 2-1,5-2 1,-1 2-1,-1-2 0,4 3 1,-3-1-1,3 2 0,-1-1 1,2 1 0,1 3 0,0-2 2,0 0-2,1-2 0,5-1 0,5 1-2,5-2 2,2-1 0,5 0 0,1-2 1,7 1-1,6-3 0,7 2 0,5-1 0,7 0 0,7-1 0,4 1 0,8-1 0,7 1-1,4-1-1,7 1-8,1-1-7,1 2-11,4-1-14,3-1-16,3 5-38,0 5-115,6 3-47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19T10:20:30.6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02BDCC95-4A27-4CAC-AF50-D3FD19D203C7}" emma:medium="tactile" emma:mode="ink">
          <msink:context xmlns:msink="http://schemas.microsoft.com/ink/2010/main" type="writingRegion" rotatedBoundingBox="2008,16000 3543,16000 3543,16837 2008,16837">
            <msink:destinationLink direction="with" ref="{2D4E4F15-5FD9-487A-A874-3FEA39D93DF3}"/>
          </msink:context>
        </emma:interpretation>
      </emma:emma>
    </inkml:annotationXML>
    <inkml:traceGroup>
      <inkml:annotationXML>
        <emma:emma xmlns:emma="http://www.w3.org/2003/04/emma" version="1.0">
          <emma:interpretation id="{5B5C72C8-2C13-4B11-A3A9-359F42BBDD09}" emma:medium="tactile" emma:mode="ink">
            <msink:context xmlns:msink="http://schemas.microsoft.com/ink/2010/main" type="paragraph" rotatedBoundingBox="2008,16000 3543,16000 3543,16837 2008,168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0F01E9D-9BD7-4283-9F44-87ADB2DDE5C9}" emma:medium="tactile" emma:mode="ink">
              <msink:context xmlns:msink="http://schemas.microsoft.com/ink/2010/main" type="line" rotatedBoundingBox="2008,16000 3543,16000 3543,16837 2008,16837"/>
            </emma:interpretation>
          </emma:emma>
        </inkml:annotationXML>
        <inkml:traceGroup>
          <inkml:annotationXML>
            <emma:emma xmlns:emma="http://www.w3.org/2003/04/emma" version="1.0">
              <emma:interpretation id="{2C93D3D6-5507-4D39-98BC-4A1CFA96E52D}" emma:medium="tactile" emma:mode="ink">
                <msink:context xmlns:msink="http://schemas.microsoft.com/ink/2010/main" type="inkWord" rotatedBoundingBox="2008,16513 2278,16513 2278,16837 2008,16837"/>
              </emma:interpretation>
              <emma:one-of disjunction-type="recognition" id="oneOf0">
                <emma:interpretation id="interp0" emma:lang="en-US" emma:confidence="0.5">
                  <emma:literal>=</emma:literal>
                </emma:interpretation>
                <emma:interpretation id="interp1" emma:lang="en-US" emma:confidence="0">
                  <emma:literal>.</emma:literal>
                </emma:interpretation>
                <emma:interpretation id="interp2" emma:lang="en-US" emma:confidence="0">
                  <emma:literal>:</emma:literal>
                </emma:interpretation>
                <emma:interpretation id="interp3" emma:lang="en-US" emma:confidence="0">
                  <emma:literal>-</emma:literal>
                </emma:interpretation>
                <emma:interpretation id="interp4" emma:lang="en-US" emma:confidence="0">
                  <emma:literal>_</emma:literal>
                </emma:interpretation>
              </emma:one-of>
            </emma:emma>
          </inkml:annotationXML>
          <inkml:trace contextRef="#ctx0" brushRef="#br0">2226 16530 693,'0'0'30,"0"0"-7,-97-10-5,84 10 1,6 0-4,7 0-6,-1 0-4,1 0-4,-2 0-3,1 0 0,1-2 0,0 2 1,11 0 0,5-5-4,7 5-10,0 0-17,-5 0-31,-1 2-57,-4 1-122,-3 4-29</inkml:trace>
          <inkml:trace contextRef="#ctx0" brushRef="#br0" timeOffset="150.5978">2008 16837 647,'0'0'31,"0"0"-7,0 0-3,0 0-8,0 0-4,0 0 1,0 0-3,0 0 0,0 0-3,0 0-6,85-5-10,-41-1-21,0-2-66,4 2-143,1-3-48</inkml:trace>
        </inkml:traceGroup>
        <inkml:traceGroup>
          <inkml:annotationXML>
            <emma:emma xmlns:emma="http://www.w3.org/2003/04/emma" version="1.0">
              <emma:interpretation id="{A1A2C26F-75CE-42E8-B724-1EE52A0C7C5B}" emma:medium="tactile" emma:mode="ink">
                <msink:context xmlns:msink="http://schemas.microsoft.com/ink/2010/main" type="inkWord" rotatedBoundingBox="2995,16000 3543,16000 3543,16782 2995,16782"/>
              </emma:interpretation>
              <emma:one-of disjunction-type="recognition" id="oneOf1">
                <emma:interpretation id="interp5" emma:lang="en-US" emma:confidence="0.5">
                  <emma:literal>A</emma:literal>
                </emma:interpretation>
                <emma:interpretation id="interp6" emma:lang="en-US" emma:confidence="0">
                  <emma:literal>t</emma:literal>
                </emma:interpretation>
                <emma:interpretation id="interp7" emma:lang="en-US" emma:confidence="0">
                  <emma:literal>*</emma:literal>
                </emma:interpretation>
                <emma:interpretation id="interp8" emma:lang="en-US" emma:confidence="0">
                  <emma:literal>a</emma:literal>
                </emma:interpretation>
                <emma:interpretation id="interp9" emma:lang="en-US" emma:confidence="0">
                  <emma:literal>AT</emma:literal>
                </emma:interpretation>
              </emma:one-of>
            </emma:emma>
          </inkml:annotationXML>
          <inkml:trace contextRef="#ctx0" brushRef="#br0" timeOffset="599.7843">3024 16748 682,'0'0'26,"0"0"-1,0 0-3,0 0-5,0 0-4,0 0-2,0 0-5,0 0-1,0 0-3,9-56-3,4 26 0,4-2 1,-1-3 1,3-1-1,1-3 9,-4-2-1,0-4 4,-3-3 1,0-2-5,-3-5-3,-1 0-3,1 3 2,-3-1-3,-1 11 2,-3 6-1,0 13-1,-3 10 2,1 8-2,-1 5-2,0-2 0,3 4 0,4 16 3,5 12 1,-2 16-2,6 11 0,-6 6-3,4 2 2,-2-1-2,1 0 1,0-7 4,-1-3-5,-1-2 4,-1-6-9,-1-6-6,-2-6-2,2-5-6,-5-9-4,-1-1-9,0-9-12,-3-4-32,0 0-43,0-6-116,0 0-24</inkml:trace>
          <inkml:trace contextRef="#ctx0" brushRef="#br0" timeOffset="790.8245">2995 16559 635,'0'0'19,"0"0"-2,0 0-6,0 0 4,0 0-9,112-64 1,-60 43 0,4 2-2,3-2 0,2 2-6,-3 5-8,-7 3-18,-8 7-41,-10 4-69,-10 4-134</inkml:trace>
        </inkml:traceGroup>
      </inkml:traceGroup>
    </inkml:traceGroup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19T10:20:34.5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620C8D56-CACC-402E-9E1B-03C0865FD36D}" emma:medium="tactile" emma:mode="ink">
          <msink:context xmlns:msink="http://schemas.microsoft.com/ink/2010/main" type="inkDrawing" rotatedBoundingBox="5532,17087 8128,16783 8142,16903 5547,17206" shapeName="Other"/>
        </emma:interpretation>
      </emma:emma>
    </inkml:annotationXML>
    <inkml:trace contextRef="#ctx0" brushRef="#br0">5533 17087 662,'0'0'15,"0"0"1,0 0 9,0 0 3,102 43 2,-25-43-4,18 0-12,18-5-5,19-7-5,12-3 2,8-6 8,14-3 2,6-4 4,6-4-5,0-2-5,-3 4-5,-10 3 0,-15 4-6,-11 8 1,-21 3-3,-18 5-2,-18 6-3,-14 1-18,-16 5-17,-20 3-32,-16 6-71,-16 1-154,-10 4 1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19T10:20:31.7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2D4E4F15-5FD9-487A-A874-3FEA39D93DF3}" emma:medium="tactile" emma:mode="ink">
          <msink:context xmlns:msink="http://schemas.microsoft.com/ink/2010/main" type="inkDrawing" rotatedBoundingBox="2076,17468 4398,17158 4423,17343 2101,17653" semanticType="underline" shapeName="Other">
            <msink:sourceLink direction="with" ref="{02BDCC95-4A27-4CAC-AF50-D3FD19D203C7}"/>
          </msink:context>
        </emma:interpretation>
      </emma:emma>
    </inkml:annotationXML>
    <inkml:trace contextRef="#ctx0" brushRef="#br0">2081 17500 697,'0'0'4,"0"0"-5,0 0 0,0 0 2,0 0 12,0 0 5,0 0 1,158 44-4,-46-61-4,13-4-2,17-6 11,13-3 2,2-3 2,8-2-4,-3 1-10,-2 1 2,-5 4-8,-6 2 2,-13 0-4,-9 11-1,-17 3 0,-13 6-2,-19 4-1,-23 3-2,-10 3-1,-19 4-3,-15 6-7,-9 1-13,-8 6-13,-13 9-38,-14 2-74,-6-1-130,-10-4-5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19T10:20:34.9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03004130-D962-4754-95B3-844EE1EC5F1E}" emma:medium="tactile" emma:mode="ink">
          <msink:context xmlns:msink="http://schemas.microsoft.com/ink/2010/main" type="writingRegion" rotatedBoundingBox="5606,17543 8035,17414 8074,18147 5645,18277"/>
        </emma:interpretation>
      </emma:emma>
    </inkml:annotationXML>
    <inkml:traceGroup>
      <inkml:annotationXML>
        <emma:emma xmlns:emma="http://www.w3.org/2003/04/emma" version="1.0">
          <emma:interpretation id="{9F1083B8-5E3B-461B-A470-9AECD9727003}" emma:medium="tactile" emma:mode="ink">
            <msink:context xmlns:msink="http://schemas.microsoft.com/ink/2010/main" type="paragraph" rotatedBoundingBox="5606,17543 8035,17414 8074,18147 5645,182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01F1808-6562-4ECE-BEE8-E349BB2F13F1}" emma:medium="tactile" emma:mode="ink">
              <msink:context xmlns:msink="http://schemas.microsoft.com/ink/2010/main" type="line" rotatedBoundingBox="5606,17543 8035,17414 8074,18147 5645,18277"/>
            </emma:interpretation>
          </emma:emma>
        </inkml:annotationXML>
        <inkml:traceGroup>
          <inkml:annotationXML>
            <emma:emma xmlns:emma="http://www.w3.org/2003/04/emma" version="1.0">
              <emma:interpretation id="{34DB6D84-EEF8-493F-A8DA-793CC43052F5}" emma:medium="tactile" emma:mode="ink">
                <msink:context xmlns:msink="http://schemas.microsoft.com/ink/2010/main" type="inkWord" rotatedBoundingBox="5585,17564 7242,17377 7324,18099 5666,18286"/>
              </emma:interpretation>
              <emma:one-of disjunction-type="recognition" id="oneOf0">
                <emma:interpretation id="interp0" emma:lang="en-US" emma:confidence="0.5">
                  <emma:literal>to</emma:literal>
                </emma:interpretation>
                <emma:interpretation id="interp1" emma:lang="en-US" emma:confidence="0">
                  <emma:literal>'to</emma:literal>
                </emma:interpretation>
                <emma:interpretation id="interp2" emma:lang="en-US" emma:confidence="0">
                  <emma:literal>"to</emma:literal>
                </emma:interpretation>
                <emma:interpretation id="interp3" emma:lang="en-US" emma:confidence="0">
                  <emma:literal>too</emma:literal>
                </emma:interpretation>
                <emma:interpretation id="interp4" emma:lang="en-US" emma:confidence="0">
                  <emma:literal>"'to</emma:literal>
                </emma:interpretation>
              </emma:one-of>
            </emma:emma>
          </inkml:annotationXML>
          <inkml:trace contextRef="#ctx0" brushRef="#br0">5917 17527 781,'0'0'9,"0"0"-7,0 0-4,0 0 7,0 0 7,0 0 4,0 0 4,0 84-1,9-40-8,2 3-3,1 2-6,0 2 3,-1-4 0,-4 3 1,-1 0-3,-4 0-5,-1-1-3,-1-2-7,0-6-9,-6-2-19,-1-7-35,1-8-80,-1-10-132,6-6 5</inkml:trace>
          <inkml:trace contextRef="#ctx0" brushRef="#br0" timeOffset="195.8915">6335 17837 814,'0'0'15,"0"0"6,0 0-1,100-20-7,-73 8-5,6 2-11,2-2-5,0 3-8,-2 4-10,-1 2-9,4-1-17,-6 4-28,-1-3-59,-4-2-78,-2-2-41</inkml:trace>
          <inkml:trace contextRef="#ctx0" brushRef="#br0" timeOffset="397.0212">6838 17494 726,'0'0'44,"0"0"-7,0 0-8,0 0-11,0 0-8,0 0-2,0 0-2,0 0 2,0 0 0,10 27-2,0 5-2,-2-2-3,-4 3 2,0 1-4,-1 3 3,-2-1-9,1 3-7,-2-3-11,1 3-12,-2-3-15,4-1-22,-2-5-54,2-8-136,-1-10-8</inkml:trace>
          <inkml:trace contextRef="#ctx0" brushRef="#br0" timeOffset="678.6739">7077 17689 647,'0'0'11,"0"0"-4,0 0 3,0 0 5,0 0-3,-26 85-1,21-54-4,4 1-5,1-5 2,0-3-1,9-6-2,-1-5 2,7-6 7,2-2-1,2-5 5,7 0 3,-2 0 1,-1-9 0,-2-3 0,-1 1-2,-1-4-2,-5 3-1,-1-4-2,-6 4-1,-1-1-7,-4-1-1,-2-5-1,0 0-3,-6-1-4,-7 2-6,-3 4-12,-4-1-14,1 5-28,-4 0-66,0 3-122,0-1-35</inkml:trace>
          <inkml:trace contextRef="#ctx0" brushRef="#br0" timeOffset="13816.4304">5627 17935 348,'0'0'-116,"0"0"-85</inkml:trace>
        </inkml:traceGroup>
        <inkml:traceGroup>
          <inkml:annotationXML>
            <emma:emma xmlns:emma="http://www.w3.org/2003/04/emma" version="1.0">
              <emma:interpretation id="{04C8432E-6690-4ABC-80C0-96ED9FBBF262}" emma:medium="tactile" emma:mode="ink">
                <msink:context xmlns:msink="http://schemas.microsoft.com/ink/2010/main" type="inkWord" rotatedBoundingBox="7595,17421 8159,17625 7902,18337 7338,18133"/>
              </emma:interpretation>
              <emma:one-of disjunction-type="recognition" id="oneOf1">
                <emma:interpretation id="interp5" emma:lang="en-US" emma:confidence="0.5">
                  <emma:literal>x</emma:literal>
                </emma:interpretation>
                <emma:interpretation id="interp6" emma:lang="en-US" emma:confidence="0">
                  <emma:literal>X</emma:literal>
                </emma:interpretation>
                <emma:interpretation id="interp7" emma:lang="en-US" emma:confidence="0">
                  <emma:literal>+</emma:literal>
                </emma:interpretation>
                <emma:interpretation id="interp8" emma:lang="en-US" emma:confidence="0">
                  <emma:literal>t</emma:literal>
                </emma:interpretation>
                <emma:interpretation id="interp9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901.0638">7545 17561 816,'0'0'36,"0"0"6,0 0-9,75 77-8,-55-54-9,2 1-5,3-3-5,1 2-1,1-1 1,1-4-2,-1 3-1,3-1-3,-2-6-1,-1-1 2,-3-1-5,0 0 2,-1-1-9,-3 0-9,-2-3-15,2 3-14,-5 2-13,-4-6-19,-4-1-22,1-6-44,-4-11-37,3-7-53</inkml:trace>
          <inkml:trace contextRef="#ctx0" brushRef="#br0" timeOffset="1042.3592">7821 17503 780,'0'0'41,"0"0"-6,0 0-5,-85 42-5,65-8-3,-2 10-8,3 3-3,-4 5-8,3 2 3,-1 7-3,-2 1-8,-4 4-21,-2 4-50,-1 4-175,-5-3-81</inkml:trace>
        </inkml:traceGroup>
      </inkml:traceGroup>
    </inkml:traceGroup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19T10:20:32.0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53DD9A15-1AC2-4FA2-81F0-D1869D9B5E1A}" emma:medium="tactile" emma:mode="ink">
          <msink:context xmlns:msink="http://schemas.microsoft.com/ink/2010/main" type="writingRegion" rotatedBoundingBox="2276,17977 6300,15792 6735,16592 2710,18778"/>
        </emma:interpretation>
      </emma:emma>
    </inkml:annotationXML>
    <inkml:traceGroup>
      <inkml:annotationXML>
        <emma:emma xmlns:emma="http://www.w3.org/2003/04/emma" version="1.0">
          <emma:interpretation id="{913A859D-0648-45E0-AD5E-B2337906D1E5}" emma:medium="tactile" emma:mode="ink">
            <msink:context xmlns:msink="http://schemas.microsoft.com/ink/2010/main" type="paragraph" rotatedBoundingBox="2276,17977 6300,15792 6735,16592 2710,187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92F2B29-2A65-4726-908F-B0DE551554FF}" emma:medium="tactile" emma:mode="ink">
              <msink:context xmlns:msink="http://schemas.microsoft.com/ink/2010/main" type="line" rotatedBoundingBox="2276,17977 6300,15792 6735,16592 2710,18778"/>
            </emma:interpretation>
          </emma:emma>
        </inkml:annotationXML>
        <inkml:traceGroup>
          <inkml:annotationXML>
            <emma:emma xmlns:emma="http://www.w3.org/2003/04/emma" version="1.0">
              <emma:interpretation id="{4D4BFC36-45A4-4884-B479-AAB3B719B175}" emma:medium="tactile" emma:mode="ink">
                <msink:context xmlns:msink="http://schemas.microsoft.com/ink/2010/main" type="inkWord" rotatedBoundingBox="2276,17977 3552,17284 3987,18084 2710,18778"/>
              </emma:interpretation>
              <emma:one-of disjunction-type="recognition" id="oneOf0">
                <emma:interpretation id="interp0" emma:lang="en-US" emma:confidence="0.5">
                  <emma:literal>if</emma:literal>
                </emma:interpretation>
                <emma:interpretation id="interp1" emma:lang="en-US" emma:confidence="0">
                  <emma:literal>ILX</emma:literal>
                </emma:interpretation>
                <emma:interpretation id="interp2" emma:lang="en-US" emma:confidence="0">
                  <emma:literal>LX</emma:literal>
                </emma:interpretation>
                <emma:interpretation id="interp3" emma:lang="en-US" emma:confidence="0">
                  <emma:literal>"if</emma:literal>
                </emma:interpretation>
                <emma:interpretation id="interp4" emma:lang="en-US" emma:confidence="0">
                  <emma:literal>•if</emma:literal>
                </emma:interpretation>
              </emma:one-of>
            </emma:emma>
          </inkml:annotationXML>
          <inkml:trace contextRef="#ctx0" brushRef="#br0">2508 17852 733,'0'0'22,"0"0"-6,0 0-2,0 0-6,0 0-3,0 0 2,0 0-1,0 0 4,-16 93-2,16-44 0,6 0-5,-3 3 0,7 1-1,-4-6-1,-2 0 0,2-4-8,-2-1-3,-1-4-16,1-2-12,-1-4-29,0-6-58,0-11-136,0-7-9</inkml:trace>
          <inkml:trace contextRef="#ctx0" brushRef="#br0" timeOffset="514.5557">2884 18074 707,'0'0'8,"0"0"-5,0 0-1,94-14-1,-64 1-4,2-6-11,-3 7-18,4 2-19,-1 3-18,0 2-2,-2-3 19,1-1 6,-7 1 26,-1-4 9,-4 0 11,0 0 13,-5 1 10,-1-5 10,-4 5 4,-2-1 5,-4-5-5,0 0-4,-3-8-2,0-1 1,-6-3-8,-5 1 0,-1 1-6,1 0-1,-4 1 0,2 5 1,-1 4-2,3 5-5,-3 7-6,-2 5-4,2 1 0,-5 15 0,3 1 2,4 5 0,1 8-1,8 2-2,3 6 4,3 3-4,10 2 6,-3 2-1,9-3-2,-3 2 4,1-5 1,-1-1-1,3-3 0,-5-3-2,-4-9 4,-4 3 5,-6-6 3,0 1 2,-9-1-4,-5-6-1,-2-5-1,-3 2-5,6-3-3,-4-7-2,7 1 1,-6-2 1,1 0-1,1-7-3,4-6-1,4-9-1,3-5 1,3-5-4,7-7 0,5-3-4,7 0-9,4 1-12,3 2-13,7 5-15,3 4-17,2 5-25,1 3-54,1-2-84,-2 2-12</inkml:trace>
          <inkml:trace contextRef="#ctx0" brushRef="#br0" timeOffset="716.5331">3607 17781 656,'0'0'55,"0"0"-14,0 0-14,0 0-5,0 0-2,0 0 0,0 0 4,0 0-1,0 0-6,0 0-4,68 71-4,-42-57-2,0-1-1,1 1-3,-1-1-1,2 3-1,-5-1-1,0 5-2,-3 0 0,-1 1-7,-5 0-12,-2 7-14,-3-6-20,-4-2-30,-2-8-58,-3-3-125,0-6-14</inkml:trace>
          <inkml:trace contextRef="#ctx0" brushRef="#br0" timeOffset="915.6611">3783 17708 727,'0'0'12,"0"0"-2,0 0 1,0 0 6,0 0 8,0 0-2,-7 82-8,7-48-6,0 3-5,0 1 1,0-4-2,0 2-1,0-1 0,0 1-5,0-7-6,0 4-19,0-2-35,0-1-102,0-10-130,0-8 2</inkml:trace>
          <inkml:trace contextRef="#ctx0" brushRef="#br0" timeOffset="15453.3742">2741 18070 186,'0'0'10,"0"0"-1,0 0 1,0 0 1,0 0 2,0 0-1,0 0-8,0 0 1,0 0-4,10 5-1,-10-5 3,0 0-2,1 4 5,-1-4 3,0 0 9,2 0 2,-2 0-3,0 0 0,0 0-6,0 0-4,0 0 1,0 0-1,0 0 2,0 0 0,1 0-1,-1 0-3,0 0 2,0 0-1,0 0-3,0 0 0,0 0-2,0 0-2,0 0 3,0 0 0,0 0-1,3 0 0,-3 0 0,0 0 2,0 0-1,0 0 0,0 0-3,0 1 0,0-1 5,0 0 1,0 0-3,0 0-2,0 0-3,0 0-1,0 0-2,0 0-7,0 0-1,0 0-10,0 0-13,0 0-22,0 0-34,0-1-50</inkml:trace>
        </inkml:traceGroup>
        <inkml:traceGroup>
          <inkml:annotationXML>
            <emma:emma xmlns:emma="http://www.w3.org/2003/04/emma" version="1.0">
              <emma:interpretation id="{9F12E300-0AEA-464C-BE11-606DC78F1699}" emma:medium="tactile" emma:mode="ink">
                <msink:context xmlns:msink="http://schemas.microsoft.com/ink/2010/main" type="inkWord" rotatedBoundingBox="4743,16856 5167,16626 5453,17151 5029,17381"/>
              </emma:interpretation>
              <emma:one-of disjunction-type="recognition" id="oneOf1">
                <emma:interpretation id="interp5" emma:lang="en-US" emma:confidence="0.5">
                  <emma:literal>+</emma:literal>
                </emma:interpretation>
                <emma:interpretation id="interp6" emma:lang="en-US" emma:confidence="0">
                  <emma:literal>x</emma:literal>
                </emma:interpretation>
                <emma:interpretation id="interp7" emma:lang="en-US" emma:confidence="0">
                  <emma:literal>t</emma:literal>
                </emma:interpretation>
                <emma:interpretation id="interp8" emma:lang="en-US" emma:confidence="0">
                  <emma:literal>X</emma:literal>
                </emma:interpretation>
                <emma:interpretation id="interp9" emma:lang="en-US" emma:confidence="0">
                  <emma:literal>Y</emma:literal>
                </emma:interpretation>
              </emma:one-of>
            </emma:emma>
          </inkml:annotationXML>
          <inkml:trace contextRef="#ctx0" brushRef="#br0" timeOffset="1381.0181">4862 17074 708,'0'0'1,"0"0"-2,0 0 6,0 0 2,0 0 5,0 0 0,0 0-3,0 0-3,114-48-6,-72 38 2,7-5-2,-4-2-1,1 3-5,-4-1-7,-5 1-13,-3 4-23,-11 3-43,-4 2-64,-9-2-113</inkml:trace>
          <inkml:trace contextRef="#ctx0" brushRef="#br0" timeOffset="1573.5467">5087 16670 578,'0'0'12,"0"0"4,22 113 0,-9-61-4,-3 4-3,4 0-6,-5 1-3,3-6-1,-2-3-1,-3-3-4,0-3-7,-1-5-31,0-3-66,-2-10-141</inkml:trace>
        </inkml:traceGroup>
        <inkml:traceGroup>
          <inkml:annotationXML>
            <emma:emma xmlns:emma="http://www.w3.org/2003/04/emma" version="1.0">
              <emma:interpretation id="{9A4455F3-2C4B-4809-81F6-FC7BDEB5ECD2}" emma:medium="tactile" emma:mode="ink">
                <msink:context xmlns:msink="http://schemas.microsoft.com/ink/2010/main" type="inkWord" rotatedBoundingBox="5885,16028 6305,15800 6684,16498 6264,16726"/>
              </emma:interpretation>
              <emma:one-of disjunction-type="recognition" id="oneOf2">
                <emma:interpretation id="interp10" emma:lang="en-US" emma:confidence="0.5">
                  <emma:literal>B</emma:literal>
                </emma:interpretation>
                <emma:interpretation id="interp11" emma:lang="en-US" emma:confidence="0">
                  <emma:literal>D</emma:literal>
                </emma:interpretation>
                <emma:interpretation id="interp12" emma:lang="en-US" emma:confidence="0">
                  <emma:literal>g</emma:literal>
                </emma:interpretation>
                <emma:interpretation id="interp13" emma:lang="en-US" emma:confidence="0">
                  <emma:literal>P</emma:literal>
                </emma:interpretation>
                <emma:interpretation id="interp14" emma:lang="en-US" emma:confidence="0">
                  <emma:literal>9</emma:literal>
                </emma:interpretation>
              </emma:one-of>
            </emma:emma>
          </inkml:annotationXML>
          <inkml:trace contextRef="#ctx0" brushRef="#br0" timeOffset="2161.6539">6332 16674 610,'0'0'-1,"0"0"3,0 0 3,0 0 2,0 0 5,0 0 0,0 0-1,0 0 0,-78-61-4,63 32 1,0-1-3,0-6 3,1-3-1,-1-6 3,4 4 2,2-7-5,2-4 1,2-4-2,3-2 0,2-5-4,2 5 8,7 2-1,3 6-2,2 9 4,2 9-13,1 9 2,-5 10-5,4 6 3,-3 7 0,1 12 2,2 11 7,-3 11-6,0 6 4,-4 6-5,5 4-1,-2 0 1,5-3-1,1-1 1,2-5-3,1-6 2,0-5-1,2-5 2,0-6-1,0-2 5,-1-7-3,0 2 1,-7-7-1,0-1-1,-5 0 0,0-3 2,0 2-2,-5-3 0,-1 3 1,-4 1-1,0 8 1,-3 4 1,-10 8-2,-7 1-3,-5 0-5,-5 4-15,1-1-14,-3 2-26,-1-1-47,1-1-82,-1-6-77</inkml:trace>
          <inkml:trace contextRef="#ctx0" brushRef="#br0" timeOffset="16199.7873">6143 16358 344,'0'0'-12,"0"0"-2,0 0 2,0 0 7,0 0 5,0 0 1,0 0 3,0 0-5,0 0 0,0 0-4,-38 28-3,35-27-5,0 5-14,-1 1-25,1 2-43</inkml:trace>
        </inkml:traceGroup>
      </inkml:traceGroup>
    </inkml:traceGroup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19T10:24:15.414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653E7B4-5DA1-45DD-8DDA-987AB6FA1BE6}" emma:medium="tactile" emma:mode="ink">
          <msink:context xmlns:msink="http://schemas.microsoft.com/ink/2010/main" type="inkDrawing" rotatedBoundingBox="12678,15105 22219,16164 21754,20358 12213,19299" hotPoints="21942,18241 16689,19703 11856,17180 17108,15718" semanticType="enclosure" shapeName="Ellipse"/>
        </emma:interpretation>
      </emma:emma>
    </inkml:annotationXML>
    <inkml:trace contextRef="#ctx0" brushRef="#br0">4838 148 599,'0'0'2,"0"0"-2,0 0 0,-147-47 2,105 37 3,-1 2-2,-4 2 0,4-5-2,0 4-1,-2 0-1,-1 0 0,1 0 1,-4 0 1,-3 0-4,-8 0 4,-2 0-2,-9-3 1,-3 9 2,-5 1 2,-9 0 1,1 0 4,-10 0-1,5 7 0,-8-2 5,-3 4-3,0 2 2,-7 0-1,-1 3-3,-3 2 0,-4 2-2,4 0-1,-5 0-1,6 4-1,-8 2 1,2 0 0,-2 5 0,0-1 1,3 8-3,2-1 1,3 1-3,1 6 2,0 0-1,2 1 1,1 3 0,1 0 1,8 6-2,2-3 2,10 2-1,4-1 0,10-2-1,7 5-1,3-2 4,7 2-4,2 0 3,4 1-4,3 7 0,7-3 2,2 3-2,3 3 1,3 2 0,5 0-1,4 0 1,2 4 0,7 1-2,1-1 2,5 2 3,8-2-4,1 3 5,0-1-5,10-2-2,7 1 4,2 2-2,6-1 1,2 0 0,11 4 1,0-9-2,4 1 2,4-3-2,5 0 1,6-2 3,4 0-5,0-4 6,9 3-4,0-8 1,8 1 1,4-7-3,4 1 1,5-2 0,3 5 2,5-5-2,4 1 1,7 0-1,-3 1 1,10-7 0,-3 2 0,1-4-1,3 2 1,4-1-2,-1 0 4,1 5-6,5-3 3,-1-4 0,5 3 4,3 0 6,-1-2-8,1 2 5,6 3-6,2-10 0,2-3 2,6 1 3,-1-4 0,0-1-3,3-4 0,2-5-4,1 1 0,1-5 0,1 8 3,1-12-2,0-1 1,2 1 1,1-4-3,1-7 2,2 0-1,-1 0-2,1 0 3,-4-7-4,-1 0 4,1-4-1,-4-3-4,-1-3 9,-4-4-4,3 0-2,-4-8 0,-1 1-4,1-5 0,-6-2 5,-4 0 0,-4-10-5,-3-4 7,-6-1-5,-2-1 4,-7-2-1,-3 4-2,-7-10 1,-5 6 0,-9-7 3,-1 1-2,-10-14 1,-7 6-2,-6-5 2,-4-2-2,-11 4 2,-7-3 0,-5-3-3,-7-1 5,-8-3-6,-8 5 5,-4-3 0,-10 0-1,-4-5 2,-2 2-3,-5-5 2,-10 5 0,-6 1-1,-6 0 1,-10-1-3,0 3 2,-6-4-2,-11 4 3,-3 0 0,-10-4 0,-3 2-1,-9 3 2,-1-2-1,-11 5-1,-5 0 0,-1 7-2,-3-1 5,-3-2-2,-4 4-2,-3-2 2,-4 7-4,-7-2 3,-1 3 1,-8 7-2,-2 2 1,-3 2-1,-6 9 2,-5-2-2,-11 5 0,-7 8 1,-6-4-1,-11 5-1,-2 1 2,-9 4-2,-8-1 1,-10 3-1,-11 3-1,-9 1-2,-11-1-3,-10 4 0,-17 1-5,-8 8-6,-12 3-9,-15 2-12,-10 3-36,-14 15-100,-11 3-116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19T10:18:34.3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CEB4DFCA-40F8-48AE-B130-F035EC45C50F}" emma:medium="tactile" emma:mode="ink">
          <msink:context xmlns:msink="http://schemas.microsoft.com/ink/2010/main" type="inkDrawing" rotatedBoundingBox="11741,4542 14770,4009 15000,5313 11971,5846" hotPoints="11926,4602 15020,5043 0,0" semanticType="enclosure" shapeName="RightTriangle">
            <msink:destinationLink direction="with" ref="{57A639CC-358F-4C46-9535-A218C3FC38A1}"/>
          </msink:context>
        </emma:interpretation>
      </emma:emma>
    </inkml:annotationXML>
    <inkml:trace contextRef="#ctx0" brushRef="#br0">13162 4734 241,'0'0'34,"0"0"7,0 0-1,0 0-8,0 0-8,0 0 0,0 0-2,0 0 0,0 0 1,0 0-3,4-7-3,-3 5-2,-1 2-2,0 0-3,0 0 1,0 0-1,0-1-1,0 1 0,0 0 1,0 0 0,0 0-1,0 0 1,0 0-2,0 0-1,0 0 0,0-2-1,0 2-1,0 0-1,0 0-3,0 0 1,0 0 0,0 0 1,0-2 1,6 2 2,6-3 0,7-2-2,7-2 1,1 2-1,5-2-2,3 2 1,2 0 0,1-2 0,5 2 1,1 0 0,0-2-1,1 2 0,4 0 1,-1 1 0,1-1-1,2 0 0,-2 2 0,3 1-2,-1 0 1,-5 1 0,6-1-2,-3 0 3,-3 1-2,-1 1 1,0-2-1,-3 2 0,0-1 0,-3-1-1,-3-1 3,0 0 0,0 0-1,-4 2 1,-2-3-1,1 3 0,-4-1 0,-3 1 0,-6 0 0,2 1-2,-1 0 1,3 0-1,-2 0 0,-2 0 2,0 0-2,-4 0 0,4 0 1,-6 0-1,1 0 1,-2 0-1,0 0 0,1 0 1,-7 0-1,5 1 2,-3 0-2,-1-1 0,0 2 0,-6-2 1,4 0 0,2 0 1,-2 0-2,3 0 0,-7 0 0,0 0 0,0 0 0,2 0-1,-1 1 1,1-1 1,-1 0 0,1 0 2,-1 0-1,1 0-2,-1 0 0,-1 0-2,0 0-1,0 0-10,0 0-18,0 0-41,-7 5-129,-13 3-97</inkml:trace>
    <inkml:trace contextRef="#ctx0" brushRef="#br0" timeOffset="67539.2503">12023 4703 227,'0'0'48,"0"0"2,0 0-4,0 0-3,0 0-2,0 0-8,0 0-2,0 0-5,-5-78-2,4 67-2,-1 7-1,1-1-5,1 0-2,0 5-5,-2-1-3,2 1-3,0 0-3,-1 0-2,-2 3 0,-4 17 1,1 13 1,0 15 0,3 8 0,0 6 1,2 3-2,1-1 2,0-4-3,0-4 3,1-3 4,4-7-5,1-5 5,-2-5-5,3-7 0,0-6 1,-4-6-2,2-2 1,-2-6 1,-2-1-1,3 1 1,-2-6-1,2 5-2,0-4 1,-2-1-1,1 2-2,-2-2 0,2-1-3,-3 1-5,4 2-7,-4-5-12,0 0-20,0 0-27,2 0-43,-2 2-100</inkml:trace>
    <inkml:trace contextRef="#ctx0" brushRef="#br0" timeOffset="68404.9707">11813 4538 344,'0'0'29,"0"0"1,0 0-2,0 0-8,0 0-5,0 0-10,0 0-4,0 0 3,0 0 2,0 0 7,-18-5 2,37 13-3,10 0-5,8-2-1,7 0-2,8 0-1,6-3 1,3-1 2,8-2 0,5 0 0,4 0 3,0-7-1,3-2 2,6 2-1,-2-1 1,-1 3-3,4-2-1,-4-1 0,0 4 0,-6-1-6,-3 2 3,-4 3-1,-4-2 0,-3 2 5,-3 0-4,-4 0 0,-4-2 2,-2 2-2,-5 0 0,-4 2 1,-6 0 0,2 3-1,-8-1 0,-1 2-1,-3-2 0,-2 1 0,-3 0 0,-4-2 0,-1-1-1,0 1 1,-6-1 0,6 3 0,-7-5 2,-5 2 2,-1-1-1,-3-1 0,0 0 0,0 0 0,4 0 1,-3 2-1,1-2 0,-1 2-2,1-2 0,-1 1 0,1-1-1,-2 2-1,0 7 0,0 4-1,0 10 1,0 7-1,0 3 2,0 8-2,-3 7-2,0 6 2,1 7 2,-3 3-4,5 1 4,-3 1 2,2-6-4,-1-2 4,2-6-4,-1-6-1,1-4 1,-2-7-2,2-3 3,-3-8-2,3-2 1,-1-10 0,-1 1 2,2-1-2,-1-8 1,1 3 1,0-7-2,-3 3 1,0 0 1,2 0 0,-8 3-1,5-5 1,-8 1-2,-8 0 1,-1-2-1,-9 0 0,-6 0-1,-4 1 0,-11 2 0,-8 4-2,-11 2 2,-10 5-2,-9 0 2,-9 0 1,-5 1 0,-8-1 1,-6 3 1,-3-5 0,1-2 1,1-3 1,3-2 1,10-3 3,8-1-4,9-1 1,16-5-2,9 0-1,13-2 0,12-1-2,12 4 0,10-1-1,6 2-3,6 1-4,1 0-8,3 2-8,0-5-12,3-3-32,3-1-86,5 1-121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19T10:20:23.2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BF206685-219A-4FD6-B4EE-890A521B33B7}" emma:medium="tactile" emma:mode="ink">
          <msink:context xmlns:msink="http://schemas.microsoft.com/ink/2010/main" type="writingRegion" rotatedBoundingBox="6364,14984 6970,14984 6970,15035 6364,15035">
            <msink:destinationLink direction="with" ref="{FFCD5E40-64B3-4E4A-B3C9-44E0E59AFCF9}"/>
          </msink:context>
        </emma:interpretation>
      </emma:emma>
    </inkml:annotationXML>
    <inkml:traceGroup>
      <inkml:annotationXML>
        <emma:emma xmlns:emma="http://www.w3.org/2003/04/emma" version="1.0">
          <emma:interpretation id="{CEDBB414-6F89-47D4-A93D-748BE0C5CC86}" emma:medium="tactile" emma:mode="ink">
            <msink:context xmlns:msink="http://schemas.microsoft.com/ink/2010/main" type="paragraph" rotatedBoundingBox="6364,14984 6970,14984 6970,15035 6364,1503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A74657C-EBAD-4155-AFFB-6E81C841A49B}" emma:medium="tactile" emma:mode="ink">
              <msink:context xmlns:msink="http://schemas.microsoft.com/ink/2010/main" type="line" rotatedBoundingBox="6364,14984 6970,14984 6970,15035 6364,15035"/>
            </emma:interpretation>
          </emma:emma>
        </inkml:annotationXML>
        <inkml:traceGroup>
          <inkml:annotationXML>
            <emma:emma xmlns:emma="http://www.w3.org/2003/04/emma" version="1.0">
              <emma:interpretation id="{D0A888CD-B669-4842-9E32-408DABE9C318}" emma:medium="tactile" emma:mode="ink">
                <msink:context xmlns:msink="http://schemas.microsoft.com/ink/2010/main" type="inkWord" rotatedBoundingBox="6363,14997 6364,14983 6365,14984 6364,14998"/>
              </emma:interpretation>
              <emma:one-of disjunction-type="recognition" id="oneOf0">
                <emma:interpretation id="interp0" emma:lang="en-US" emma:confidence="0.5">
                  <emma:literal>,</emma:literal>
                </emma:interpretation>
                <emma:interpretation id="interp1" emma:lang="en-US" emma:confidence="0">
                  <emma:literal>l</emma:literal>
                </emma:interpretation>
                <emma:interpretation id="interp2" emma:lang="en-US" emma:confidence="0">
                  <emma:literal>.</emma:literal>
                </emma:interpretation>
                <emma:interpretation id="interp3" emma:lang="en-US" emma:confidence="0">
                  <emma:literal>|</emma:literal>
                </emma:interpretation>
                <emma:interpretation id="interp4" emma:lang="en-US" emma:confidence="0">
                  <emma:literal>1</emma:literal>
                </emma:interpretation>
              </emma:one-of>
            </emma:emma>
          </inkml:annotationXML>
          <inkml:trace contextRef="#ctx0" brushRef="#br0">6365 14984 56,'0'0'24,"0"0"-5,0 0-4,0 0 3,0 0-2,0 0 1,0 0-7,0 0-5,0 0-3,0 0-1,-1 7 2,1-7 1,0 2 2,0-2 2,0 0 0,0 0 4,0 0 1,0 0 3,0 0 3,0 0 1,0 0 3,0 2 0,0-2 2,0 0-6,0 0-2,0 0-3,0 0-3,0 0 0,0 1-4,0-1 0,0 0-1,0 0-3,0 0-1,0 0-3,0 0-2,0 0-3,0 0-2,0 0-1,0 0-4,0 0-2,0 0-1,0 0-8,0 0-11,0 0-24,0 2-29,0-2-35</inkml:trace>
        </inkml:traceGroup>
        <inkml:traceGroup>
          <inkml:annotationXML>
            <emma:emma xmlns:emma="http://www.w3.org/2003/04/emma" version="1.0">
              <emma:interpretation id="{72791EFE-835E-4389-B441-54BFCEC6759A}" emma:medium="tactile" emma:mode="ink">
                <msink:context xmlns:msink="http://schemas.microsoft.com/ink/2010/main" type="inkWord" rotatedBoundingBox="6955,15020 6970,15020 6970,15035 6955,15035"/>
              </emma:interpretation>
              <emma:one-of disjunction-type="recognition" id="oneOf1">
                <emma:interpretation id="interp5" emma:lang="en-US" emma:confidence="0.5">
                  <emma:literal>.</emma:literal>
                </emma:interpretation>
                <emma:interpretation id="interp6" emma:lang="en-US" emma:confidence="0">
                  <emma:literal>,</emma:literal>
                </emma:interpretation>
                <emma:interpretation id="interp7" emma:lang="en-US" emma:confidence="0">
                  <emma:literal>\</emma:literal>
                </emma:interpretation>
                <emma:interpretation id="interp8" emma:lang="en-US" emma:confidence="0">
                  <emma:literal>`</emma:literal>
                </emma:interpretation>
                <emma:interpretation id="interp9" emma:lang="en-US" emma:confidence="0">
                  <emma:literal>'</emma:literal>
                </emma:interpretation>
              </emma:one-of>
            </emma:emma>
          </inkml:annotationXML>
          <inkml:trace contextRef="#ctx0" brushRef="#br0" timeOffset="654.8257">6955 15020 112,'0'0'0,"0"0"-1,0 0-7,0 0-15,0 0-19</inkml:trace>
        </inkml:traceGroup>
      </inkml:traceGroup>
    </inkml:traceGroup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19T10:19:23.4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FD5A5557-EF55-463A-9DB4-116C79CAEFB0}" emma:medium="tactile" emma:mode="ink">
          <msink:context xmlns:msink="http://schemas.microsoft.com/ink/2010/main" type="writingRegion" rotatedBoundingBox="18842,7100 22946,7921 22808,8612 18704,7792">
            <msink:destinationLink direction="with" ref="{E280D49C-57D0-4B56-B44E-80A5798B2EDD}"/>
          </msink:context>
        </emma:interpretation>
      </emma:emma>
    </inkml:annotationXML>
    <inkml:traceGroup>
      <inkml:annotationXML>
        <emma:emma xmlns:emma="http://www.w3.org/2003/04/emma" version="1.0">
          <emma:interpretation id="{4E017D6F-20AF-433F-9557-1E433CDE6704}" emma:medium="tactile" emma:mode="ink">
            <msink:context xmlns:msink="http://schemas.microsoft.com/ink/2010/main" type="paragraph" rotatedBoundingBox="18842,7100 22946,7921 22808,8612 18704,77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FB9878B-A58E-4909-AD74-B81AB83BB710}" emma:medium="tactile" emma:mode="ink">
              <msink:context xmlns:msink="http://schemas.microsoft.com/ink/2010/main" type="line" rotatedBoundingBox="18842,7100 22946,7921 22808,8612 18704,7792"/>
            </emma:interpretation>
          </emma:emma>
        </inkml:annotationXML>
        <inkml:traceGroup>
          <inkml:annotationXML>
            <emma:emma xmlns:emma="http://www.w3.org/2003/04/emma" version="1.0">
              <emma:interpretation id="{6B93B14A-C002-404C-881A-331BC4238F19}" emma:medium="tactile" emma:mode="ink">
                <msink:context xmlns:msink="http://schemas.microsoft.com/ink/2010/main" type="inkWord" rotatedBoundingBox="18792,7354 19791,7553 19733,7843 18734,7643">
                  <msink:destinationLink direction="with" ref="{9F383497-CE59-47B1-9C0C-5DFB5FF77FBA}"/>
                  <msink:destinationLink direction="with" ref="{7256C311-FB8B-4C8A-9996-7E42E7096B76}"/>
                </msink:context>
              </emma:interpretation>
              <emma:one-of disjunction-type="recognition" id="oneOf0">
                <emma:interpretation id="interp0" emma:lang="en-US" emma:confidence="0.5">
                  <emma:literal>no</emma:literal>
                </emma:interpretation>
                <emma:interpretation id="interp1" emma:lang="en-US" emma:confidence="0">
                  <emma:literal>n-o</emma:literal>
                </emma:interpretation>
                <emma:interpretation id="interp2" emma:lang="en-US" emma:confidence="0">
                  <emma:literal>n-on</emma:literal>
                </emma:interpretation>
                <emma:interpretation id="interp3" emma:lang="en-US" emma:confidence="0">
                  <emma:literal>neo</emma:literal>
                </emma:interpretation>
                <emma:interpretation id="interp4" emma:lang="en-US" emma:confidence="0">
                  <emma:literal>ne-o</emma:literal>
                </emma:interpretation>
              </emma:one-of>
            </emma:emma>
          </inkml:annotationXML>
          <inkml:trace contextRef="#ctx0" brushRef="#br0">18766 7485 687,'0'0'17,"0"0"5,0 0-2,0 0-3,0 0-12,0 0-6,0 0-2,0 0 0,0 0 1,5-15 2,10 26 0,1 3 0,-2 3-2,-4 1 4,-2 1-2,-3-6 0,-1 1-3,-2-5 2,-1-5-1,1 3 0,-2-7 0,0 0 1,0 0 1,0 0 2,1 3 0,-1-3 0,0 0-2,0 0 0,2-13 0,1-5-2,1-6 1,3-2 0,5 3 0,-2-2 2,4 4 0,-1 1-1,-4 6 2,3 6-1,-5 4-1,2 4 1,5 0 0,-2 4 0,2 11 1,-2 7-2,-2 4 1,0 2 1,-3 4-1,0 2-1,-2-2-1,-1 0-4,0-3-11,-1-8-20,0-10-45,0 2-78,0-6-117</inkml:trace>
          <inkml:trace contextRef="#ctx0" brushRef="#br0" timeOffset="159.7251">19217 7527 618,'0'0'23,"0"0"-1,0 0-8,0 0-8,0 0-6,0 0-2,85-49-3,-56 45-9,1 4-23,-2 0-60,0 7-127,-9-2-43</inkml:trace>
          <inkml:trace contextRef="#ctx0" brushRef="#br0" timeOffset="518.4638">19305 7747 650,'0'0'18,"0"0"-1,0 0-5,0 0-7,0 0-2,0 0-1,0 0-2,95-50 0,-64 34 0,0 0 0,-3 3 1,-4-1-2,-7 7 1,-2-1-2,-6 5 2,-5 1-2,2 0 3,-5 2 3,2 8 2,-1 8 1,-1 4-1,-1 1-2,0-5-2,0 2 0,0 0-2,5-2 0,-1-1 1,3-4 0,6-1-1,-4-5 1,7-2 0,1-3-1,2 0 1,4-8 0,-3-4 0,-1-3 1,-4-5 3,-3 2 2,-3-3 5,-3 1 3,-4-2 3,-2 1 0,0 0-5,-11 0-5,-2 1-3,-3 2-3,-5 4-3,-4 4-5,0 5-14,-5 3-19,-4 2-38,0 0-95,1 2-121</inkml:trace>
        </inkml:traceGroup>
        <inkml:traceGroup>
          <inkml:annotationXML>
            <emma:emma xmlns:emma="http://www.w3.org/2003/04/emma" version="1.0">
              <emma:interpretation id="{DE2DFA31-64C3-45ED-9FD1-A67EED38F3B6}" emma:medium="tactile" emma:mode="ink">
                <msink:context xmlns:msink="http://schemas.microsoft.com/ink/2010/main" type="inkWord" rotatedBoundingBox="20831,7522 21921,7718 21799,8396 20709,8200"/>
              </emma:interpretation>
              <emma:one-of disjunction-type="recognition" id="oneOf1">
                <emma:interpretation id="interp5" emma:lang="en-US" emma:confidence="0.5">
                  <emma:literal>Aly)</emma:literal>
                </emma:interpretation>
                <emma:interpretation id="interp6" emma:lang="en-US" emma:confidence="0">
                  <emma:literal>AX)</emma:literal>
                </emma:interpretation>
                <emma:interpretation id="interp7" emma:lang="en-US" emma:confidence="0">
                  <emma:literal>Alt)</emma:literal>
                </emma:interpretation>
                <emma:interpretation id="interp8" emma:lang="en-US" emma:confidence="0">
                  <emma:literal>alt)</emma:literal>
                </emma:interpretation>
                <emma:interpretation id="interp9" emma:lang="en-US" emma:confidence="0">
                  <emma:literal>ax</emma:literal>
                </emma:interpretation>
              </emma:one-of>
            </emma:emma>
          </inkml:annotationXML>
          <inkml:trace contextRef="#ctx0" brushRef="#br0" timeOffset="24475.4823">21105 7660 621,'0'0'46,"0"0"-3,0 0-9,0 0-10,-90-81-8,63 81-5,-2 4-3,-1 16-4,-2 8 0,-2 8-1,6 8 0,4 5 3,3 1-3,5 0 2,4 0-4,5-6-2,4-5 1,3-3-3,0-4 1,6-3-1,5-8 2,4-4-1,-1-5 0,-1-4 1,2-6 1,3-2 1,3-5 1,5-7 0,-3-2-1,-3-4 1,-2-5 0,-3 3 1,-6 6 1,0-1 3,-6 6 2,-2 4 3,2 1 1,-3 4-1,0-1-4,0 1-5,0 0-2,-3 5-1,-1 9 0,-2 6-1,5 5 0,1 0 0,2 2-1,4-2 0,4-1-2,0 0-5,2-5-4,-1-2-12,-2-5-11,2-3-21,1-3-34,-3-3-90,7-3-106</inkml:trace>
          <inkml:trace contextRef="#ctx0" brushRef="#br0" timeOffset="24687.5684">21304 7607 778,'0'0'19,"0"0"1,0 0-4,0 0-3,-81 102-7,71-62-2,4 1 2,5 2-8,1-1 6,0-2-5,3 2-1,3-5 2,2 1-5,1-4-4,2-1-8,0-2-10,1-4-16,-1-5-18,-2-6-33,-1-4-55,1-5-95</inkml:trace>
          <inkml:trace contextRef="#ctx0" brushRef="#br0" timeOffset="24887.6957">21442 7954 668,'0'0'56,"0"0"-19,0 0-15,0 0-12,0 0-6,0 0 0,0 0 1,0 0 1,0 0 0,33 83-3,-11-56 2,2 1-5,4-1 1,-1-1-1,2-1-2,-3-1-1,-3-3-1,-1-3-7,-8-6-11,1-1-15,-8-4-21,-2-3-35,0-1-54,-4-3-96</inkml:trace>
          <inkml:trace contextRef="#ctx0" brushRef="#br0" timeOffset="25066.3368">21673 7977 645,'0'0'48,"0"0"-12,0 0-14,0 0-9,0 0-6,0 0-3,-87 41-2,78-22-1,2 2-2,0 2-1,0 0 0,1-1-3,-1 2-6,-2-1-9,2-4-24,1-4-43,-1-3-106,1-3-85</inkml:trace>
          <inkml:trace contextRef="#ctx0" brushRef="#br0" timeOffset="25323.1318">21634 7720 701,'0'0'23,"0"0"7,0 0 0,84 26-7,-55-2-5,-5 6-2,-1 6-6,-3 5 0,-5-3-7,-1 1-1,-6 1-1,-5 2-1,-3-4 1,-3-1-1,-9 0 1,-2-3-3,-6 0-3,2-3-5,-1-6-7,3-3-10,4-6-14,1-5-32,4-3-68,2-8-142</inkml:trace>
        </inkml:traceGroup>
        <inkml:traceGroup>
          <inkml:annotationXML>
            <emma:emma xmlns:emma="http://www.w3.org/2003/04/emma" version="1.0">
              <emma:interpretation id="{E4C77000-BBDF-4FA0-B265-6810DBEFC0FC}" emma:medium="tactile" emma:mode="ink">
                <msink:context xmlns:msink="http://schemas.microsoft.com/ink/2010/main" type="inkWord" rotatedBoundingBox="22592,7688 23140,8073 22827,8520 22279,8135"/>
              </emma:interpretation>
              <emma:one-of disjunction-type="recognition" id="oneOf2">
                <emma:interpretation id="interp10" emma:lang="en-US" emma:confidence="0.5">
                  <emma:literal>-1</emma:literal>
                </emma:interpretation>
                <emma:interpretation id="interp11" emma:lang="en-US" emma:confidence="0">
                  <emma:literal>+</emma:literal>
                </emma:interpretation>
                <emma:interpretation id="interp12" emma:lang="en-US" emma:confidence="0">
                  <emma:literal>t</emma:literal>
                </emma:interpretation>
                <emma:interpretation id="interp13" emma:lang="en-US" emma:confidence="0">
                  <emma:literal>T</emma:literal>
                </emma:interpretation>
                <emma:interpretation id="interp14" emma:lang="en-US" emma:confidence="0">
                  <emma:literal>+1</emma:literal>
                </emma:interpretation>
              </emma:one-of>
            </emma:emma>
          </inkml:annotationXML>
          <inkml:trace contextRef="#ctx0" brushRef="#br0" timeOffset="25485.8214">22309 8093 817,'0'0'18,"0"0"1,84-21-7,-49 13-8,1 1-5,1-1-10,5 1-22,-3 0-47,0-3-186,2 3-48</inkml:trace>
          <inkml:trace contextRef="#ctx0" brushRef="#br0" timeOffset="25643.9349">22915 7915 904,'0'0'11,"0"0"0,0 0 0,-36 100-6,29-51-3,2 8-2,1 1 0,-1 6-5,1-6-10,0 2-37,-2-6-102,-3-2-167,1 1-19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19T09:32:02.86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1" timeString="2022-03-19T09:32:27.011"/>
    </inkml:context>
  </inkml:definitions>
  <inkml:trace contextRef="#ctx0" brushRef="#br0">27067 10851 394,'0'0'20,"0"0"12,0 0 3,27-82 0,-15 64-7,3-1-5,-4 7-6,-5 5-4,-2 4-1,-4 3-2,5 0 0,5 7 2,0 8 0,0 17 1,-4 9-2,-1 11-5,-5 9 1,0 5-4,0 0 0,-3 1 2,-2-2-4,2-4 4,0-6-5,-1-3 3,1-9 3,-2-1 4,0-9 1,-2-4 4,-1-5 2,1-2 2,1-7 1,-1-4-2,3-3 0,1-5-2,1 2-2,-3-5-2,-7 0-5,-1-5-1,-2-6-4,3-8-1,3-5 0,4-5-1,4-3 0,1-8 1,0-1-1,7-1 1,4-2-1,3 3-5,0 4 3,1 7-3,-4 11-1,1 4-7,-5 10-8,-4 1-15,4 4-20,-2 0-50,5 8-136,-3 1-34</inkml:trace>
  <inkml:trace contextRef="#ctx0" brushRef="#br0" timeOffset="215.4204">27128 10283 859,'0'0'2,"0"0"1,0 0 1,0 0-2,0 0-5,0 0-12,0 0-21,0 0-70,0 0-177,0 0-18</inkml:trace>
  <inkml:trace contextRef="#ctx1" brushRef="#br0">2133 7937,'25'0,"0"0,0 0,-1 0,1 0,0 0,25 0,-1 0,1 0,24 0,1 0,-1 0,25 0,-24 0,24 0,25 0,50 0,-75 0,0 0,0 0,-24 0,-1 0,1 0,-26 0,1 0,-1 0,26-24,-26 24,-24 0,0 0,0-25,0 25,-1 0</inkml:trace>
  <inkml:trace contextRef="#ctx1" brushRef="#br0" timeOffset="2138.7014">13866 7714,'0'-25,"25"25,-1-24,1 24,25 0,-25 0,-1 0,1 0,50 0,24 0,-74 0,24 0,1 0,24 0,-24 0,0 0,-1 0,1 0,-1 0,1 0,0 0,-1 0,-24-25,25 25,-26 0,26 0,-25 0,24 0,-24 0,25 0,-25 0,-25-25,24 25,1 0,0 0,0 0,0-25,-1 25,1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19T10:24:41.984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256C311-FB8B-4C8A-9996-7E42E7096B76}" emma:medium="tactile" emma:mode="ink">
          <msink:context xmlns:msink="http://schemas.microsoft.com/ink/2010/main" type="inkDrawing" rotatedBoundingBox="17530,9235 18319,9144 18320,9154 17532,9245" semanticType="callout" shapeName="Other">
            <msink:sourceLink direction="with" ref="{6B93B14A-C002-404C-881A-331BC4238F19}"/>
            <msink:sourceLink direction="with" ref="{3A0C31AD-975F-4073-BAD5-18B77DA8C56A}"/>
          </msink:context>
        </emma:interpretation>
      </emma:emma>
    </inkml:annotationXML>
    <inkml:trace contextRef="#ctx0" brushRef="#br0">0 97 538,'0'0'23,"0"0"8,0 0 2,0 0-8,0 0-9,0 0-8,0 0-2,0 0 0,0 0 1,84-14-1,-33 8 2,5 1 1,7-2 2,3-3 1,4 3 1,-2-3-1,-5 2-2,-2-2-3,-7 7-2,-8-3-1,-13 2-2,-5 4-1,-9-1 0,-10 1-1,0 0 0,-9 0 1,0 0-2,0 0-3,2 0-7,1 0-9,-2 0-12,-1 0-21,2 0-26,-2-3-41,-8 3-58,-10-3-70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19T10:24:42.189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F383497-CE59-47B1-9C0C-5DFB5FF77FBA}" emma:medium="tactile" emma:mode="ink">
          <msink:context xmlns:msink="http://schemas.microsoft.com/ink/2010/main" type="inkDrawing" rotatedBoundingBox="17852,8848 17863,9945 17756,9947 17744,8849" semanticType="callout" shapeName="Other">
            <msink:sourceLink direction="with" ref="{6B93B14A-C002-404C-881A-331BC4238F19}"/>
          </msink:context>
        </emma:interpretation>
      </emma:emma>
    </inkml:annotationXML>
    <inkml:trace contextRef="#ctx0" brushRef="#br0">102 0 697,'0'0'43,"0"0"-4,0 0-7,0 0-10,0 0-7,0 0-4,0 0 1,-94 129-4,88-60-3,3 9-2,3 1 1,0 0-6,4-1 4,5-4-4,0-5 4,0-5-6,0-2-3,-3-2-11,-6-2-19,0-4-27,-2-1-59,-10-6-172,0-1-7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2-03-19T09:32:49.27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1" timeString="2022-03-19T09:35:31.427"/>
    </inkml:context>
  </inkml:definitions>
  <inkml:trace contextRef="#ctx0" brushRef="#br0">2580 6176,'24'0,"1"0,50 0,-50 0,24 0,1 0,-25 0,24 0,1 0,-1 0,75 0,-74 0,0 0,-1 25,1-25,24 0,25 25,-49-25,24 0,-24 0,25 0,-26 0,26 0,-26 0,1 0,24 25,-24-25,-1 0,1 0,0 0,-26 0,26 0,0 0,-1 25,-24-25,0 0,24 0,1 0,-25 0,0 0,49 24,-49-24,24 0,-24 0,25 0,0 0,-1 0,1 0,-1 0,1 0,24 0,-24 0,24 0,1 0,-26 0,26 0,-1 0,-24 0,24 0,-24 0,-1 0,1 0,0 0,-1 0,1 0,-25 0,0 0,24 0,-24 0,0 0,0 0,-1 0,1 0,0 0,0 0,0 0,-1 0,1 0,25 0,-25 0,-1 0,1 0,25 0,-25 0,-1 0,26 0,-25 0,0 0,-1 0,26 0,-25 0,0 0,24 0,-24 0,0 0,25 0,-1 0,1 0,-25 0,-1 0,26 0,0 0,-26 0,1 0,25 0,-1 0,-24 0,0 0,0 0,49 0,-24 0,-1 0,1 0,0-24,-26 24,1 0,25 0,24-25,-49 25,25 0,-26 0,1 0,25 0,0 0,-26 0,1 0,25 0,-25 0,-1 0,26 0,0 0,-26 0,1 0,25 0,-1 0,26 0,-50 0,-1 0,1 0,50 0,-26 0,1 0,-1-25,1 25,-25 0,0 0,24 0,-24 0,0 0,25 0,49-25,-50 25,-24 0,25 0,-1 0,1 0,-25 0,24 0,-24 0,25 0,-25 0,-1-25,26 25,-25 0,24 0,-24-24,25 24,-25 0,-1 0,26 0,24 0,-49 0,25 0,-25 0,0 0,-1 0,26 0,-25 0,0-25,24 25,-24-25,0 25,0 0,-1 0,1 0,0 0,0 0</inkml:trace>
  <inkml:trace contextRef="#ctx1" brushRef="#br0">1061 9803 748,'0'0'17,"0"0"-5,-87 16 3,57 7-2,1 6-2,3 7-7,10 2 1,6 3-4,7-1-2,3-2 1,7-5 0,9-1-2,7-3 1,6-5 0,3-1-4,7-6 0,4 0 1,2-5 0,0 0 4,-6-2 0,-7-1 0,-8 2 0,-6-2 0,-7 3 0,-1-4 1,-4 5 0,-6 2 0,0 4 1,-4 3 0,-12 0 0,0 0-1,-3-3 1,-3-1-1,-4-1 1,-4-2 0,-3-1 0,-6-3 1,4 2 2,-1-2 3,-2 0-3,5 0 2,-2-1-8,5-5-2,8-1-6,2-1-8,1-3-21,-1-3-35,0-9-67,7-5-122,7-3 4</inkml:trace>
  <inkml:trace contextRef="#ctx1" brushRef="#br0" timeOffset="180.8485">798 9915 715,'0'0'36,"0"0"-12,0 0-3,0 0-6,0 0-4,78-71-2,-45 59-4,9 3-3,7 1-1,9 0-2,1 4 1,-1 4 1,-7 0-2,-4 3-2,-9 6-2,-6 8-9,-8 3-10,-5 9-23,-6 3-40,-7 3-81,-3 4-95</inkml:trace>
  <inkml:trace contextRef="#ctx1" brushRef="#br0" timeOffset="781.7487">1363 10837 646,'0'0'49,"0"0"0,0 0-10,36-93-11,-34 76-7,-2 2-2,-6 1-3,-10 1 0,-3 5-3,-10 8-3,-6 0-2,-9 13 0,-11 7 1,-2 7 0,-2 9 2,-2 1-2,6 6-2,8 3-2,8-2-3,10-2-2,10-1 0,6-6-2,7-2 3,6-5-1,6-2 0,10-1-1,7-1 1,6-4 3,7-5-11,6 0-2,0-2-17,4-4-12,-4-2-9,3-1-16,-8-2-10,-5-1-11,-3-3 3,-3 0 18,-7-3 26,0-4 29,-9 0 19,0-4 15,-3-3 17,-1-1 5,3-5 4,1 2-7,-3 2-6,2 1-7,1-1-8,3 3-2,0 1-6,4 4 1,-5 1-3,8 7-1,-1 0-2,0 3-3,5 9 1,-4 2 0,-8 10 2,-2 1 4,-3 7-4,-8 3 1,1 2-3,-6-1 0,-4 0 1,-2-1-2,-2-6-2,4 0-1,0-11 0,4 0-3,6-7 1,0-2-2,10 3 1,9-5-1,10-5 1,10-2-2,7-2-9,6-9-11,6-2-16,-3 0-31,0 1-61,0 1-155,-5 0-9</inkml:trace>
  <inkml:trace contextRef="#ctx1" brushRef="#br0" timeOffset="1067.6801">1953 10851 898,'0'0'14,"0"0"-6,0 0-1,0 0-3,0 0-4,0 0-1,0 0-4,0 0-12,108-36-22,-60 36-44,0 0-109,-9 3-103,-7 3 5</inkml:trace>
  <inkml:trace contextRef="#ctx1" brushRef="#br0" timeOffset="1215.2863">1963 11040 809,'0'0'25,"0"0"-1,0 0-6,0 0-9,0 0-6,0 0 0,0 0-7,98 1-13,-44-1-24,-2-1-73,0 1-172,-10 0-13</inkml:trace>
  <inkml:trace contextRef="#ctx1" brushRef="#br0" timeOffset="2007.6534">3066 9945 816,'0'0'0,"0"0"0,0 0 2,0 0 1,0 0-1,-68 90 0,68-53-4,0 5 4,7-1-4,9-1 2,6 0-3,4-2 2,4-4-1,4-4 2,-1-5-1,-1-3 2,-2-5-1,-5-3 0,-4-2 0,-9-4 0,-2-6 1,-4 5 0,-5-4-1,2-1 2,0 8-1,-3-2 2,-6 4 0,-5 3 0,-5-1-2,-3-3-1,0-2-3,-7-1-7,3-1-10,-6-1-22,-1-2-19,1-4-50,-3-4-114,3-9-35</inkml:trace>
  <inkml:trace contextRef="#ctx1" brushRef="#br0" timeOffset="2163.2718">2891 9959 752,'0'0'22,"0"0"-1,0 0 2,0 0-6,81-37-6,-52 37-2,6 0-6,1 3-3,7 4-2,-2-2-2,-2 3-5,1 0-9,2 1-34,-3 0-80,0 0-146,-4-3-17</inkml:trace>
  <inkml:trace contextRef="#ctx1" brushRef="#br0" timeOffset="2326.8376">3702 9557 795,'0'0'7,"0"0"-2,0 0-1,0 0-1,0 0-1,12 84-1,-4-31-4,-3 10-11,-2 5-48,-2 4-176,-1-1-58</inkml:trace>
  <inkml:trace contextRef="#ctx1" brushRef="#br0" timeOffset="2448.5099">3763 10623 848,'0'0'4,"0"0"-2,0 0-5,0 0-18,0 0-60,0 0-200,0 0-24</inkml:trace>
  <inkml:trace contextRef="#ctx1" brushRef="#br0" timeOffset="3000.0162">2673 11246 759,'0'0'9,"0"0"4,0 0-5,0 0 2,0 0-7,0 0 0,0 0 3,0 0-5,120 5 1,-35-4-2,18-1 0,11-6 0,13-6-4,12-3 5,7-4-4,7-1 3,-5 0 1,-1 3 0,-14 3-2,-16 4-1,-21 9-2,-24 1-4,-20 4-6,-16 6-12,-17 4-25,-16 5-56,-13 5-160,-15 4-4</inkml:trace>
  <inkml:trace contextRef="#ctx1" brushRef="#br0" timeOffset="3719.0074">2605 11793 754,'0'0'18,"0"0"6,0 0 2,0 0-5,0 0-8,0 0-9,0 0-2,0 0-5,0 0 0,0 0 1,-55-28 0,55 37 1,7 10 0,2 5 0,-2 2 5,0 6-3,1-1 3,-4-2-4,3-2 0,0-2-2,-1-2 1,3-4 0,4-2-1,-3-2 1,4-1-1,-2-4 1,0-2 0,-1-1 1,-2-3 1,-5-3 0,-1 3 0,0-1 1,0-1 2,-3 6 0,0 4 0,-6 0 0,-6 6-4,-5-1 2,-2-2-1,-1 2 0,3-2 0,1 0-1,0-1-1,6-2 0,1 0-4,3-4-7,2-4-13,1-1-16,3-3-28,0 0-31,0 0-84,0 0-79</inkml:trace>
  <inkml:trace contextRef="#ctx1" brushRef="#br0" timeOffset="3884.0803">2875 11650 813,'0'0'20,"0"0"-3,0 0-3,0 0-9,0 0-3,0 0-2,3 82 1,-3-36 2,3 2-3,1 3-1,-1-2-9,2 1-16,-2 0-37,-2 0-125,3 3-104,-4 1 1</inkml:trace>
  <inkml:trace contextRef="#ctx1" brushRef="#br0" timeOffset="4030.689">2890 12646 815,'0'0'14,"0"0"2,0 0 0,0 0-8,0 0-8,0 0-6,0 0-12,0 0-28,0 0-63,0 0-171,73-38-13</inkml:trace>
  <inkml:trace contextRef="#ctx1" brushRef="#br0" timeOffset="4184.487">3176 12264 823,'0'0'3,"0"0"-3,0 0-6,0 0-16,0 0-41,0 0-120,0 0-104</inkml:trace>
  <inkml:trace contextRef="#ctx1" brushRef="#br0" timeOffset="4617.8409">3436 11894 733,'0'0'12,"0"0"7,0 0-1,104-71-6,-72 66-9,0 4-2,-5 1-1,-5 9 2,-3 5 1,-9 8 1,1 3 6,-9 2-2,-2 3 3,-6 1-2,-7-2 0,0-1 1,-4-2-2,2-4 0,-2 0-4,7-7 1,0-3-2,4-2-1,3-8-1,2 3-1,1-5 1,0 3-1,3 3 1,1 2-1,12-2-3,1-3 0,5-3-7,7-4-7,0-7-9,1-3-9,-4 0-9,3-6-6,-5-2-4,-2-4-1,-3-4 11,0-5 17,-6-3 22,-4-2 31,-5 1 16,3 3 14,-6 2 4,-1 10-7,0 3-6,0 8-8,0 8-11,0-2-8,0 7-11,0 0-7,0 0-3,0 3 0,0 14-1,0 17 3,2 13 2,-1 4-7,1 10-7,-2 3-22,0 3-45,-2 4-106,-5-4-114,3 0 1</inkml:trace>
  <inkml:trace contextRef="#ctx1" brushRef="#br0" timeOffset="4728.9845">3932 12644 872,'0'0'36,"0"0"-8,0 0-13,0 0-9,0 0-8,0 0-9,0 0-38,0 0-137,0 0-132,0 0-14</inkml:trace>
  <inkml:trace contextRef="#ctx1" brushRef="#br0" timeOffset="9066.9733">2702 13115 777,'0'0'17,"0"0"-3,0 0-1,0 0-3,0 0-6,0 0-3,0 0-3,0 0 2,0 0-1,49 8-4,-10-8-6,0 0-20,4 0-35,-5-1-76,-6-2-131,-5 3-2</inkml:trace>
  <inkml:trace contextRef="#ctx1" brushRef="#br0" timeOffset="9214.8344">2764 13324 731,'0'0'25,"0"0"2,0 0-2,0 0-11,0 0-10,0 0-3,0 0-3,0 0-6,84-13-23,-41 3-66,6 6-172,-5-4-28</inkml:trace>
  <inkml:trace contextRef="#ctx1" brushRef="#br0" timeOffset="9785.6737">3799 13058 776,'0'0'0,"0"0"-2,0 0 2,0 0 0,0 0-1,0 0 1,0 0-1,17 76 1,4-51-2,5-5 3,4 1 1,2-3-3,1-2 4,-1 0-3,1-1 0,-8-3 1,-2 0-1,-7-3 0,-5 0 1,-5-2 1,-3-3 1,-3 7 1,0 1 2,-9 5-2,-8 5-2,-3-1-1,-8-1-1,-1-5-4,-1 4-6,0-4-8,1-3-19,3-3-33,3-4-86,5-4-110</inkml:trace>
  <inkml:trace contextRef="#ctx1" brushRef="#br0" timeOffset="9942.7782">3773 13009 746,'0'0'5,"0"0"0,0 0 1,0 0-2,78-49-2,-40 44-3,5 1-3,2 4-7,4 0-23,2 0-42,1 0-83,0 0-109</inkml:trace>
  <inkml:trace contextRef="#ctx1" brushRef="#br0" timeOffset="10087.3937">4395 12789 703,'0'0'39,"0"0"-5,0 0-10,0 0-16,0 0-7,0 0-2,0 0 0,0 0 1,1 97 0,8-44-2,0 1-5,-1 3-18,1 1-50,-5-2-192,2 2-21</inkml:trace>
  <inkml:trace contextRef="#ctx1" brushRef="#br0" timeOffset="10934.1574">4156 13021 611,'0'0'53,"0"0"-7,0 0-11,0 0-13,0 0-11,0 0-7,0 0-3,0 0 1,0 0 5,0 0 0,20 33 1,5-10-2,4 1-1,0 0-3,1-2 0,1 2-1,-4-2 1,-1-2 1,-3 1-3,0-1 3,-4-2-6,-3 1-2,-3-4-6,1 0-15,-5-3-19,-3-6-42,0 1-64,-2-2-118</inkml:trace>
  <inkml:trace contextRef="#ctx1" brushRef="#br0" timeOffset="11339.147">4677 12913 765,'0'0'3,"0"0"0,0 0 3,0 0 1,0 0 2,0 0-2,0 0-3,44 113-2,-32-81 0,4 2 0,-3-4-3,0-2 2,3-2 3,-3-1-6,1-4 6,-2-4-4,-2-5-1,0-4 1,-1-2 0,0-3 0,-1 0-1,-2-3 2,3 0-1,-2 0 0,7-7 2,1-6 0,-1-1-5,-5-5 5,0-1-4,-4 5 2,1-2 3,-3 8 0,-3 2 1,3 4 2,-3 3 2,0-2-2,0 2-2,0 0-3,1-2-2,-1 2-1,3 2 2,0 12 1,2 6 3,-1 6-3,3 1 3,-3-3-6,1 2-2,-2-2-4,1-1-11,-1-1-14,-3-5-31,4 2-70,-1-7-124,-3 2-16</inkml:trace>
  <inkml:trace contextRef="#ctx1" brushRef="#br0" timeOffset="11749.1454">5264 12978 792,'0'0'11,"0"0"1,0 0-5,0 0-3,0 0-1,0 0 1,0 0 1,0 0-2,0 0-1,99 99-2,-70-76 1,0-2-1,-4 0 0,2-1-1,-2-3-1,-5 0 1,-4 2-11,0-5-7,-6-4-23,-4-4-35,-3-1-61,-3-5-136,0 0 10</inkml:trace>
  <inkml:trace contextRef="#ctx1" brushRef="#br0" timeOffset="11964.0906">5440 12879 689,'0'0'5,"0"0"5,0 0 4,0 0-1,0 0-2,-4 101-5,4-67-2,0 2-2,0 0 1,-3-1-4,-2-2 1,1 2 1,-3-2-11,0 1-9,-5-3-27,3 0-54,-5-3-117,2-6-45</inkml:trace>
  <inkml:trace contextRef="#ctx1" brushRef="#br0" timeOffset="12315.0138">5686 12764 753,'0'0'2,"0"0"2,0 0-1,0 0 0,0 0-1,0 0 0,0 0-1,0 0 1,0 0-3,40 102 1,-40-71-2,0-2 1,0-4-1,0 0 1,3-4-1,3-4 0,3-2 1,2-3 0,2-3 1,6-4 0,-3 1 0,4-2 0,2 0 0,-9-1 0,0 2 1,3 1-1,-9-2 0,6 5 2,-9-2 0,-2 2 2,-2 4 0,-3 2 1,-10 7-1,-3-3 0,-3 1 3,-2 1-9,-1-4 2,0 1-8,-1-1-8,4-4-17,2 0-42,4-4-75,3-4-123</inkml:trace>
  <inkml:trace contextRef="#ctx1" brushRef="#br0" timeOffset="12510.1433">6216 12374 900,'0'0'-3,"0"0"1,0 0 3,0 0 0,47 111 0,-36-60 1,-1 6-19,-5 1-24,-2 3-66,-3-1-189,-2 2-14</inkml:trace>
  <inkml:trace contextRef="#ctx1" brushRef="#br0" timeOffset="12646.6011">6307 13362 885,'0'0'2,"0"0"0,0 0 0,0 0-10,77-31-23,-61 29-83,-4-1-177,-8 3-28</inkml:trace>
  <inkml:trace contextRef="#ctx1" brushRef="#br0" timeOffset="13158.9841">3539 14214 785,'0'0'3,"0"0"-3,0 0 6,108-25 2,-33 12-2,18-2-3,14-2 0,23-2-2,12-3 2,11-2 0,13-1 1,8-2-2,8 0 3,4-1 1,-1 2-5,-8 2 4,-8 2-7,-17 9 2,-22 4-1,-19 6 0,-24 3-3,-19 3-4,-19 9-3,-16 3-14,-15-4-19,-11 6-44,-7 0-97,-16 3-89</inkml:trace>
  <inkml:trace contextRef="#ctx1" brushRef="#br0" timeOffset="13814.2191">4039 14441 744,'0'0'13,"0"0"-3,0 0 0,0 0-4,0 0-5,0 0-1,0 0 0,0 0-1,0 0 0,94-39 0,-72 57 2,-5 4-1,-4 6 2,0 2 3,-6-1-5,-1 3 5,0-3-6,-3-3 0,1-2 1,2-5-2,1-2 1,2-2 0,1-5 1,1-3-2,1-2 1,7-2 2,-9 1 1,6-2-2,-2-1 1,-5 3-1,4-3 0,-9 1 1,1-1 4,-5-1 0,0 6 3,0 7-2,-6 2-2,-7 6-2,1-2 0,-5 0-2,-2-4-2,5-1 0,2-4-4,2-1-4,0-1-7,6-1-14,-2 1-27,3-4-62,1-1-121,2-3-26</inkml:trace>
  <inkml:trace contextRef="#ctx1" brushRef="#br0" timeOffset="14419.0776">4344 14340 688,'0'0'17,"0"0"-3,0 0-1,0 0-6,0 0-2,0 0 1,0 0-4,0 0 1,17 97-4,-11-64 0,0 4 1,0 0-15,-6-2-23,3 0-62,-3-2-164,0 2-6</inkml:trace>
  <inkml:trace contextRef="#ctx1" brushRef="#br0" timeOffset="14578.6852">4464 15001 804,'0'0'27,"0"0"0,0 0-9,0 0-9,0 0-7,0 0-6,0 0-4,0 0-8,0 0-18,0 0-34,48 12-115,-25-10-110,0-2 12</inkml:trace>
  <inkml:trace contextRef="#ctx1" brushRef="#br0" timeOffset="14809.5901">4727 14583 837,'0'0'4,"0"0"8,0 0 2,0 0 2,83 19-8,-46-5-5,1 0-1,-2 1-2,0 4 0,-4-1-1,1-2-1,-4-1-3,-3 0-5,-4-1-16,-9-5-13,-2-3-32,-5 3-47,-3-5-123,-3 1-36</inkml:trace>
  <inkml:trace contextRef="#ctx1" brushRef="#br0" timeOffset="15010.2479">4992 14543 722,'0'0'20,"0"0"-5,0 0-2,0 0-2,0 0 1,0 0 3,0 0-8,0 0-1,26 87-4,-23-55-2,-3 1 0,0 0-3,-3 1-4,0-1-10,-4 1-19,-5-5-37,4 0-60,-3-5-140,1-9 5</inkml:trace>
  <inkml:trace contextRef="#ctx1" brushRef="#br0" timeOffset="15234.1641">5232 14604 615,'0'0'54,"0"0"3,94-50-18,-60 44-7,-2 6-9,0 4-3,-5 14 2,-2 3-6,-3 6 1,-5 0-7,-2 2-4,-4-2 0,-2-1-4,0-5-1,-2-3 0,0-2-1,3-9 0,3-4-1,7-3-2,8-6-6,5-8-5,2-7-14,4-7-13,4 0-30,-2-5-94,-1 1-125,-4-4 5</inkml:trace>
  <inkml:trace contextRef="#ctx1" brushRef="#br0" timeOffset="15714.0566">4478 14139 844,'0'0'15,"0"0"0,0 0 2,0 0-2,0 0-4,-88 109-4,45-44-1,-2 7-3,-8 9 1,-4 2 1,1 4-3,-3-3 2,8-4-3,3-5-2,9-6 2,7-10-2,5-8 1,7-12-3,5-9 2,7-10 1,2-8-1,6-8 3,0-4-3,0 0 0,0 0 0,0 0 0,14 0-2,2-6-7,7-4-12,-1-3-18,0 1-23,1-1-55,0 1-165,-3-5-10</inkml:trace>
  <inkml:trace contextRef="#ctx1" brushRef="#br0" timeOffset="16454.351">6261 12446 462,'0'0'62,"0"0"-2,0 0-8,0 0-9,0 0-9,0 0-7,0 0-6,0 0-3,0 0-5,-1-63-5,-5 63 1,-7 17 1,-10 16 4,-12 18-1,-5 12 1,-8 12-6,-4 5 0,-3 2 0,4 0-3,-1-2 4,0-4-4,6-6 0,0-7 1,4-5-3,3-9 1,6-8-1,8-6-3,3-8 1,5-5 0,7-8-1,2-7 0,7-2 2,1-5-2,-3 0 0,3 0 0,0 1-3,0-1-1,0 0-6,0 2-16,0-2-18,0 0-43,0 0-128,0 0-83</inkml:trace>
  <inkml:trace contextRef="#ctx1" brushRef="#br0" timeOffset="22375.2608">5894 14385 371,'0'0'36,"0"0"3,0 0-3,0 0-2,0 0-4,0 0-4,0 0-4,0 0-2,0 0-2,-30-77 0,28 73-1,1-1-2,-1 2-1,2 3-2,-1-2-3,1 2-2,0-2-2,0 2 0,0 0 2,0 0 2,0 9 2,0 11 1,1 7-1,1 4-1,1 2-3,-2 2-3,1 1-1,-1-5 1,2-1-4,1-2 4,2-4-4,-3-7-1,1 0 1,-2-2 0,-1-3 0,2 0-1,-3-2-1,3-6 0,-3 0-3,3 2-1,-3 1-7,0 1-8,0 2-13,-3 2-24,0-2-35,3 2-64,-3-1-97</inkml:trace>
  <inkml:trace contextRef="#ctx1" brushRef="#br0" timeOffset="22579.9564">5940 14998 672,'0'0'17,"0"0"1,0 0 1,0 0-3,0 0-8,0 0-9,0 0-6,0 0-9,0 0-17,0 0-33,-8 5-61,13-3-134</inkml:trace>
  <inkml:trace contextRef="#ctx1" brushRef="#br0" timeOffset="24365.5719">6130 14554 367,'0'0'30,"0"0"2,0 0-6,0 0-6,0 0-5,0 0-1,0 0-5,0 0 1,0 0 1,0 0 0,7-17 3,-7 16-1,0-6 1,0 0-1,0-3 2,-3 0 0,0 1 0,2-1-1,-4 0-1,2 1-2,-4-1-2,0-3-1,4 4 0,-4-6-1,-2 3-2,2 4 2,0-5-5,-2 1 1,3 2 0,-4-4 0,3 3 0,1 2-1,-3-5 1,-2 1 0,5 6-1,-1-5 0,2 5 1,-3-1-2,-1-4 2,2 7-3,-6-4 1,7 3 0,-4 1-1,4-1 1,-5 2-1,2-1 0,-1 1 0,0-3 0,-2 3 0,-5-2 1,8 3-1,-7-3 2,6 3-1,-3 0 1,-3-2-1,6 2-2,-7 0 3,7 1-1,-2 0 1,-1-1 0,0 1 0,0 1 0,0-1 0,0 2 0,-3 0-2,-4 0 0,7 0 0,-7 0 1,2 0 0,7 0 0,-7 2-1,1 1 3,8-2-3,-8 3 1,8-1-1,-4 1 0,-1 0 0,4-1 0,-6 3 0,3 1 0,0-3 2,0 3-2,-3 0 0,4-2 0,-4 5 1,-1-3 1,4 3-1,0-5 0,4 2-1,-5 1 2,8-1-1,-7 0 0,0 0 0,6 0-1,-5 1 1,5-3 2,0 4-3,0-4 1,1 3-1,-4 4 1,4-5 0,-1 7-2,1 0 2,0 1 0,-4 5-1,4-2 3,-1 2-3,4 0 1,-3 1-1,-1-1-1,3-1 1,-2 1-1,3-5 5,0 2-5,2 1 4,-2 2-2,-2 4-1,0-2 0,-1 0 0,3-1-1,-1-1 1,-1 2 1,1-3-2,1-3 2,-1-1-2,4 4 1,0-6 0,0 8 0,0-1 0,0 0 0,0 3-1,4-2 2,-1 1-1,1-4 0,2 1-1,0-1-1,0-2 2,1-1 1,0 2-1,-1-1 1,3-3-2,1 2 2,-3 0-1,-1-4 0,1 0 0,0-1-2,3 1 2,-1 3 0,0-6 0,2 1 1,-2 0-1,4 1-1,-3-2 5,2 1-6,-1 0 6,-2-5-6,3 5 2,2-2 1,-5-2-1,6 0 1,-3 0-1,0-2 0,2 1-1,-2-1 2,-1-1-1,2 1 1,-1-3-1,8 3 0,-6-2 0,1 1 0,-3-1 1,-1 1-1,2-1-1,0-1 2,-1 2 1,-2 0-2,4-2 0,-2 0 0,1 1 0,0-1-2,-1 0 4,2 0-2,2 0 0,-3-1 0,3-3 0,-3 3 1,-3-1 0,3-1-1,-2 0 1,4 0-1,-5 0 0,3-3 2,-2 4-3,0-2 1,-4-1 0,4 2 0,-2-2-3,0-2 5,-2 2-5,3 0 3,-3-2 0,2 3 1,-3-2 0,5-1-1,1 0 0,-3 2-2,4-4 2,-6 5 0,0-3 1,6-2-1,-4 4 0,1-4 2,3 1-2,-6 3-1,5-3 2,1-2-4,-3 0 4,4-2-1,-1-1 1,-2 1-1,0 0 1,-2 4 0,-2-1-1,0 1 0,-1-4 0,1-2-2,-4 5 3,6-7-1,-2 1 1,-3 0 1,1 0-1,-1-1-3,-1 6 3,-2-1-1,2-1 0,-3 1 2,2-2-1,-2 1 0,0 1 0,0-2 0,0-4-1,-2 5 0,-2-5 1,-2 2 0,0 1 0,-4-4 1,0 1-1,3 2-1,-2 3 1,2-1-2,0 1 2,2 5 0,-5-8 0,7 8-2,-4-3 2,3 0-2,-2 1 0,3 1 1,0 3-2,2-5-3,-1 3-12,1 2-5,-1-6-23,2 6-26,0-1-63,0 1-140,0 5 11</inkml:trace>
  <inkml:trace contextRef="#ctx1" brushRef="#br0" timeOffset="26785.9385">10259 11582 396,'0'0'22,"0"0"9,0 0 1,0 0 0,0 0-8,0 0-8,0 0-6,0 0-1,0 0-1,10-39 4,-9 34 3,-1 5 1,0-2 0,0-4-3,2-1 0,-2 2-3,1 1 0,-1-3 0,0 1-1,0-5-1,-1 1-4,-5 2 1,3-1-2,-1-1 1,-2-3-1,0 4 0,-2-4-1,-1 0 1,0 4 0,-2-7-1,3 5 1,-2 1-1,0-2-1,-3 0 1,0-1 0,-3 1 0,-1 0-1,4 0 1,-2 2-1,2 3 2,0-1 0,-1 1 0,1 0-1,-3 0 0,3 3-5,4-1 5,-4 2-1,3-2 0,-1 2 0,-1 0 0,2 0-2,-3 1 1,3 1 1,-1 0 0,-3 1-2,-2 0 2,6 0 3,-6 1-3,-1 5 3,4 0-5,-7 3 1,1 1-2,0-3 2,2 2 1,-1 0-1,-2 0 0,0 1 1,4-2 0,-3 3-1,3-1 2,-1 0-1,2 0 0,0-2 1,0 3-1,1-1-1,2-1 0,2-1 1,0 3 0,1 0-1,-2-1 0,-1 5-1,2 0 1,0-1 0,1 1 2,0 0-1,2 2-1,0 0 1,1 1 0,0 3-1,-1-4 1,1 3-2,-1-2 1,0 2 0,3-1 1,-1 0 0,1 4 0,1-2 0,-3-1 0,2-3-1,1 0 1,3 0-3,-3 3 3,0 2-1,0 1 1,0 0 5,0 2-6,-2-1 4,5 1-3,-3-2-1,3-6 1,0 1-1,0 0 0,0 0-1,0 2 1,0-1 1,0-2 0,0 0-2,3 5 3,1-3-2,0-1 0,2-1 0,0 0 0,0 1 0,1-1 1,-1 2-1,1-3 1,0 0-2,2-2 0,-3-3 1,-2 1 1,5 0-1,0 2 0,2 2 0,-1-1 1,-4-5-1,5 0 0,0-1 0,-4-2-1,4 3 0,-2 0 1,4-1 1,-3-1 0,2 1 0,-2-4 0,1 0-2,1 2 1,2 0 0,-3-4 0,2 2 0,1 0 1,-4-2-1,7 1 0,-2-2 0,-4-1 2,7 1-2,-1-2 0,-5 2 1,5-2-1,-2 1 0,-1-1 1,5 0-2,0 0 2,-2-1-1,0-3 0,2 1 1,-1 1-1,5-1 1,-2-2 0,-2 3 0,1-3-1,-1 0-1,0 0 1,0 0 0,2-2 0,-3 2 1,-4 0-1,1-2 1,0 2 0,-4 3-1,6-5 0,-4 2-1,-1 2 1,2-5 1,1 2-2,-7-1 2,5 2 0,-5 0 0,0 0 0,-1 3 0,1-4 0,0-2 1,2 1-1,2-6-1,0 1 0,-1 1 0,-1-2 1,-1 1 0,4-1 0,-3-3-1,1 3 0,-3 1-1,-1 0 1,2 2 1,-2 1-1,0-6 1,0 2 0,-2 4-1,1-4-1,-2 5 2,0-3-1,-1 2 2,0-2-2,1 3 1,-2-3-1,1 0 0,-2-1 1,2 2 0,-3-2 0,2 0 0,-1 0 0,-1 0 1,0 0 0,0-1-1,0 1 1,-1-8-2,-2 8 1,0-6 0,0 1-1,0 7-4,0-7 5,0 5-3,0 0 2,2 0 1,-1 0-1,-2 0 1,3 2 0,-2-1 0,1 0-1,-1 1 1,2 0 0,-2 0-2,0 1 2,0-2-1,2 1 0,-1 0 1,-2 1 0,-2-6 1,3 6-1,-4-6 1,3 0 0,-4 0-2,-3-4 2,2 1 0,0-1 1,-2 0 0,-1 1 0,-2 0-1,-2-1 1,0 2-1,-1 5 0,-2-2-1,0 1 0,-4 1 0,3 2 0,-2-1 0,0 2-2,-1 1 2,0 1-2,7 2-1,-4 1-4,0 1-6,1 1-6,-7 2-10,0 0-19,-1 3-44,-2 8-121,-5-2-83</inkml:trace>
  <inkml:trace contextRef="#ctx1" brushRef="#br0" timeOffset="31233.9417">3607 13750 600,'0'0'24,"0"0"-3,0 0-1,0 0-6,0 0-4,0 0-3,0 0-1,0 0 3,0 0 0,0 0 1,107-20 0,-61 16 0,2 1 1,8 1 0,5-3 1,4 0 1,4-2-2,1 2-1,-1-1 0,2-1-2,-3 2-1,-6-1-1,2 0-1,-8-1-1,-4 3-2,-7 1 1,-6 0-2,-3 0 0,-8 0-1,-8 1 1,-3 1 0,-5-1-1,-6 2 1,6-1-1,-6 1 1,0-1 0,4-1-2,-4 0 0,-2 1-2,2 1-2,-6 0-6,0-2-6,0 2-13,0 0-15,3 0-29,0 0-53,0 2-142,-2 5 2</inkml:trace>
  <inkml:trace contextRef="#ctx1" brushRef="#br0" timeOffset="31643.4466">3526 13866 632,'0'0'8,"0"0"-2,0 0 2,0 0 1,0 0-2,0 0 0,91-30-1,-39 27-1,9 0 0,8-2 1,9 2 4,10-1 1,5-3 1,1 3 1,4-2-3,-2 1-1,-5-2-3,-9 2-1,-4 2-3,-10 1-1,-12-1 0,-9 3-1,-11 0 0,-13 0 0,-10 0 0,-6 0 0,-7 0 1,0 0-1,0 0-1,0 0 0,3 0 0,-3 0-1,3 0-4,-3 0-4,3 0-11,-2 0-10,1 0-12,-1 0-23,-1 0-28,2 0-62,-1 0-83</inkml:trace>
  <inkml:trace contextRef="#ctx1" brushRef="#br0" timeOffset="35334.9908">4068 14947 280,'0'0'58,"0"0"-6,0 0-9,0 0-7,0 0-3,0 0-7,0 0-1,0 0-2,0 0-2,0 0 0,-12 3 0,11-3 0,1 0-2,-3 0 0,3 0-1,0 0-1,-1 0-2,1 0 0,0 0-4,-2 0 0,2 0 0,0 0-3,-1 0 0,1 0-1,-3 0-1,3 0-2,0 0 0,0 0-1,-3 0 0,3 0-1,0 0-1,0 0 1,0 0-2,-3 0 0,3 0-1,0 0 0,0 0 0,0 0 2,0 0-2,0 0 0,0 0 0,0 0-1,0 0 0,0 0 0,0 0-3,0 0-3,0 0-4,0 0-10,0 0-9,0 0-13,0 0-23,0 0-32,0 0-50,0-2-70</inkml:trace>
  <inkml:trace contextRef="#ctx1" brushRef="#br0" timeOffset="35945.404">5718 13404 574,'0'0'7,"0"0"2,0 0 2,0 0-1,0 0-2,0 0-4,0 0-3,0 0 0,0 0-1,0 0 2,3 2-2,-3-2 2,0 0 2,2 0-2,-2 0 0,0 0 0,0 2 1,0-2 1,0 0 0,0 0 0,0 0 0,0 1 0,0-1-1,0 0-2,0 0 0,0 0-1,0 0-2,0 0 0,0 0-1,0 0-5,0 0-4,0 2-6,0-2-13,0 0-14,0 0-21,-2 0-24,0 0-39,1 0-46</inkml:trace>
  <inkml:trace contextRef="#ctx1" brushRef="#br0" timeOffset="40943.7249">13227 9440 305,'0'0'46,"0"0"0,0 0-4,0 0-10,0 0-3,0 0-5,0 0-2,0 0 1,0 0-1,0 0-2,-12 0 0,11 0-3,1 0-1,-3 0 1,3 0-2,0 0 0,0 0-3,-1 0-2,1 0-2,-2 0-5,2 0 1,0-2-1,0 1-1,0-1 2,0-5-2,0-4-2,3-4 2,4-5-1,5 3 0,-1 1-1,5-2 1,5-3-1,3 1 1,5-2-1,4-4-2,6 2 2,3 0-3,2 2 5,2 0-1,0 3 0,0 4 0,-4 5-1,0 3-1,0 2 1,-1 3 0,-3 2 0,0 0-1,-3 5 1,-2 2 0,-1 3 1,1 2-1,-2 2 0,-2 1 3,-2 2-4,-1-1 4,-3 2-6,0-2 3,-2 0 1,-3-1 0,-5-2 1,-1-3-1,-5-1 1,-1-4 0,-3-2 0,0 1 0,-3-4 0,0 0 0,0 0 0,1 1 2,1 1-3,-1 0 2,1-1-1,-2 1-1,2-2 0,-2 2-2,2-2 0,-2 0-5,0 0-7,1 3-12,-1 2-24,0 2-48,-1 3-111,-8 4-70</inkml:trace>
  <inkml:trace contextRef="#ctx1" brushRef="#br0" timeOffset="41344.7915">14057 9414 682,'0'0'12,"0"0"1,0 0-1,0 0-5,0 0-5,0 0-1,0 0 1,0 0 1,0 0 1,56 1-2,-26 4 0,1 0-2,-2 1 1,-2-2-2,-9-1 0,-1-1 1,-7 1-2,-7-3-4,5 1-4,-8-1-12,0 0-6,0 0-12,2 0-19,-2 1-11,1-1-7,-1 0 7,0 0 25,0 0 21,0-5 17,-3-7 14,-2 1 6,2-3 11,3 1 9,0-1 15,0 1 10,0 1 0,0 0-7,0 9-9,0-2-10,0 5-7,0-2-4,0 2-9,0 0 0,3-2-2,-3 2-1,4 0-2,-4 2-3,0 13-8,0 9-18,-7 7-55,-6 2-131,-6-1-78</inkml:trace>
  <inkml:trace contextRef="#ctx1" brushRef="#br0" timeOffset="42211.0414">14898 9285 488,'0'0'14,"0"0"1,0 0 3,-29-78 0,26 51-2,3 2-1,0-4-4,3-3 0,7 1-1,8-1-2,2-1 1,9-4-1,7 3 2,6-3-1,10 3 1,10-1-1,6 1-1,9 0 0,5 7 1,6 1-2,2 4 0,1 2-3,3 5 0,0 2-2,2 3-1,3 5 0,-4 4-3,2 1 3,-1 0-1,-4 8 0,0 3 1,-6 5-1,-1 5 1,-5 4 0,0 2-1,-4 4 2,-2 3-2,-2 1 2,-1 1-1,-3-1 0,-6 0 1,-1 1 0,-6-5-2,-7 2 3,-5-4-1,-7-4 0,-7-1 2,-5-2-1,-6-6 1,-4-3 1,-3-2 3,-6-4-3,-2-2 2,1 0-4,-4-5 1,0 0-2,0 0 0,2 1-1,-2 1-1,1-1-1,-1 1 1,2-1-2,-2 1-3,0-1-5,1 1-6,-1 0-13,0-1-26,0 5-50,0-1-118,-3 3-46</inkml:trace>
  <inkml:trace contextRef="#ctx1" brushRef="#br0" timeOffset="42482.8845">17263 9218 677,'0'0'7,"0"0"-1,0 0-3,0 0 3,0 0-2,0 0 2,0 0 4,0 0-3,0 0 0,115-4-4,-76 8 0,0 0-3,-3 3-1,-1-3 2,-5 1-2,-1-1 0,-10 0 1,-5-1-7,-4-1-6,-4 0-11,1 2-21,-4 0-26,0-1-39,0-1-36,-3-2-37</inkml:trace>
  <inkml:trace contextRef="#ctx1" brushRef="#br0" timeOffset="42642.9468">17618 9140 360,'0'0'86,"0"0"-20,0 0-17,0 0-16,0 0-11,0 0-6,0 0-2,0 0 0,0 0 1,0 0-2,33-31-4,-23 41-4,-6 6-2,-1 4-3,-3 7-9,-1 0-12,-8 5-43,-7-2-90,2-1-111</inkml:trace>
  <inkml:trace contextRef="#ctx1" brushRef="#br0" timeOffset="43283.003">17178 10281 390,'0'0'-23,"0"0"-3,0 0-4,0 0-7,0 0-24,0 0-64</inkml:trace>
  <inkml:trace contextRef="#ctx1" brushRef="#br0" timeOffset="43483.9989">18190 10253 672,'0'0'-16,"0"0"3,0 0-13,0 0-56,0 0-99,0 0-79</inkml:trace>
  <inkml:trace contextRef="#ctx1" brushRef="#br0" timeOffset="47465.3644">17012 11148 259,'0'0'19,"0"0"11,0 0 9,0 0-1,0 0-7,0 0-6,0 0-1,0 0-2,0 0 5,39-69 2,-38 65-4,1-1-7,-1 0-7,-1 0-5,0-2 3,0-6 1,0 2 0,-4 3-3,1-2-2,-3 0-1,-1-5 1,0 4 0,-2-7 1,-2 4-2,0-1 0,1 2 1,-1-3-1,-1 3 0,1-1-1,-2-1 0,1 0-1,-4 2 0,1-2 0,-3-1 1,-1 1-1,-3 1 1,-1 2-1,-1-1-1,-2 5 0,-2-1 0,-2 1 0,-2 2 0,2 2 1,-1 0 0,0 2 0,0-1 0,-4 1-1,4 2 2,0 0-1,2 0 0,9 0 1,0 0-2,-2 0 1,2 0-1,-3 0 1,5 0 0,0 0-1,0 3 1,0 0-1,-7 2-1,6-1 1,-1 1-2,1 2 2,0 0-1,1 3 0,0 0 0,1 2 0,1 0-1,-4 1 2,2 1-2,1 2 2,0 1-1,1 3 0,0 1-1,1 1 1,-2 3-1,5 1 2,-3 1-1,3 1 0,2-1 0,-2 2 1,2 0-1,4-4 1,-1 2-1,3-1 1,-2-1 3,5 1-4,-1 1 3,1-1-4,1-2 1,0-2 1,1-1 1,2 0-2,6 0 0,-1 1 1,2 0-1,1-1 1,1 2 1,2-2-2,1 0 0,0 1 0,4 0 1,-3-2 0,2 0-1,1 2 1,-1-3-2,2-1 2,-1 0 0,2 0 0,1-3 0,-3-1-1,3-1 0,-2-3 1,-1-1 1,1-1 0,1 0-1,1-1 1,1-1 0,2-1-2,-1-2 1,1 0 1,-1-1-3,1-1 2,4-1 0,-1 2-1,1-2 1,1 0 0,-1 0 1,3 0-2,-2-3 1,0-2-1,2 0-1,0 1 2,1-2 0,-1 1-1,2-2 1,-2 0-1,0-3-1,-2 1 2,-5 0-1,0-3 2,-4-1 0,1-2 0,-3-2-2,1-1 1,-3-3 1,-2-3-1,-2-2 0,0-3 1,-1-1 1,-4-1-1,1 1 3,-3-4-3,-3 0 2,-3-3-1,0 3 1,-2-3 0,-4 0-4,-4 1 4,2 3-3,-1 3 2,-1 4 1,-2 3-3,2 3 0,1 2-2,1 4 1,-1 2-3,3 5-3,-1 0-3,0-1-12,3 4-20,-7 1-51,1 3-101,-7 3-94</inkml:trace>
  <inkml:trace contextRef="#ctx1" brushRef="#br0" timeOffset="48901.1341">6358 13479 600,'0'0'-12,"0"0"8,0 0 6,0 0 1,0 0 2,100 19-2,-74-14-2,0 0 1,3-1-1,8 2 0,-2 1 2,6 0-2,2 0 1,2 3 0,4 0 1,2-3 0,2 0 1,2 0-1,1-2 1,2 2-2,1-2 2,2 2 0,1-4 1,0 2 0,2-3 1,1 1 1,-1 2 1,1-2-1,-3-1-1,5 0 1,0 1-1,0-1 0,-2 1-1,3-1 2,3-1 0,0 2 0,0 0 1,1 0-2,0 2-3,-1-2 2,4-1-3,-1 1 0,1 2 1,-1-2-2,2 2 2,-2-4-1,1 2 1,2-3 0,1 0 0,-1 0 1,2 2-2,1-6 0,2 2-1,2-1-1,-3 0 0,1 0 0,-1-1-1,-4 3 1,5-2 0,1 0 1,-1 0 0,1-2 0,3 1 2,-2-2-2,4 1 2,-1-1-1,-3 0-2,4 0 2,-1-3-2,0-1 1,1-2 1,-2 0 0,1 0 3,1-1-1,-1-1 0,3 0-1,0-2-2,-1-3 1,1 1 0,-2 0-1,3-1 2,-3-1-3,3-1 0,-1 1 1,-2-1-1,2-6 2,-4 2-7,1-3 7,-3-1-5,3-3 4,0 1 1,1-3-1,-3-1-1,2-1 0,-6-4 2,1-2-2,0-1 3,-2-2-2,1 0 1,1-3-2,-2 1 2,-2-1-2,3-2 1,-6-2 2,0-1-3,-1-3 3,0-1-3,-2-1 0,2-2 1,-2 1-2,-4 1 3,-1 7-2,-2 3 2,-5 5-1,-2 2 1,-4 1 0,-8 5-3,-1 3 5,-5 1-5,-2 2 2,-2 3 1,-4 2-1,-2 1-1,-1 2 3,-4 0-3,-1 0 0,-2 4 0,-2-2 0,-2 2 1,-1 1-1,-1-1 1,-2-1-1,-1 1 0,-1 1 1,-1 0 0,-3 7-1,-1-4 1,0 5-1,-4 4 1,0 0 1,-3 4-2,0-1 1,0 1-1,1-1-1,1-2-1,-2 3-2,1-3-1,-1 3-4,0-1-6,0 1-6,0 0-16,0 0-18,-10 0-36,-1 0-50,-4 4-91,4-1-22</inkml:trace>
  <inkml:trace contextRef="#ctx1" brushRef="#br0" timeOffset="49260.7452">14736 11344 518,'0'0'33,"0"0"-3,0 0 4,0 0-4,0 0-6,0 0-6,0 0-6,0 0-2,0 0-3,0 0 1,-52-9 2,51 9 1,1 0 0,0 0 0,8 0-1,11 2 1,7-2-1,9 0-3,1-5 2,3-2-2,3-4 1,3-2 1,0 4-1,-5-4-2,2 1 1,-7 2-3,-2-1-4,-7 1 6,-7 3-6,-9 3 5,-6 2-2,-4 2-1,0 0 5,3 0-7,4 5 8,-2 11-6,-1 9 1,-4 7 1,-3 9-4,-6 10-4,-3 10-15,1 7-26,-1 4-114,3 3-154,-2-2-11</inkml:trace>
  <inkml:trace contextRef="#ctx1" brushRef="#br0" timeOffset="64138.8534">26110 7683 636,'0'0'19,"0"0"7,0 0 4,0 0-2,0 0-8,-42-84-9,40 62-4,2-1-3,3-1 0,9-6-1,4 3-2,3 3-1,4 3 0,0 6-1,0 2 1,-7 8 0,3 2-2,-6 3 4,-2 8 0,1 7 3,-5 9-1,-5 8 3,-2 4-3,0 4 0,-8 0-1,1 1 0,-3 0-2,4-7 1,1-4 0,0 0-2,4-11 3,1-1-3,0 1 5,0-9-6,0 2 1,3-4 1,0-4 0,2 0 0,3 0 1,3-4-2,4 0 3,2-8 0,3-6-4,-2-5 3,0-1-3,-2-2 2,1-4 3,-2-2-2,1 0 1,-3-3-1,0-2 1,-1-3-3,-2 0 1,0 3 0,-2 3 2,-3 7-1,-1 10 1,-2 9 0,-2 4-1,0-1-1,0 1-2,1-2 0,-1 2-1,3 0 3,0 12 0,2 10 0,-2 10 0,2 1 0,-1 1-1,1 0 0,3 2-1,-1-7 1,2 0 0,0-4 1,4-2-3,-2-4 0,4-1-1,-7-6-9,4-3-3,-3-2-15,2-6-12,8 2-15,-2-3-31,7-3-41,-1-6-86,1-4-40</inkml:trace>
  <inkml:trace contextRef="#ctx1" brushRef="#br0" timeOffset="64438.6175">27024 7410 740,'0'0'19,"0"0"2,0 0 2,0 0-10,0 0-6,0 0-5,0 0-1,0 0-1,0 0 0,0 0 2,50 5-1,-19 5-1,2 0 1,0-1-3,-1-1 0,-3 1 2,-2 0-1,-5 2 1,-6 0 0,-6 0 0,-3 1 1,-5 5 0,-2 1 1,0 4 1,-13 2-2,-2 1 1,-5-1-1,0 1-1,-3-1 1,0-1-1,1 0-1,4-3-4,1-2-3,6-1-4,2-5-14,2 2-7,4-3-21,1-7-33,2 3-44,0-7-96,0 0-17</inkml:trace>
  <inkml:trace contextRef="#ctx1" brushRef="#br0" timeOffset="64842.0834">27660 7160 697,'0'0'20,"0"0"-2,0 0-3,0 0 0,0 0 5,0 0-3,0 0 0,14 126-8,-22-76-5,0 3-2,1-3-1,3-3 0,-1-6-1,4-4-1,1-5-1,0-12 0,0-1-2,1-9 2,1-5-2,-1 2 3,2-7 1,0 4 0,4-4 0,9 0 0,-4-8 1,7-7 0,-3-5 2,1-2-3,-1-4 1,4-3 0,-1 0 0,-2-2-1,0 2 3,0 2 0,-6 10 3,-4 7 4,-4 7 1,-3 3 0,0 0-1,0 0-1,0 1-3,-3 13 0,-7 5 0,-3 9-2,4 0-2,2 1-1,3-2-2,4-3 1,5-2-2,10-3 2,7-2-3,4-5-4,6-2-9,2-6-10,0-3-10,-1-1-9,-3 0-9,-8 0-15,-6-5-26,-5 3-43,-8-1-82</inkml:trace>
  <inkml:trace contextRef="#ctx1" brushRef="#br0" timeOffset="65064.2756">27430 7872 711,'0'0'28,"0"0"1,0 0 2,0 0-8,0 0-8,0 0-4,0 0-4,0 0-4,0 0-7,-72 95-15,46-66-43,-2 3-109,-6-4-134</inkml:trace>
  <inkml:trace contextRef="#ctx1" brushRef="#br0" timeOffset="65223.9928">27439 8335 949,'0'0'-2,"0"0"-6,0 0-19,0 0-37,0 0-138,0 0-123,0 0 4</inkml:trace>
  <inkml:trace contextRef="#ctx1" brushRef="#br0" timeOffset="69093.6482">5976 8957 113,'0'0'35,"0"0"4,0 0 2,0 0-3,0 0-3,-21-86-4,18 73 0,0-5 4,0 0 2,0 7 5,0-8-3,2 2-2,-1 7-4,1-7-4,-2 8-3,2 2-1,1 2-3,0 5 0,-2-1-2,2 1-3,0-2-3,-1 2-5,1-2-4,0 2-1,-2 4 0,2 19 1,-1 13 1,1 18-3,0 1 2,0 2-4,3-1 1,1-5-3,0-2 2,2-4 2,0-5-3,0-2 3,0-7-3,-1-2-1,-2-12 2,3 2-2,-3-6-1,-2-3-4,2 2-7,-1-6-12,-1 0-13,-1-1-21,0 0-26,0 5-35,0 0-51,0-7-66</inkml:trace>
  <inkml:trace contextRef="#ctx1" brushRef="#br0" timeOffset="69413.9471">6125 9085 622,'0'0'14,"0"0"3,0 0 5,0 0 0,0 0-10,5 114-2,-5-80-7,4 2-3,2-3 2,2-4-2,4-4-1,0-3 0,5-6 0,-1-2-1,0-7 0,0-4 1,1-3 1,3 0-1,1-5 3,-3-8 0,-1-2 1,-3-3 2,-4-5 1,-2-2 3,-2-4 2,-3-4-1,-3 2 4,0-4-6,-7-3-1,-5 1-4,-1 1-2,-7 3 0,1 5 0,-4 10-2,-6 6-4,2 12-10,-7 1-14,0 15-36,0 6-78,0 3-136</inkml:trace>
  <inkml:trace contextRef="#ctx1" brushRef="#br0" timeOffset="69920.0549">6814 9496 663,'0'0'24,"0"0"5,0 0 2,0 0-5,-89-83-6,66 76-7,-3 7-5,2 0-2,-4 14-1,1 9-1,1 10 1,2 9 0,0 7-2,7 6 0,2 3-2,9-4 0,5-2 3,1-3-6,7-3 4,8-8-3,6-4-1,8-5 1,7-9-8,6-6-13,9-9-22,4-5-35,1-2-82,5-8-126</inkml:trace>
  <inkml:trace contextRef="#ctx1" brushRef="#br0" timeOffset="70382.967">6905 10236 736,'0'0'30,"0"0"-2,0 0-2,0 0-12,0 0-6,0 0-4,0 0-1,0 0-1,0 0 1,11 86-1,-4-46 0,1-1-2,0 4 1,1-5-2,-2-1-11,-1-3-3,4-2-16,-6-6-14,2-1-17,-4-8-43,-1-7-48,2-5-89</inkml:trace>
  <inkml:trace contextRef="#ctx1" brushRef="#br0" timeOffset="70558.148">7126 10244 777,'0'0'18,"0"0"0,0 0-2,0 0 0,7 78-7,-1-36-4,-2 4-4,1 4-2,0-2-5,-2 2-24,-3 2-50,3 0-158,-3-4-77</inkml:trace>
  <inkml:trace contextRef="#ctx1" brushRef="#br0" timeOffset="70705.7541">7347 11182 886,'0'0'7,"0"0"-2,0 0-2,0 0-10,0 0-16,0 0-15,0 0-43,0 0-110,0 0-109</inkml:trace>
  <inkml:trace contextRef="#ctx1" brushRef="#br0" timeOffset="71281.5723">6929 11232 820,'0'0'9,"0"0"0,-95 20 3,57-12 3,-8 1-2,-2-2-3,-4-1-4,-4-2-1,-6-4 1,-8 0-2,-1-2 2,-7-10-1,-4-8-4,-5-4 5,-2-10-6,0-9 5,2-8-4,-1-14-1,-1-10 0,-4-16-5,-4-14 1,2-14 1,-2-16-1,3-14 3,3-19-3,4-11 0,6-15 2,8-7 0,12-7 2,16 1-2,19 6 2,20 8-1,15 15-2,30 17 1,23 19-1,22 17 1,24 20 3,18 16-1,20 18-4,16 17 4,16 19-4,7 18 4,6 17 0,4 28 0,-3 22 4,-4 25-3,-13 23 1,-11 21-1,-17 18-1,-17 14 0,-17 8 0,-19 12-1,-18 1-2,-16 4 1,-17 3-2,-14 0-4,-15-5 3,-11-2 0,-6-10 0,-15-7 5,-13-11 0,-5-11-1,-10-11 3,-10-10-1,-5-8 1,-7-12 3,-6-8-1,-1-9 2,0-9-1,0-8-6,4-9 4,4-11-6,9-9-2,8-11-8,9-9-19,9-6-26,8-4-53,5-11-119,6-12-66</inkml:trace>
  <inkml:trace contextRef="#ctx1" brushRef="#br0" timeOffset="71668.0986">7241 9349 843,'0'0'2,"0"0"-3,0 0 4,0 0 2,61 79 1,-23-45-2,7 5-2,5-3-3,2 2 2,-1-1-1,-2 0 0,-4-1-5,-3-3-5,-8-3-12,-5-4-12,-7-4-27,-6-3-58,-7-6-135,-4-6-35</inkml:trace>
  <inkml:trace contextRef="#ctx1" brushRef="#br0" timeOffset="71863.8033">7792 9221 843,'0'0'10,"-46"86"0,20-25 2,-1 8 0,-7 7-7,-3 1-3,-1 3-3,-1-2-3,-1 1-6,2-8-14,0 0-18,8-2-31,1-4-73,6-2-146,0-7 3</inkml:trace>
  <inkml:trace contextRef="#ctx1" brushRef="#br0" timeOffset="72009.4081">7570 10690 888,'0'0'7,"0"0"-2,0 0-10,0 0-31,0 0-78,0 0-195,0 0-22</inkml:trace>
  <inkml:trace contextRef="#ctx1" brushRef="#br0" timeOffset="77786.069">7182 10398 330,'0'0'21,"0"0"5,0 0-2,0 0-6,0 0-4,0 0-1,0 0-1,0 0 1,0 0 3,9-5 1,-8 5 1,-1 0 1,2-2 1,-1 2-2,1 0 0,-1 0 0,-1-2-4,3 2 2,-3 0-1,0 0-2,0 0-1,3-3-3,1-1 0,0-1-2,1-3-1,1 1-2,-5-1-1,5-2 0,-3 0 0,3 1 0,-4-4 0,1 3-1,-1-4 1,-1 2-1,-1 1 1,3-3-1,-3 2 0,0-3 0,0 3 1,0-2 0,0 2 0,0-6-2,-6 3 0,1-2-1,-1 4 2,-3 1-1,6 4 1,-6-6 0,-2 4-1,7 3-1,-7-3 1,-1 1-1,3 4 0,-6-3 0,-2 1 1,1 2-1,2 0 1,-5 0-1,3 1 0,3 1 1,-6 1-1,0-1 1,8-1-1,-8 3 1,0-1-1,8 0 1,-8-1 0,6 3 0,0 0-1,0 0 0,0 0 0,-3 0 1,4 0 0,-6 0-1,6 0 0,-5 0-1,2 5 0,5-3 1,-6 3 1,-1 3-1,5-3-1,-6 7 1,0-3 0,4 1 0,-1 4 0,5-4-1,-3 5 1,1-3-1,-2 1 1,5 1 1,-1 1-2,2 0 1,0 1 0,1 0 0,1 4-1,0 1 1,1-1-1,-1 5 1,3-1 0,0 2 0,0-2 0,2 0 0,1 3 1,0-5-1,0-1 0,0-4 0,0 1-1,0 2 2,0 0 2,1 6-4,2-3 5,-1-6-5,-1-1 0,5 0 1,-2-2 0,2 1 0,-2-1 2,2 0-2,0-1 0,0 1 0,1 0-1,0-1 2,0-1-1,2 5 1,2-5-1,-3-1 0,-1-2 2,4 4-2,-2-3 0,6 4 0,-1-3-1,1-1 1,-4-3 0,2 0 0,-1-1 0,4-2 1,-3 2 0,1-1 1,-1-2-2,-3 0 1,5 1-1,-5-2 1,1 0-1,1-1 2,1-1-2,3 0 0,-3 0 2,4 0-2,-1-1 0,-4-3 1,6 0-1,-3 1 0,2-2 2,-1 1-2,0-3 0,-1 3 1,-7 1-2,8-3 2,-4 0-1,-2 1 1,0-3 0,3 1 0,-6 3 0,6-5-1,0 2 1,-3-3-1,1 3 0,0-3 0,-1 1 0,-4 2 1,5-4 0,-2-1-1,-3 5 1,3-5-1,-1 0 1,-2-1-1,3 0 0,-3-2 0,-2-2 0,0 1 1,3-9-1,-2 3 2,-2-2-5,0 2 5,-2 5-6,-1-1 4,0-1 1,0 1 0,-1-7 2,-4 4-1,1-1 0,-2 2-1,-1 1 1,3 1-1,-2-1 1,-3 1-1,3 2 3,-1 2-4,1 0 3,-1-1 0,1 1-2,-1 1 1,-3 2 0,7 3-2,-4 1 0,1 0 0,-4-1-1,3 1 0,-2 2-1,2 0-2,-5 1-2,2 1-5,7 1-7,-10-1-11,6 2-19,-2 1-29,-5 0-72,7 0-123</inkml:trace>
  <inkml:trace contextRef="#ctx1" brushRef="#br0" timeOffset="79418.2841">6251 8813 391,'0'0'34,"0"0"1,0 0-5,0 0-6,0 0-8,0 0-4,0 0-3,0 0-2,0 0 2,0 0-3,7-43 2,-7 43 0,0-7 0,0 0 2,2 2-3,-2-7 1,0 5-1,0-5 1,0 2 0,-6-1-3,0-3 2,2 2-1,-9-4-1,6 2 0,-4 1 1,-1-2-2,0 3 2,-4-5 0,0 1-4,2 1 5,-2 0-6,-3 1 4,3 1-2,-1 0 0,-1 2-1,-2 3 0,7 1 0,0 1-1,-4 2 0,8 1 1,-7 0-2,6 1 0,-3 0 0,4 2 0,-5 0 0,-2 0 0,3 0 0,-3 4 0,-1 0 0,5-1 0,-5 2 0,2 1 0,5-3-2,-4 3 4,6-3-1,-3 2-1,-2 2 0,-1 1-1,-4 2 1,2 0 0,2 2 4,-2 3-5,1 0 6,1 1-6,-2 4 1,3-3 0,0 1-1,-1 2 2,-1 1-2,5 2 2,-3 3-1,3-1 0,-3 1-1,6 1 2,-1 0-2,-2 1 1,6-2-1,0 2 1,1-2-2,1-1 3,1-1-1,1 1 0,0-3 1,0-5-2,0 1 0,0 1 2,1 1-2,2 6 2,0-4 4,3 0-4,-2 0 4,2-1-5,0 1 1,0 0-1,-2 0 0,4 0 1,0-1-1,-1-1 0,4-1 2,0-3-2,-1 3 0,1-3 0,-2-2-1,4 3 1,0-5-1,2 3 2,2-5-1,-1 2 1,1-3 0,3 1-1,-4 0 0,3-1 0,-3-1 0,1 1 0,-1-1 0,0-2 1,2 1-1,0-2 0,-6 0 2,4-3-2,0 1 1,-3-1-1,7-2 0,-3 2 1,-4-2 0,8 0 0,-3 0 0,1 0 0,6 0 0,-2-2 0,0-3 1,0 0-1,-1-2 0,-2 1 0,3 0-1,-4-2 1,1 1 0,0 1 0,-4-1-1,3-3 1,-3 3 1,1-3-1,-2 1 2,2-3-1,-2 2 2,-1-2-1,-4 4-1,0-1 1,3-3 0,-4-2 0,2-2 0,-3-1 0,-2-1-1,-2 4 0,-1-2 0,0-5-1,-3-1 1,0-9 1,0 3-5,0-3 4,0 1-4,-3-2 3,0 0 3,-1 0-2,-2-1 0,0 1 0,-4-2 2,4 1-1,-1 1 2,-2-2-1,-1 6 0,3 2 0,-3 0 1,-3 2-2,1 2-1,-2 0 1,-1 1-1,-3 1-1,-3 0 2,1 3-4,-6 2 1,-1 2-2,-5 2-2,-6 3-4,-1 3-10,-7 3-11,1 2-28,-1 3-46,-2 6-152,2 8-31</inkml:trace>
  <inkml:trace contextRef="#ctx1" brushRef="#br0" timeOffset="90126.9998">26486 8620 627,'0'0'30,"0"0"2,0 0-4,0 0-14,0 0-8,0 0-7,0 0-1,0 0 1,0 0 2,-3 32-1,13 6 1,-1 3-2,-2 0 1,3 1-2,-1 0 2,-3-5-2,0 0 2,-4-6 0,1-9 0,0-2-1,-2-8 1,-1-6-1,2 0 1,-2-6 0,0 0 3,0 0 0,0 1 1,1 1 2,-1-1-2,2-1-2,1 0 0,3-9-2,2-7-1,7-9 1,-1 0 0,2-6 0,0 0 0,1 0 2,-1 2-3,3 0 2,0 4-1,0 3 1,-7 8 0,-4 6 1,-4 6-3,-4 2-1,0-2 0,0 2 1,0 0 1,0 4 2,-1 13 0,-11 7-1,-4 9 2,-4-1-3,0 0 1,0-3-1,-1-2 1,4-1-2,1-6 1,4-3 0,9-3-1,3 0 2,6 0-2,9 1 2,5-5-1,6-2-1,6-4-1,3-2-1,3-2-3,4 0-4,-1-2-10,4-2-17,-2-2-31,3 0-77,-5 1-117</inkml:trace>
  <inkml:trace contextRef="#ctx1" brushRef="#br0" timeOffset="91641.6058">27767 8920 531,'0'0'30,"0"0"6,0 0-2,0 0-10,0 0-5,0 0-6,-40-94-5,40 72-4,9 3-4,6-1 0,4 1-1,1 0 0,6 3 0,0 4 1,-1 1-1,-7 5 1,1 5-2,0 1 2,-4 1-2,2 10 2,-7 3 2,0 6-2,-7 2 0,-2 6 1,-1-3 0,0 2-1,0 1 1,-4-2-1,-3-1 0,4-6 0,-1-2 0,2-7-1,-1 0 1,0 2-1,2-7 0,1-1 1,0-4 0,-2 0 0,2 0 0,0 0-3,0 0-2,2-9 1,5-8 0,3-5 3,3 0 0,-1-2 1,1-1 1,-2-1-1,3 2-1,1 0 1,1 2-1,-1-2 2,-1 7-1,-4 7 1,-3 2 0,-4 7-1,-3 1 2,5 0 0,2 2 0,3 10 1,-1 7-1,0 3 0,-5 2 1,-2 0-3,0 0 2,1 2-2,0-3 1,0 2-1,1-4 0,1-6-1,-1-3-1,1-3-2,0-3 0,1 1-2,-2-5 0,3 0 0,5-2-1,2 0 2,5-7 0,-3-3 1,1-4 2,2-1 2,0-2 1,0-4 1,0-1-1,2 0 2,2-1-2,-1 2 2,-2 2 2,-4 3 2,-6 8 1,-5 6 0,-5 2-2,0 0-2,0 0 0,1 0-2,-1 0 1,0 12 0,2 7 0,-8 6-1,0-3 1,0-1-2,2-5-1,0-1 0,1-5-2,1-5 1,2 2-1,0-7 1,-1 0 1,1 0 0,0 2 3,0-1-1,-2 1-1,2-2 0,0 0-2,0 0 0,0-14 1,0-3 1,2-5-1,5-1 0,3-1-1,0 0 1,6-4-2,0 4 1,1-1 0,2 6 1,0 2 2,2 5-1,-7 4 2,1 4-1,-1 4 0,-3 4 2,5 10 1,-3 4 0,-4 6 0,-4 1-2,-2 3 0,0 4-2,-1-2 0,-1 0-2,-1-1 0,0-4-3,-3 1-2,-3-4-9,-1-4-13,3-4-32,-6-2-56,4-6-142,2-3 1</inkml:trace>
  <inkml:trace contextRef="#ctx1" brushRef="#br0" timeOffset="91803.5504">28855 8824 731,'0'0'6,"0"0"0,0 0-2,0 0-2,0 0-4,96-23-3,-61 19-7,2-3-21,4 2-52,2-2-175,-1 2-13</inkml:trace>
  <inkml:trace contextRef="#ctx1" brushRef="#br0" timeOffset="92559.4775">29289 8687 695,'0'0'5,"0"0"0,0 0 4,0 0-3,0 0 0,0 0-2,0 0-2,0 0 3,0 0-5,54 37 0,-49-25 0,0 3-2,-2-5 1,-3 4 0,0-2 0,0 0-1,0 0-1,0-6 0,-3 3 0,0-4 0,0-2 1,1 2 0,2-5 0,-4 0-5,-1 0-2,0-8-2,1-4-2,4-3 1,3-4-2,8-1 2,2 1-1,3 0 3,0 2 1,1 2 5,-5 7 6,5 2 4,-8 3 1,3 3 3,3 0 1,-1 6 0,1 5-2,0 1 0,-4 0-5,0 0 0,0 1-2,2-1 0,-4-5 0,4 0-1,3-2 1,-6-3-1,9-1 0,-1-1 2,3-1-2,3-6 0,-2-3 1,-3-4-1,1 4 0,-4-2 1,-6 2 0,0-1-1,-4 3 2,1-2 0,-3 1 0,-2-3 1,1 1-1,-3-1-2,0-6 2,-5 9 1,-2-4 2,0 6 0,4 4-1,0 1-3,-4 2-1,1 0 0,-7 0 0,3 0-1,3 7 0,0 0 1,5 1 0,2 3 1,0-1 0,7 3 0,4-3 1,7 3-1,-2-5-1,3-2-1,-4-3-1,5-1 0,-3-2 0,5-2 0,2-5 0,1-3 0,-5 0 4,-1-1-1,-2-1 2,-5 3-2,-3 1 1,-1 0-1,-7 4 1,2-1 1,-3 5 0,0-2 2,0 2 1,0-1-3,0-1-2,0 0-1,0 2-1,0 2 3,-1 13 0,-2 11 1,-1 9 0,3 3-2,-1 0-1,2 1 0,0 0-2,0-2 0,0 1-5,0-7-4,0-2-17,0-7-31,0-5-86,0-5-139,-1-5 3</inkml:trace>
  <inkml:trace contextRef="#ctx1" brushRef="#br0" timeOffset="93518.8574">30921 8081 643,'0'0'-1,"0"0"-1,0 0 3,0 0 3,0 0-2,0 0 0,0 0-3,-21 89 1,21-64 0,0 3 0,3-6-1,0-4 2,1-1-2,-2-5 0,-1-1 0,2 1 1,-3-7 0,2 0 1,-2-5 1,0 0 1,0 0 2,0 2 1,0 0 0,0-2 0,0 3-2,0 0 0,0-3-1,0 0-1,-2 1 0,0-1-2,1 0 0,0 0 1,-1 0 0,-2 0-1,-1-4 2,2 1-2,0 1 0,0-3 0,0 3 0,0-3 0,1 2 0,-1-2 0,0 1 0,0-1 1,-1-3-1,2 4 1,-2-5 0,0 0 1,1-1 1,-4 3 1,2-4 3,2 2 0,-1-1 1,0 0-1,-1 0 2,2-2-2,-2 1 2,0 3 0,4 3-1,0 1 0,1 4 0,-2-1-4,2 1 0,0 0-3,0-2 1,0 1-1,12 0-1,6-2 1,8 3-1,3-2 0,0 1 0,4-3 0,-1-1 0,0 0 0,1-1 1,-1-2 0,0 0 0,-6 2-1,-6 1 1,-10 1-1,-4 4 2,-6 0-1,0-1 0,0 1-1,2 0 0,-1 0 1,1 16 1,-5 9 1,-12 9 0,-5 8 1,-6 3-1,-3 1 0,-3 2-3,2-2 2,0 0 3,2-1-3,2-3 3,3-1-3,1-4-3,4-3 2,3-6-1,2 1 2,3-5-1,4-6 0,3-1 0,2-6 1,1-1 1,0 2-1,0-5 2,3 1 0,5-3 0,7 2-1,1-2-1,7-2 0,3-3-1,1 0-2,1-4-2,2-2-5,-3-2-7,-2 1-10,1 0-14,-4-3-17,-8-2-34,2-2-83,-7-4-99</inkml:trace>
  <inkml:trace contextRef="#ctx1" brushRef="#br0" timeOffset="93677.1418">30760 8553 662,'0'0'11,"0"0"2,0 0 2,0 0-5,0 0-9,105-25-9,-52 17-8,4-1-25,4-1-52,-2 0-127,0 0-44</inkml:trace>
  <inkml:trace contextRef="#ctx1" brushRef="#br0" timeOffset="93778.8168">31439 8535 733,'0'0'39,"0"0"-7,0 0-11,0 0-13,0 0-11,0 0-18,0 0-89,0 0-176,0 0-23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19T09:37:17.0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2690 6064 319,'0'0'22,"0"0"1,0 0 1,0 0 0,0 0-1,0 0-6,0 0-5,0 0-6,0 0-4,0 0 0,-46-18-2,46 18 1,-3 0 1,3 0 1,0 0 2,0 0 3,0 0 2,0 0 0,0 0 1,0 0-3,0 0 1,3 0 0,10 3 0,0 0 1,7-2-2,2 2 0,4-1-1,-3-1-1,3 1 1,4-2-2,-1 1-1,3-1 0,3 0-1,-2 0 0,6 0 0,3 0-3,0 0 1,4 0 0,-1-3 3,4 2-1,2-1 0,2 0 1,2 0-1,3 0 0,1-1 1,2 2-1,1-1 1,2 1-2,1-1 0,3 0 0,1 1-1,2-1 1,0 0 0,1-1-1,2-1 1,-3 3-1,4-1 0,2-2 0,-2 1-1,0 0 1,0 0 0,2-1 0,4 1-1,-2-2 1,1 1 1,-1 1-1,2-1 1,0-1-1,2 2-1,0-2 0,0 3 1,2-3-1,-4 0 1,3 3-1,-3-1 1,1-1 0,-1 1-1,-1 1 0,1-1-1,-2-1 2,1 1-1,-1 0 2,2 1-2,-4-3 0,2 3 1,-2-1-1,1 0-1,-4 2 2,5-2-2,-5 0 2,3 1 0,-2 0-1,0-1 0,2 2 0,-1-2 0,0 2 0,0-2 1,-2-1-1,5 1 2,-3 0-1,0 0 0,-2 2-1,4-1 0,-1-1 1,1 2-1,-3-1 0,0 2 0,-1-2 1,2 1-2,0-1 1,-3 1 0,1 1 0,0-1 0,0-1 0,2 2 1,-1 0-1,3 0 1,-4 0-1,0-1 0,1 1 0,-4 0-1,4-2 1,-1 2 0,1-2 0,0 1 1,2-1 0,-2 1-1,4-1-3,0 1 5,0-1-2,0 1 0,0 1 5,3 0-5,-4 0-5,3-3 5,0 3-3,0 0 3,0-2 0,3 1 1,-2-1-1,1 2 1,-1 0-1,2 0 0,1 0 0,1-4 1,-1 3-1,0-1 0,0 0 0,2-1-1,1 2 2,-2-1-1,2 2 0,-1-2 2,1-1-2,1 3 2,-2 0-2,0 0 0,-2 0 0,2 0 0,0 0 1,1 0-1,-1 0 0,-2-2 0,2 2 1,-1 2-1,-3-2 0,4 3 0,-2-3-1,-1 0 1,2 2 0,-3-2 0,-1 0 0,2-2 1,-3 2-1,0 0 0,0 0 0,-3 0 0,0 0 1,-1 0-1,-5 0 1,-1 0 0,-3 0-2,0-3 2,-6 3 0,-3 0-1,-4 0 1,-3 0 0,-3 0 0,-2 3 0,-4-3 0,-4 0 0,-3 0-1,-2 0 1,-3 0 0,-3 0 0,-8 0 1,-2 2 0,-6-2-2,0 0 0,1 0 0,-9 0 0,2 0 0,-6 0 0,0 0-4,0 0-4,2 0-12,-2 2-37,0 1-190,-9 4-23</inkml:trace>
  <inkml:trace contextRef="#ctx0" brushRef="#br0" timeOffset="9372.274">18128 5848 0,'0'0'17,"0"0"0,0 0-7,0 0 1,0 0-4,0 0 1,-82 8 2,71-8 1,0 1 1,-3-1-1,0 2 5,2-2-2,0 1 0,-1-1 2,0 2-3,1-2 1,1 1 0,1-1 2,4 0 0,1 2 2,-1-2 1,0 0 1,0 0 1,0 0-2,6 0 0,-2 0-2,2 0-1,-1 0-1,-1 2-1,1-2-1,-1 0-3,1 0-2,0 0-2,-1 0 0,1 0 0,-3 0-1,2 0-1,1 0 2,-1 0 0,1 0 2,-1 0 1,1 0-2,1 0 2,-2 0-2,2 0 0,-1 0-1,1 0 2,0 0-1,0 0 0,0 0 0,0 0-2,3 0 1,3 0 0,9 0-1,3 0 2,2-2 1,6-1-2,-1 0 1,-2 1-2,4-1 1,4 1-1,-1-3 1,6 3-2,0-3 0,5-2-4,1-1 3,1 3-3,1-2 4,3 2-1,-3 1 0,0 1-2,0 1 1,-1-1 0,-2 3-1,-1-2 0,2 0-1,-2-1 1,0 3 1,0-2-1,0 2 0,0 0-1,0 0 0,0 0 1,0 0-1,-3-1 1,3 1 1,1-4-1,-2 4 0,4-3 2,1 3-1,-1-2 1,-1-1 1,3 1 0,-2 0 0,-1-1 0,3-1-1,-3 1-1,1 0 0,-2-1 0,-1 4-1,-1-3 1,-1 3-2,0-4 0,1 3 0,1-2 0,-2 2 2,-2-2-2,3 3 0,-2-3 0,1 1 0,1-1 0,-1-1 1,2 2-1,-2 0 1,1-1 0,0 0-1,-2 0 1,4 0 0,1 0-1,0 0-1,1 0 2,2 0-1,-2 1 1,3-1 0,-3 1-1,0-1 0,0 1 0,-1-1 0,0 0 0,2 0 1,-3 0-1,1 1-1,-3 1 1,5-1 0,-5-1 0,3 1 0,1-1 0,0 3 0,2-2 1,0-1-1,3 0 0,0 1 0,-1-3 0,0 3 0,0-3 0,1 0 0,-3 3 0,2-1-1,-2-2 2,4 1 0,1 1-1,0 1-1,3-1 1,-3-1-1,3 3 1,-2-1-1,-3 2 0,2-2 0,-2 2 0,-2 0 2,0 0-2,-2 0 0,3 0 0,-2-3 0,3 3 1,-5 0 0,3 0-2,1-2 2,-2 2 0,3-2-1,-2 1 1,0-1-1,5 0 0,-2 2-1,0-3 2,0 3 0,0 0-2,3-2 1,-1 0 0,-2 1-1,0-1 1,2-1 0,-3 1 1,-1 0-1,1-1 0,0 1 1,-1 0-1,0-1 1,0 2-1,0 1 1,2 0 0,0-2 1,0 2-1,3 0-1,-4 0 1,4 0-2,-2 0 2,3-2 2,-1 2-4,1 0 1,-1-2 1,0 2 0,-1-3 0,-1 3 0,-2 0-1,-2 0 1,1 0 0,-3 0-1,0 0 2,-1 0-3,-1 0 2,2 0-1,0 0 1,3-3 0,-1 1 1,0-1 0,0 0-1,-1 2 0,1-2 0,2 1 0,1 2 0,3-1-1,3 1 0,1 0 0,3 4 1,1-1-1,4 1 0,-1 1 1,2 0 0,0-1 0,2 1-1,0 0 1,-2-2 1,1 1-1,-1-1 1,-1 0 0,1-1-1,-3-2 0,2 2 0,-2 1-1,-6-3 1,1 2 1,-6 0-1,-1-1 1,-3 1 0,-2 0 0,-1-2 0,-2 3 0,-5-3 0,2 2 1,-7 0-2,-3-1-2,-10-1 1,1 2-1,-10-2-4,-4 0-4,1 0-13,-7 0-30,0 0-98,0 0-109</inkml:trace>
  <inkml:trace contextRef="#ctx0" brushRef="#br0" timeOffset="12901.5938">12031 9864 458,'0'0'-6,"0"0"3,0 0 5,0 0 4,0 0-1,0 0-1,0 0-2,0 0 1,0 0-2,54-15 2,-34 13-1,4 2 1,-9 0 2,8 0-1,-4-3 3,3 1-3,4 0 2,0-1 3,-2 1-1,2 2 1,0 0 0,3 0-3,2 0 4,-1 0-1,0 0 0,1 0 1,-1 0-1,3 0-4,2 0 3,1 0-2,2 0-1,1 4 4,1-3-5,2 1-1,0-2 0,4 2-4,-4-2 5,0 0-1,3 0 0,1 0 1,1 0 0,0 3 4,-2-3-4,3 0 0,0 0-1,-1 0-3,2 0 2,-1 0-1,1 0 1,-1 0 0,0 0 1,-2 0 0,0 0 0,2 0-1,-3 0 0,1 2 2,-1 0-2,4 1 7,-4-1-5,2-1-1,0 1 1,3-2-5,-3 2 3,0-2-1,-2 0 0,3 3 3,-5-1-3,3 3 4,-1-2-4,0 1 1,4-1 0,-4-1 1,3 1-2,-3-1 1,4 0-3,-4-2 2,2 3-2,1-1 1,-2 0 1,-1-1 0,0 1 0,-2 0 2,3-2 3,-1 0-1,1 0-1,2 0 0,-2 0-3,1 0-1,-1 0 2,4 0-1,-6-2 1,4 0 1,-3 2-3,-2 0 1,0 0-2,-4 0 1,1-1 1,0 1-5,-4 0 5,0 0-1,-1 0 1,-3 0 4,0 0-6,-3 0 1,-5 0-1,-2 0 0,-2 0 3,-3-2 0,-4 2 0,8 0-2,-9 0 1,-6 0-2,6 0 1,-6 0 0,1 0 0,0 0 2,-7 0 1,0 0-1,0 0 0,0 0 0,3 0 0,-2 0 1,1 0 3,-1 0-2,1 0-2,-1 0 2,1 0-1,-1 0 2,4 0-2,0-2-1,1-3-2,0-2-3,-2-1 3,2-6-4,1-3 4,0-6 0,2 0 0,-2-2 0,3-6 0,-2-3 2,0-7-3,-2-2 4,1-5-5,-2-4 4,-4-3-4,3 1 4,-1-3-2,-3-6-3,0 2 3,0-3-2,0-5 2,0 0 1,-1 0-2,-1-2 2,-2 5-1,3 5 2,-4 5-3,2 2 2,-4 7 1,3 3-2,-2 5 2,0 2-4,0 7 2,-1 5 0,2 4 1,0 6-1,1 1 1,-2-2-1,-1 5-1,1-3 2,3 6-2,-3-2 1,2 1 1,1 0-1,-1 0 1,0 0 0,-1 0-1,2 2-1,-1-3 1,2 6 0,-2-4-1,3 3 1,-1 2-1,-2-6 1,2 4 0,-2 0-1,0-2 1,1 1 0,-3-1-3,2 1 3,-4 0 1,1-1-1,-1 3-1,0-1 1,-2 2-1,-3-6 1,3 6-1,-4-2 1,-1-2-1,-2 4 1,-5-2 1,-1 0-1,0 2 0,-2-1-1,-2 2-1,-3-1 2,-5 0 0,-1 1 0,-2 0-1,-4 2 1,-1 0-2,-5 0 2,-1-1 0,-5 1 0,-2 0 2,0-2-2,-5 2 0,-1 0-1,-3 0 1,-3-3 0,-6 2 0,2-3 0,-6 0 0,-2 1 0,1-1-1,-5 1 2,1-2-1,-3 0 0,-1 0 0,-1 0 1,-3 0-1,1-1-1,-1 2 2,3-1-1,-5 1 0,2-1 0,-3 1 0,0 0 0,-1 0-1,-2-1 1,3 2-3,-1 1 3,2-3-1,1 2 1,-4 0 2,6-1-2,-1 1 0,2 2-2,1-2 2,-2 1-1,7-1 1,-2 2 0,3 1 0,3 0-1,3 0 1,5-1 0,4 1 0,1-3-1,6 3 1,-1 3 1,4-3-1,7 0 1,1 0-1,4 0 0,0 0 0,10 0 0,2 0 0,10 0 0,2 0-1,9 0 1,0 0 0,-1 0 0,9 0-1,-1 1-2,5-1 0,-3 1 1,-1 2 1,1 6 1,0-2-1,2 5 0,1 8 1,0 2-1,0 7 1,4 3-1,2 6 1,-2 7 0,1 7 1,1 6-1,-1 9 1,-2 6 1,1 9-2,1 3 1,-1 4-2,1 4-1,-1-4 2,3 0-1,-1-5 2,0-5 1,-2-6-1,6-4 2,-1-6-1,-1-5-3,1-2 2,1-5-1,2 0 0,-3-3 0,2-4 2,-1-4-1,-1-3 1,1-6-2,0-4 0,-1-4 0,2 0-1,1-4 1,4-4-8,1-1-1,6-2-23,8-4-35,8-8-129,10 0-94</inkml:trace>
  <inkml:trace contextRef="#ctx0" brushRef="#br0" timeOffset="16694.5605">21760 8989 112</inkml:trace>
  <inkml:trace contextRef="#ctx0" brushRef="#br0" timeOffset="36392.3127">21817 6931 278,'0'0'26,"0"0"7,0 0 5,0 0-1,0 0-4,0 0-3,0 0-4,0 0-6,0 0-2,0 0-3,-20-70-2,20 70-1,0 0 0,0-7-2,-1 2 0,1-1-1,0-1 0,-2 2 1,2-2-2,-1 1-1,1 2 1,0 4-3,-2-5 0,0 0 0,0 1-1,1 0 0,-2-1 0,1-1 0,-2 1-1,0-3 0,1 6 1,0-1 0,1 0-1,-2 0 0,0-1-1,-1 1 0,-3 1 0,4 0 0,-1 1 0,-4-3-1,5 4 1,-1 0-1,-7 0 0,1 0 0,-7 0 0,-5 7 0,1 5 0,-1 1 1,-3 2 0,-2 7-2,-3 2 2,-1 4-1,-3 5 0,-3 2-1,-2-1 0,-1 3 0,-3-2 1,-1 3-1,-1-3 2,-4-2 1,3 0-4,2-2 5,-3-1-4,8-5 1,1 1 1,1-2 0,5-3 0,4 1-1,2 1 1,3-4-2,0 3 0,4-2 0,2-1 0,1 1 0,4-1 0,0-2 0,4-2 1,2-3-2,1-3 2,2 0-1,0 0 0,1-4 0,1-2 0,2-3 0,-1 0 0,1 0 1,0 0-1,-2 0 0,2 3 0,-1-2-2,1 1 2,-2-1-4,2 0 0,0 1-1,0 0-3,-1-1-3,1 1-6,0 0-9,0-2-12,-2 0-14,2 0-19,-3 3-27,-2 1-34,2-1-36</inkml:trace>
  <inkml:trace contextRef="#ctx0" brushRef="#br0" timeOffset="36699.7259">20433 7425 409,'0'0'43,"0"0"2,0 0-2,0 0-5,0 0-2,0 0-8,0 0-10,0 0-6,0 0-8,-15-36-2,13 36 0,-2 0 2,-1 4 1,-4 9 1,-3 6-3,-2 5 0,2 5-2,-2-3 1,2 3-1,-1-3 3,3 0-1,0-4 1,4-6-1,1-1 1,2-3-1,1-8 0,1 3 0,1-7 0,-2 0 0,2 6 2,0 4-1,6-1 3,8 4-2,2-6-2,9-4 0,7-1-4,4-2-2,7 0-8,7 0-16,1 0-39,1-2-140,3 2-78</inkml:trace>
  <inkml:trace contextRef="#ctx0" brushRef="#br0" timeOffset="39172.7199">22775 6583 233,'0'0'21,"0"0"7,0 0 6,0 0 2,0 0-2,0 0-8,0 0-3,0 0-2,-3 80 1,3-80 1,0 0-1,0 0-4,0 0-4,0 2-5,4-2-4,3-5-1,-1-2-1,0-7 1,-3 3 2,-3-2 0,0-10 1,0 4 2,-2-8 1,-5 3-3,-3 2 4,-2 2-5,-5 0 0,1 5 1,-3 1 2,5 7-2,-3 2 1,-2 5-2,-6 0-1,-2 10-1,-1 6 0,1 7 2,-1 5-3,2 5 1,4 4-4,4 1 0,3-2 1,4-2-2,5-2 2,4-1-2,2-4 0,0-2 0,5 0-4,1-5-1,0-5-2,1-3-2,-3-3 1,-1-6 2,0 2 0,-3-5 7,4 0 0,1 0 3,6 0 0,2 0-1,0-12 1,0-2 0,-1-4 1,-1-1 1,-2-2-2,0-1 2,-1 0 0,-2-3-2,1 2 0,-1-2 0,-1 1-1,0 7 4,-2 6-1,-2 7 1,-1 4 0,0-1-3,0 1-2,0-2-4,2 2 2,-2 0 1,0 10 3,1 12 1,1 7 0,-1 7-3,2 2 0,2 1-1,-3 0 0,1-5-1,2 0 2,0-4-2,-2-3 0,0-8 0,0-3-3,-2-5-3,-1-7-7,2 7-9,-1-5-6,1-1-7,-1 0-3,-1-5-7,0 0-15,0 0-7,5 0-7,3-8 14,1-6 20,1-7 22,1-2 9,0-4 7,-1-1 4,3 1 8,-3 1 11,-1 1 13,-1 8 8,-2 3 5,-3 7-1,-2 2-2,2 2-3,-3 3 2,0 0-2,2 11-5,-2 7-6,0 6-7,0 1-4,0 1-5,0 1-2,0-10-4,0 3-2,-2 0-2,1-8 1,1 6-3,-2-6 0,2-7-1,0 1 1,0-6 0,0 0 0,0 0 2,0 2-2,0-1 1,0 0 2,0 1 0,0-2 0,5 0 1,5-3-3,4-7 0,3-6-1,0-2 0,-3-2 0,2 2-1,-7 4 1,2 2 1,-5 4 0,-3 3 2,0 1-1,-3 4-1,0 0 2,0 0 0,0 0 0,1 0-3,-1 7 1,2 6-1,1 3 0,1-3 3,6 4-5,0-2-3,3-4-5,6-2-12,1-2-20,1-2-47,2-2-102,1-3-81</inkml:trace>
  <inkml:trace contextRef="#ctx0" brushRef="#br0" timeOffset="39272.9277">23369 7074 603,'0'0'13,"0"0"-9,0 0-45,0 0-190,0 0-29</inkml:trace>
  <inkml:trace contextRef="#ctx0" brushRef="#br0" timeOffset="46932.2114">25607 6416 599,'0'0'41,"0"0"-4,0 0 3,-39-78-9,26 73-12,-6 3-6,0 4-8,-7 11-2,-3 13-1,-3 12 0,-1 11 1,0 9-2,-2 11 3,2 2-3,4 4-2,4-3 2,5-1-2,7-8 1,8-6-1,3-10 0,2-7 2,10-5-5,3-7 3,2-7-7,5-5 3,-4-6-1,0-7 2,4-3 2,-3-3 1,8-11 2,-2-1-4,-4-5 5,-2-1-3,0-3 3,-3-4 3,-2 0-1,-1 3 1,-6 5 2,-2 2 1,-1 6 2,-2 6 1,1 1 1,-1 5-1,0 0-5,0 0-2,0 0-5,0 0-1,0 9 2,-3 10-2,0 3 2,3 1-1,2 1 0,-1-3-1,5 1 0,1-3-3,-1 1-4,0 0-2,0-6-15,-3 1-13,1 2-26,-1-5-52,-2-1-98,1-6-55</inkml:trace>
  <inkml:trace contextRef="#ctx0" brushRef="#br0" timeOffset="47288.3366">26012 6603 488,'0'0'57,"0"0"3,0 0-10,0 0-12,0 0-9,0 0-9,0 0-7,0 0-4,0 0-3,0 0 0,-78-25-1,59 57 0,3 8-1,4 1-1,2 3-3,5 0 2,2 1-5,1-4 4,2-2-2,0-2-2,3-2-2,3-3-5,2-3-5,0-4-6,-1-1-14,-1-7-21,1 0-30,0-5-48,-3-5-58,1 0-39</inkml:trace>
  <inkml:trace contextRef="#ctx0" brushRef="#br0" timeOffset="47469.8509">26025 6948 592,'0'0'25,"0"0"-4,0 0-2,0 0-2,0 0 2,0 0-4,0 0-5,82 48-4,-57-33-3,-2 2-2,-1-3-1,-1 1-2,-2-1-4,-3-1-5,-3-2-10,-2-3-21,-3-1-52,-5-4-91,0-1-81</inkml:trace>
  <inkml:trace contextRef="#ctx0" brushRef="#br0" timeOffset="47669.423">26165 6780 598,'0'0'22,"0"0"7,0 0-1,-7 102-9,-3-64-7,1-2-9,-1 3 0,-3-3-4,1-1-1,-2-2-1,-1 0-9,1-1-2,-4-4-15,3-4-17,3-2-33,-1-4-74,4-7-90</inkml:trace>
  <inkml:trace contextRef="#ctx0" brushRef="#br0" timeOffset="47925.8069">26323 6753 595,'0'0'29,"0"0"4,0 0-3,86 53-8,-69-25-5,-3 1-7,-4 8-2,-3-1 0,-3-1-6,-4 2 3,0 0-5,-8 0 1,-2-2 3,-5 0-6,-2-1 5,-2-4-8,-1-3-2,-1-3-2,0-2-9,0-5-5,7-4-15,2-1-28,5-5-61,3-3-105,3 0-8</inkml:trace>
  <inkml:trace contextRef="#ctx0" brushRef="#br0" timeOffset="48083.406">26871 6953 672,'0'0'10,"0"0"1,0 0-1,94-10-5,-73 10-10,-4 0-7,-2 1-16,4 7-43,-9-2-92,3 6-103</inkml:trace>
  <inkml:trace contextRef="#ctx0" brushRef="#br0" timeOffset="48199.6085">26914 7142 774,'0'0'31,"0"0"-3,0 0-11,0 0-9,0 0-8,0 0 0,0 0-3,0 0-5,0 0-24,111-14-42,-68-2-188,4-1-49</inkml:trace>
  <inkml:trace contextRef="#ctx0" brushRef="#br0" timeOffset="49034.5931">28595 6437 660,'0'0'22,"0"0"11,0 0 4,0 0-4,81-60-2,-81 60-10,0-3-7,-10 1-5,-7 0-6,-15 2-1,-7 5 0,-9 9 1,-5 3 1,-6 2 1,-2 2 0,4-3 5,5-1-5,6-2 2,7-3-4,14-5-2,11-2 0,8-3-2,6-2 0,-1 0-1,1 0-1,0 0 1,0 0 0,1 2 1,15 3 1,8-2-1,11 6 1,-1-4-1,0 5 0,-5 0-2,-3 5-1,-7 2-1,-5 6 2,-8 3-1,-6 4 3,-6 6-1,-11 5 3,-6 1-2,-6 1 2,-3 1-2,-4-3 1,0-5 1,3-1 1,-1-5 2,3-5 2,5-1 0,3-5-1,7 0-1,1-9-3,9-4 4,5 5-5,1-1 3,9 4-3,6 2 1,10-3 0,5-6 0,9 0-1,8-6-2,5-1 0,6 0-3,1-5-6,3 0-14,-4 3-19,-9 0-43,-4 2-89,-12 0-122</inkml:trace>
  <inkml:trace contextRef="#ctx0" brushRef="#br0" timeOffset="49522.8719">27958 7711 640,'0'0'32,"0"0"3,0 0-6,0 0-11,0 0-11,0 0-6,0 0-1,0 0 1,0 0 3,0 0 1,-29 3-1,23 26-1,-1 1 3,-3 4-3,1-1 2,0-1-4,-1-2-1,3-1 1,1-11-2,3 0 0,0-7-2,2-7-1,1 3 0,0-7-1,0 0 1,0 0 2,0 0 1,1 0 1,12-3 1,8-5-1,2-8 1,0-1 0,0-8 1,3 1-1,0-4-2,0 0 5,-3-2-2,0 3 5,0 8 0,-8 5-3,-5 7 0,-6 4 1,-4 3 1,0 0 1,2 0 2,-1 3 0,-1 10-1,0 6-2,0 3 2,-1 8-6,-1-4 3,2-4-5,0-2-1,0-7-3,5 1-1,4-4-2,3 1-5,-1-2-4,1-3-11,-1-3-20,-1-3-42,7 0-82,-5-4-112</inkml:trace>
  <inkml:trace contextRef="#ctx0" brushRef="#br0" timeOffset="49993.8551">28296 7922 723,'0'0'16,"0"0"-1,0 0-5,0 0-8,0 0-1,0 0-1,0 0-4,0 0-4,107-2-10,-69-4-11,-5 2-13,-9 1-5,1 0 5,-12 3 11,-4 0 17,2 0 17,-8 1 8,-3 8 11,0 5 5,-7 4 7,-8 6 5,-1-3 1,-1 3-6,-3-3-6,4 0-9,0-3-6,7-4-7,2 0-2,4-6-2,2-3-1,1 5-1,1-3 1,5 0 0,7 1 1,4-5 0,6-3-2,5-1 1,-2-6-1,2 2 1,-2-3 1,-8 3 0,0 2 2,-4 2-2,-1 1 2,0 0-1,-7 0 1,0 0 0,-6 0-1,0 0 2,0 0-3,1 0 1,1 0-1,-1 0-1,1 0 0,6 0 0,-2 0 1,6-2-1,3-4 0,0-3 0,2-5-1,-4 2 2,-4 2-2,-2-1 3,-3 3-3,-2 3 0,-2-7-1,-4 5-1,-9-3-2,-8 2-5,-5 7-6,-4 1-15,0 5-24,-4 4-69,7 0-165,-1 1-8</inkml:trace>
  <inkml:trace contextRef="#ctx0" brushRef="#br0" timeOffset="50547.9696">28099 5625 765,'0'0'-4,"0"0"2,0 0 0,0 0 2,0 0 0,-37 91 0,37-54-1,0 1 1,7-1-7,5-3-2,-2-4-5,3-5-5,0-6-3,-3-6 2,-4-4 0,-4-6 7,4-3 6,5 0 7,4-12 2,4-1 2,-4-6 0,-1 1 2,3-4 3,2 1 1,3 3 1,3 0-4,2 6 3,2 3-5,1 9 4,1 0 3,-4 5-9,-1 9 4,-6 4-7,-1 2-1,-3 1 2,-6-6-2,-4 0 2,-3-5 1,-3 0 1,-6 0 5,-9-3-2,-9-2 2,-5-5 1,-4 0 0,-8-10 2,1-5 1,1-6-6,2-2-1,3-1-3,9 1-10,4-1-6,3 1-22,7 7-51,6 3-186,5 6-22</inkml:trace>
  <inkml:trace contextRef="#ctx0" brushRef="#br0" timeOffset="51792.3957">29386 6752 457,'0'0'48,"0"0"2,23-85-5,-20 58-7,-3 5-7,0 2-3,-9 2-1,1 6-5,-7 5-7,-3 4-6,-3 3-5,-9 1-1,-2 11-2,-1 7 0,0 6-1,-1 3 0,4 8 0,4 1 0,4 1 0,2-1-1,8-1-1,4-4 0,5-4-2,3-3 0,0-4-1,10-4 1,2-3 0,-2-5 0,3-3 1,3-4 1,2-2-1,7-2 3,-5-7 1,-1-3 0,0-2 2,-2-2 0,0-3 1,-2-2 2,1-1 0,-4-1 1,-1 0 0,-2 6 2,-4 0 1,-2 8 1,-3 2 2,2 2-2,-2 5-4,0-1-4,0 1-5,-2 0-1,-6 8-1,-4 12 2,-1 8 0,4 4 2,2 1 1,3-1-2,4-1-1,0-4-1,0-2-4,3-2 0,4-4 0,-3-7-3,4 0-4,-4-4-1,3-3-6,3 2-3,-7-7-5,1 4-2,2-4-1,6 0 3,1-2 10,5-4 6,-3-2 7,-2-5 6,2-1 1,-4-2 3,2-4 1,-1-3 1,-1 0 4,1 1 1,-5 7 6,-1 4 1,-3 8 0,-3 3-1,0-2-3,0 2-1,0 2 0,0 13-3,-2 9-2,-5 10-2,0 2-3,-1-2 0,0 0 1,2 0-4,2-2 2,2-11-4,1 0 0,1-9-1,0 1 0,0-3-1,0-6 0,1 3-1,4-6-1,1 1 1,3-2-1,5 0 2,-3-7 2,5-5 1,-4-1 1,1-2 3,-2-4-1,2 1 0,-3-4-3,-1 2 2,-3 5-2,-1-1 7,-2 6 2,-1 6 2,-1-2 2,-1 6-3,0 0-3,0 0-1,-7 0-4,-4 6 2,-4 3 2,5 8-3,4-3 3,5 3-5,1 3 2,0 0-3,9 2 0,3-4-1,2-3-3,3-4-3,0-2-9,1-2-14,-1-6-32,-1-1-63,2 0-146</inkml:trace>
  <inkml:trace contextRef="#ctx0" brushRef="#br0" timeOffset="52025.2985">30042 6645 782,'0'0'1,"0"0"6,0 0 3,0 0-3,0 0-2,71 83-1,-45-58-2,3 1-1,0 1-2,-2 1-1,-4-1-1,-2 0-7,-4-1-9,-4 0-15,-5-2-21,-1-7-49,-7 2-97,0-8-67</inkml:trace>
  <inkml:trace contextRef="#ctx0" brushRef="#br0" timeOffset="52253.7347">30277 6527 654,'0'0'11,"0"0"5,0 0 6,0 0-1,0 0-8,-45 83-3,29-50-1,1 6 0,0 0-4,0-1-1,-1-1-2,2 1-2,-2-4-2,3-2 0,0-1-5,-2-2-4,-1-5-5,1-5-12,1-2-17,0-2-26,5-5-41,3-3-59,4-5-66</inkml:trace>
  <inkml:trace contextRef="#ctx0" brushRef="#br0" timeOffset="52709.0357">30550 5978 674,'0'0'0,"0"0"7,0 0 5,0 0 0,0 0-4,17 80-3,-15-42-2,-2-1-1,0 1-1,0-2 1,0-1-4,0-5 2,0-10-3,0-1 1,0-9-2,-2-3 2,2-1 2,0-6 2,-1 0 3,1 0 1,0 0-3,0 0-1,0-8-2,3-9 1,4-7-1,3-4 0,2-4 1,2-2-2,2 0 5,3 2 0,-3 6 2,1 3-1,-7 9-2,-2 6 0,-4 7-1,-4 1 0,0-1 0,1 1 1,2 1 2,-2 12 0,-1 5-2,0 4 0,-4 5 0,-1-3 1,-1 0-1,1-7-3,2 0 1,3-3 0,0 3 0,3 1 2,6-3-1,4-2-1,1-1 0,8 0-2,0-4-1,1-1-1,4-2-5,2-3-6,2-2-16,2 0-32,-3-2-120,4-1-106</inkml:trace>
  <inkml:trace contextRef="#ctx0" brushRef="#br0" timeOffset="59529.8817">19526 8045 257,'0'0'16,"0"0"5,0 0 0,0 0-2,0 0-3,0 0-2,0 0 2,0 0 2,0 0 2,-10-8 3,8 7 2,2 1 0,-1 0 2,-1 0-3,1 0 1,-1-1-5,1 1-2,0 0-3,-2 0-3,2-3-3,-1 3-1,1 0-3,-1 0 1,1 0-3,-1 0 0,-4 0-1,1 0 0,-4 0 0,-1 3 0,1-1 1,2 1 1,-2 2 1,1-1-1,0 1 1,1-1-2,-1 2 1,0-1 1,2 1-1,-1-2 0,0 4-1,1-2-1,0 0-1,1 1 0,0 0 1,-2-1-2,3 1 2,-1 0 0,0 3-1,-1 4 3,1-6-2,-3 9-1,2-2 0,2-1 1,-2 3-1,0-2 1,-1 2-1,1 0-1,2-2 1,-2 2-1,2-2 0,1-4 1,-3 5-1,2-1 0,1-3 1,-2 5-1,1-2 1,1-5 0,0 9 0,-1-2 0,1 0 2,-3 6-4,2-3 5,1-5-6,-1 2 3,-1-1 1,-1 1 0,-2 3 1,1 1-1,1-3-1,0 0 1,2-6-1,-3 2-1,2 1 1,1 0 0,-3 5 0,1-1 1,0-7-1,3 5 0,-1 2 0,1-1 0,0-1 1,0 1-2,0-1 1,2-7 0,-4 8 2,1-2-1,1-3 0,1 3-1,-1-4-1,1 0 0,-1 6 3,2-8-3,-1 7 1,1-5 0,1 1 0,0 5 1,0-7-1,0 7 0,0-1 0,1-1-1,2 6 1,2-2 2,-1-1-4,0-4 5,2-2-5,-2 2 1,2-1 1,-2-1-2,4-1 2,-1 1-1,-3-4 0,2 3 0,0 3 0,-2-6 0,2 4 0,1 4 0,-1-3 0,-2-1 1,2 2-1,-1-1 0,-3-4 1,5 6-1,-2-2 1,-2-4-1,1 4 0,-1-4 0,1 0 0,3 4 0,-2-4 1,1 4 0,-1 1-1,-2-7-1,3 6 1,0-4 0,-2 0 1,-1-1-1,1 0 0,-1 1 0,0-3 1,2 3-1,-4-7 0,2 4 0,1-3-1,-3-1 1,4 4 0,-2-4 0,0 1 0,3 4 0,-3-6 0,0 1-1,3 4 0,-3-5-2,0 1-1,3 4-2,-1-5-6,2 5-6,1-1-16,-5-2-31,6-1-57,-3-3-144,8 0-7</inkml:trace>
  <inkml:trace contextRef="#ctx0" brushRef="#br0" timeOffset="61203.7015">20185 8145 297,'0'0'33,"0"0"2,0 0 2,0 0-8,0 0-6,0 0-6,0 0-3,0 0-3,0 0 1,-9 0-2,8 0 2,1 0-1,0 0 1,0 0 1,-2 0-2,2 0 2,0 0-3,0 0 2,0 0-2,0 0 1,0 0-1,0 0 0,0 0 2,0 0-2,0 0-1,0 0 0,6 0-2,0 0 2,6 0-1,1 0 1,-4 0-3,2 1 1,1 1-1,-4 1-1,3-1-1,3 1 1,-5-1-3,5 5 1,-2 0 0,-1 3-1,1-3 0,-2 3 2,3 2-3,-5 0 1,4 3-1,-1-2 0,0 1 0,-1 1 1,1-1-1,-3-4 0,-1 1 0,2 1 1,1-2-1,0 5 2,4 1-3,-4-2 1,1-1-1,-3-1 1,-1 0-1,1 0 2,-2-4 0,1 6 0,0 0-1,-1 2-1,1 4 5,-1 0-4,-3-5 5,2 2-4,-2 0 0,-1 2 0,1-2-1,-1 1 0,1-1-1,0 0 1,-1 1 0,1-1 2,-2-1-3,2 2 1,1 4-2,-1-5 1,0 0 0,0-1 1,0 2-1,0-1 1,0 1 0,-2-1 2,1-4-3,-1 6 1,-1-2-1,2-5 0,-1 10 1,-1-5 1,2-5 0,-1 6-1,-1-6 0,1 2-1,-1 4 0,3-6 1,-2 6-1,-1-6 1,2 0-1,-2 3-2,0-3 2,1 0 0,-1 0 4,2 0-4,-1-2 4,1 3-5,-1-3 1,1 2 0,-2-1 0,1 0 2,-1-1-2,2 0 0,-2-5 0,0 7-2,0-4 3,0 6 0,0-2-1,0 0 2,0 0-2,0 0 1,0-2 0,-2 2 0,1-2 0,-1 1-2,-1 1 1,2-1 1,-1 0-1,-1 1 3,2-2-3,-2 3 0,1-1 0,0 0 1,-1-2 0,0 2 0,0 5 0,0-5 0,-1 5-1,-1-2 0,3-5 2,-5 6-1,2-3 0,2-2 0,-3 3 1,4-4-1,-1 0 0,-2-1 0,0 1 0,2 0 0,-2 0 0,1-1-3,-2 1 2,0 4 1,1-6 0,-4 6 3,6-7-4,-3 2 1,2-1-1,-2 1-1,1 0 1,-1 0 1,0-1 0,1 0 0,0-1 0,2-4 1,-3 2-2,3-1 1,0-1 0,-3 5-1,4-6 1,-1 1-1,1 2 2,2-5-1,-1 0-1,-2 4 3,-3-4-1,3 3-1,0 1 0,3-4-2,-1 0 4,1 0-3,-1 1 0,-1-1-2,2 2-1,-1-2 4,-1 2 2,2-2-2,-1 1 2,1-1-6,-2 2 3,2-2-1,-1 2 0,1-2 0,-2 0-5,2 0 1,0 0-5,0 0-7,0 0-13,0 3-28,0-3-75,0 0-162,0-3-4</inkml:trace>
  <inkml:trace contextRef="#ctx0" brushRef="#br0" timeOffset="69965.7752">390 6721 563,'0'0'3,"0"0"-1,0 0 2,0 0 1,0 0 0,0 0-1,0 0-2,0 0-2,0 0 2,-26-15 2,30 18-2,5 4 2,7 5-1,0-2 4,7 1-2,3-1 1,4 1-2,5-2-2,5 1 2,4-2-3,6 1 1,3-3 1,13 0 1,8 0-4,17-3 1,9 2 1,8-1-1,2-1 5,3-1 1,1-2-3,4 2-1,2-2-2,3 0 0,0-2 3,0 2 0,0 0-2,0 0-1,3-2 1,1 1-1,4-1 3,1 0-1,5 0 0,-4-1 1,2 1-1,2 1 1,-1-1-1,1 1 2,-2-2-1,5 0 1,-4 0 0,4-2 2,0 2-2,2 0 2,3 0-2,1 0-1,1-2 0,2 4-1,3-1 0,1 2-1,3 0 2,2 0-2,1-1 0,6 1 0,-2 0-1,2 0 0,-2 0-2,-1 0 2,3 0 0,-6 3-1,0 0 2,-4 2-2,-2-2-1,-1-1 1,0 0 0,-5-1 1,1 1-1,-7 0 0,-2 1 0,-3-2 0,-3-1 1,-1 0 1,-7-1-2,-5 1 1,-5-3 0,-10-1 0,-4 1 2,-11 1-2,-2-1 2,-10 0-2,-4 1 1,-6 0-1,-6 2-1,-4-1 1,-3 1-1,-6 0 0,-6 0 2,-2 0-2,-5 0 0,-4 1 0,-6 1 1,0 0-1,-7-1 1,-2 1-2,-1 1 2,-6-1 0,0 1 1,0-1-1,-4 0 0,-3-1 0,10 1-1,-9-1 0,5 2 1,1 0 0,-3 0 0,-1 0-1,3 2 1,1 2-1,-6-2 0,8 4 0,-2 1 1,1 2-1,3 3 0,0 2 0,-1 4 0,1 0 0,-1 3-1,2 3 1,-2 6 1,0 5-2,1 6 3,-2 5 1,5 8-3,-4 13 3,3 7-2,-1 13-1,-1 8 2,-1 8 1,3 7-2,-3 0-1,4 5 0,-1 1-3,4-1 5,2 0-2,0 0 0,1-4 0,3 0 0,-3 1-2,-1-2 4,1-3 0,-1-3-2,-6-2 2,1-3-2,-4 1 0,0 2 1,-4-4 2,-2-3-3,1 0 2,-3-8-2,-1-1-1,2-4 1,0-7-1,1-2 2,-1-6-1,-2-7 3,5-3-1,-2-4-3,0-2 3,2-3-2,-3-2-1,-2-2 2,-1-1-1,0 2 0,-3-3 0,0-1 0,0-2-1,0 0 2,0-5-2,-4 0 2,-1-7-2,-1-1 1,-1-5-4,-3 0-4,0-4-7,-2 0-22,-6-1-42,-7-3-158,-4-4-65</inkml:trace>
  <inkml:trace contextRef="#ctx0" brushRef="#br0" timeOffset="70900.7493">666 8431 589,'0'0'33,"0"0"0,0 0-4,0 0-9,0 0-8,0 0-7,0 0-4,0 0 0,0 0 4,-14 77-2,11-25 2,3 2-4,0 2 0,7-2 0,-3 0-1,2-4 0,3-4-2,1-7 3,-6-3-2,5-7 0,-5-4 1,-1-9-2,0-5-1,-1-6-2,-2-1-4,0 2-5,0-1-7,0 1-14,0-6-24,0 0-47,0 0-77,0 1-50</inkml:trace>
  <inkml:trace contextRef="#ctx0" brushRef="#br0" timeOffset="71114.1794">854 8854 675,'0'0'16,"0"0"1,0 0-1,0 0-3,0 0-6,0 0-3,91-45-5,-45 35-2,4 1 0,-1 4-3,-7-2 2,-9 2-4,-7 2-6,-6 3-10,-8 0-14,-5 0-36,0 0-53,-7 0-106</inkml:trace>
  <inkml:trace contextRef="#ctx0" brushRef="#br0" timeOffset="71353.9675">912 8565 561,'0'0'37,"0"0"5,0 0 5,10 78-11,6-42-18,0 5-9,3 0-5,-9 2-3,0-3 7,-7 2-7,-2-3 0,2-3-1,-3-1 1,0-4 2,0-4 0,-7-1-2,-3-9-7,4-3-2,2-2-7,-2-4-9,1 1-11,1-4-18,4 0-26,0-5-42,-4 0-63,8 0-31</inkml:trace>
  <inkml:trace contextRef="#ctx0" brushRef="#br0" timeOffset="71611.7933">1259 8665 651,'0'0'27,"0"0"-6,0 0 1,0 0-3,0 0-3,0 0 0,0 0-4,0 0-4,33 100-2,-11-68-3,1-4 0,3 3-2,3-3-1,0-1-1,-2 1 1,-1-3-3,-4-3-1,1-1-4,-4-4-4,-6-2-3,0-6-8,-6-3-8,-4-3-17,-3-3-25,0 0-37,0 0-69,0 0-56</inkml:trace>
  <inkml:trace contextRef="#ctx0" brushRef="#br0" timeOffset="71847.1314">1395 8650 600,'0'0'32,"0"0"2,0 0-1,0 0-3,0 0-12,-61 99-6,52-63-5,-2-2-1,-2 1-3,-3 1 1,0-1-3,0-1 1,0-3-2,-1-2 1,1-3-2,0-2 0,4-8-4,1-2-4,8-4-8,0-5-9,3 4-16,0-4-24,0-2-48,2 4-76,2-5-50</inkml:trace>
  <inkml:trace contextRef="#ctx0" brushRef="#br0" timeOffset="72112.489">1519 8467 737,'0'0'12,"0"0"3,0 0 4,0 0 5,0 0-5,0 0-7,108 93 0,-76-55-10,-3 5 1,3 4-3,-10 5-4,1 2 6,-6 4-3,-4 0 1,-5 0-3,-7-4-1,-1-2-6,-13-5-4,-6-1-6,-11-4-8,-2-4-3,-10-2-9,1-4-10,-5-4-21,1-8-35,-2-2-47,-1-8-55</inkml:trace>
  <inkml:trace contextRef="#ctx0" brushRef="#br0" timeOffset="72531.9818">344 8368 561,'0'0'44,"0"0"-13,0 0-2,0 0-4,0 0 2,-71 97-1,55-46-6,6 7-4,0 5-6,4 2-5,2 3 0,1-6-5,3-1 1,0-3-2,7-5 1,3-4-2,2-5 1,2-6-3,2-4-4,0-3 2,3-5-8,1-5-6,0-7-21,3-2-31,-1-7-54,1-5-120,3 0 3</inkml:trace>
  <inkml:trace contextRef="#ctx0" brushRef="#br0" timeOffset="72951.6475">1593 8032 700,'0'0'8,"0"0"-4,0 0 3,0 0 0,0 0-3,0 0 0,0 0 0,0 0-4,10 101 1,-7-64-2,0-4 1,-2-1-2,2-10 1,-3-1-2,2-7 0,-2-8 0,0 2 1,0-8 4,0 0 0,0 0 3,0 1-1,0-1 1,0 0-1,-5-6-2,1-7 0,-2-10-1,6-2 0,0 0 0,0-4-1,9 0 2,1 0-2,4 2 1,-2 1 0,5 5 1,-2 3-2,-4 7 0,5 6-3,0 5 1,-3 2 3,9 12 1,-8 7 2,-1 6-3,-1 8 1,-2 4-3,0 4 0,-3 1-2,-2 0-8,-1-1-9,2 1-15,-1-3-47,-2-4-102,-3 0-81</inkml:trace>
  <inkml:trace contextRef="#ctx0" brushRef="#br0" timeOffset="73233.884">2164 8649 741,'0'0'24,"0"0"0,0 0-10,0 0-7,0 0-3,0 0-2,0 0-1,0 0 0,0 0-2,0 0-4,91 26-6,-66-23-17,-2 1-19,-9-1-48,2 2-77,-3-2-101</inkml:trace>
  <inkml:trace contextRef="#ctx0" brushRef="#br0" timeOffset="73394.554">2203 8821 611,'0'0'24,"0"0"5,0 0-2,0 0-7,0 0-8,0 0-6,0 0-6,78 22-10,-46-21-19,1 3-70,-1-3-166,-9 1-12</inkml:trace>
  <inkml:trace contextRef="#ctx0" brushRef="#br0" timeOffset="75442.1007">3575 8095 561,'0'0'30,"0"0"-2,0 0-3,0 0-7,0 0-8,0 0-5,0 0-2,-81-44-1,51 44 1,-5 1 2,0 5 1,-1 0 3,0 2 2,0-1 1,1 1 1,-1 1-2,4-1-1,5-2-1,1 0-2,8-3-2,4 2 0,5-3-3,5 0 0,1 0-2,3-2-2,0 0 2,0 3-1,0 3 2,7 3 1,9 1-2,4-3 0,3-2 0,3 0 0,1 2 0,0-2 1,-1 2-1,0 0 0,-4 0 0,-5 6-1,-4-1 1,0 3-2,-7-3 0,-2 3 0,-4 4 1,0 2 1,-7 6 0,-3-1 0,-10 1 0,-1-3 1,-5 1-1,0 1 3,-1-2 0,-2 2-3,3-1 4,-1-3-4,-1 0 1,3-3 1,1-1 0,1 1 1,3-4 0,2 1 0,5-5-2,3 2 1,7-3-1,0 2-1,3 5 1,0-3 0,12 5 0,2-4 1,7-1-3,3-4 2,5 0-1,4-5 0,2 0 1,4-2 0,0-3-1,3 0 1,4 0 0,-1 0 1,3 0-2,-3-3 1,-1 0 0,-6 0-1,-5 0 0,-8 2 0,-5 1-1,-7 0 0,-7 0 1,4 0-2,-6 0 1,-1 0-1,3 1 0,-6-1-1,0 0-3,0 6-5,-3 5-10,-3 2-12,-7 2-34,2 1-65,0-8-142,0 2 3</inkml:trace>
  <inkml:trace contextRef="#ctx0" brushRef="#br0" timeOffset="78108.0974">2735 9218 430,'0'0'58,"0"0"-6,0 0-8,0 0-9,0 0-7,0 0-6,0 0-6,0 0-5,0 0-3,0-46-3,0 43-3,0 3 1,-3-1 1,3 1 1,0 1 1,0 16 3,0 6-5,0 7 3,0 0-4,0-1-2,-3-1 2,0-1-2,2-2 1,-1-7-1,2 0 1,-1-6-2,1 2 2,0-1-2,0-1 0,0 0 2,0-5-2,0-2 1,0-5-1,0 0 0,0 0 1,0 2-1,0 0 1,0-1-1,0 1 2,0 0-1,0-1 0,0 1 0,0 0 1,0-2 1,0 3 0,0-3 0,0 2 0,0 0 1,0-2-2,0 0 0,0 1 2,0-1-3,0 0-1,0-8 1,4-6-2,2-3 0,0-2 1,0-2 0,2-1-1,1-2 2,1-1-3,3 0 3,3-4-2,0 3 1,0 2 1,3 2-5,-3 1 5,1 4-5,-7 5 4,-3 4 0,2 5-2,-5 1 1,1 2-2,-1-3 2,-4 3 0,0 0 1,0 0 1,0 0 2,3 5-1,-3 7 2,0 5-2,-9 1 2,-4 3-4,-4-2 0,-2-6-1,2 1 2,-2-4-1,6-1 1,-3-2-1,6-2 0,-2-2 0,4 1 0,3-3 0,1 3 0,4-4 0,0 0-1,0 0 0,-3 1 0,3 1 1,0 3 1,0 5 0,0 4 0,7 1 0,2-3-1,4 0 1,0 0 0,3-1 0,-3 1-1,3-2 1,-6-2 0,0-1 0,3 0 0,-6 0-1,6 1 0,-7-3 0,1 0 0,1 2-1,-7-5 0,6 1-1,-4-1-3,1 1-3,2 1-8,0 3-6,-3-6-13,3 3-15,-6-4-23,8 0-35,4 0-67,5-4-64</inkml:trace>
  <inkml:trace contextRef="#ctx0" brushRef="#br0" timeOffset="78319.9167">3112 9410 594,'0'0'34,"0"0"3,0 0-7,0 0-8,0 0-8,0 0-5,0 0-3,0 0-1,0 0-3,0 0 0,74-31-2,-48 27-1,-3 0-1,2 1-7,-5 2-6,0 1-12,-2 0-11,-7 0-19,8 0-26,-6 1-49,-4 4-51</inkml:trace>
  <inkml:trace contextRef="#ctx0" brushRef="#br0" timeOffset="78761.4758">3209 9567 410,'0'0'50,"0"0"0,0 0-7,0 0-5,0 0-10,0 0-7,0 0-10,0 0-4,0 0-3,0 0-4,87 14-4,-65-21-3,4-3-5,-2 1-4,2 1-1,0-4 0,-4 0 3,1 2 7,-4-2 3,-6 4 3,0-1 7,-6 4 0,-4 2 7,0-1 2,-3 4 5,0 0 0,0 0-5,0 0 0,3 0-6,-3 0-2,0 0 1,0 0 0,-3 10 0,0-1-2,3 3-3,-3 7 1,3-1-4,0 3 1,9-4 0,2-2-1,1-4 1,4-3-2,-3-3 1,3-3 0,1-2 1,5 0-1,1-5 1,2-2-1,-4-6 0,-1 1 0,-2-3 2,-1-3 0,-4 0 2,-3 2 1,-4 0 2,-3 6 0,-3-5 1,0-4-2,-6 4-1,-5-2-3,-7 5-2,-2 4 0,-6 4-6,-3 2-5,-3 2-16,2 0-30,0 6-89,4 2-131</inkml:trace>
  <inkml:trace contextRef="#ctx0" brushRef="#br0" timeOffset="79981.1879">3037 7530 512,'0'0'36,"0"0"-4,0 0-3,0 0-11,0 0-6,0 0-3,-26-78-3,26 67-2,0 2-2,3 1 1,-1 4-4,-1 1 2,-1 3-1,7 0 4,-3 0 0,5 0 1,0 10 1,-1 5-2,0 8 0,-4 0-1,-4 1-2,0 0 0,0-1-1,0-5 2,0-1-2,0-5 1,-1-2-1,-2 2 1,1-8-1,2 0 1,0-4 0,-1 0 1,1 0 2,0 0 0,0 0 1,0 2-1,0-2 0,0 0-2,0 0-1,0-13-1,4-5 1,2-6-2,3 1 2,-1 1-1,1-1 1,0 3 0,2-1 0,-5 1 1,3 7 0,-3 0-1,-2 5 2,0 3-1,3-2 1,-4 6 0,0-2 1,3 3 0,1 3 1,3 10 0,-1 9-1,1 1 0,-3 4-3,-1 1 0,0-1-2,-2-2 0,1-1 1,-1 0 1,0-9-1,-1 0 1,1-5-1,-2-6-1,-1 2 1,-1-2 0,2 1 0,-1-1 0,1 2 0,-2-6 0,0 0 0,0 0-2,1 0-2,-1 2-4,2 0-4,-2-1-7,4 2-17,3 3-38,0-1-107,2 1-89</inkml:trace>
  <inkml:trace contextRef="#ctx0" brushRef="#br0" timeOffset="81212.284">4136 7911 503,'0'0'23,"0"0"2,0 0-9,0 0-4,6-99-4,5 77-5,1 5-1,4 0 0,-2 5 0,-1 3-1,-6 5 0,2 2 1,0 2 1,4 2 4,0 8 0,-3 7 0,-6 3-2,-1 6 0,-3 3 2,0 6-4,0-1 4,0-2-3,-1 0-3,-2-5 0,-2-2 0,1-8-1,0-1 0,1-6 2,0 1-2,0 0 0,2-7 3,-1 1-1,2-5 3,-1 0 3,1 0 3,0 1 1,-2 1 1,2-2-4,-1 0-3,1 0-3,-2-2 0,2-10-1,0-5 0,0-3-1,2-4 0,5 3-1,2-4 1,4 1 0,0-3 0,0-1-1,-3-2-3,3 1 3,1 3-3,-2 3 4,2 3-1,-5 6 1,-3 8 1,1 2-1,-1 2 1,1 2-1,5 0 1,-2 8 1,0 7 1,-1 4 1,-2 5-4,0 5 2,0 0 2,1 1-3,-4 0 4,2-3-5,-4-1-1,1-1 1,0-8-1,-3 2 0,0-1-1,0-6 0,0 6 1,0-1 1,0-7 0,-3 7 0,2-7-1,-1 0 0,-3 0-1,5-6 1,-3 8-1,3-7-1,-3 2-3,3 3-2,-1-3-5,-1-2-6,2 7-12,0-7-16,-1 7-41,-1-2-91,1-6-83</inkml:trace>
  <inkml:trace contextRef="#ctx0" brushRef="#br0" timeOffset="81925.673">4250 8726 532,'0'0'50,"0"0"4,0 0-12,0 0-13,0 0-10,0 0-13,0 0-3,0 0-1,0 0 2,3-27 1,-3 50 1,0 8-4,0 1 0,0 2-1,0-1 1,0-2-2,0-4 1,0-2-1,0-6 0,0-2 0,0-5 1,0-2-1,3 1 0,-3-7 1,3 1 0,-3-5 0,0 0 2,0 0 1,0 2 0,3-1 1,-2 1-1,2-2 0,4 0 0,2 0-3,7-6 1,0-5-1,1-1 0,-2-1 0,0-2-1,0-2 1,4-2 0,-6 0 0,-3 4 3,-6 5 0,-1 7 2,-3 3 4,0-2-1,0 2 4,3-1-2,-3 0-5,0 1-2,0 0-3,0 0 1,-6 2-2,-5 11 2,-4 1-1,4-2 0,2 1 0,2-1 0,2-3-2,4 3 2,-2 0-2,3 0-1,0 3 2,1-2-1,5 1 1,0-2 0,6-3 0,-4-3 0,5 2-1,-4-3 0,1-4-2,3 1-7,0-2-8,6 0-10,0 0-16,2 0-17,-3-7-46,-1 0-96,-1-4-70</inkml:trace>
  <inkml:trace contextRef="#ctx0" brushRef="#br0" timeOffset="82252.8486">4687 7928 749,'0'0'-1,"0"0"2,0 0 4,0 0 3,0 0-1,75 107-2,-43-63-2,1 8-1,2 7-2,-5 5 1,-4 4-2,-4 5 3,-8-3 1,-2 1-3,-8-1 5,-4-8-6,-3-3 1,-8-4 2,-8-1-3,-7-4 2,-5-1-5,-3-6 4,-5-2-2,0-6 2,1-4-2,3-5-1,2-6-5,3-4-2,1-3-5,0-5-5,3-2-12,0-3-22,0-3-31,3 0-50,-2-8-67</inkml:trace>
  <inkml:trace contextRef="#ctx0" brushRef="#br0" timeOffset="82503.9514">3812 8011 663,'0'0'12,"0"0"0,0 0 4,-84 110 8,61-49-4,0 13-1,4 2-8,5 7-5,5-1 3,6-3-9,3-2 4,10-4-3,6-5-3,3-4 0,7-4-5,3-7-1,4-5-6,2-7-5,2-7-17,1-7-21,1-8-45,4-4-101,-1-8-54</inkml:trace>
  <inkml:trace contextRef="#ctx0" brushRef="#br0" timeOffset="84508.2721">5355 8393 389,'0'0'54,"0"0"0,0 0-7,0 0-10,0 0-4,0 0-6,0 0-3,0 0-5,0 0-4,0 0-4,-25-28-5,25 28-1,0 0 1,0 9 1,0 10 1,10 5-1,2 5-1,5-1-2,5 2-3,-2-1 3,3 0-5,-1-1 5,-2-4-4,-1-1 0,1-3 2,-2-4-2,-3 1 1,0-2-1,-2-6 1,-3 1-2,-3-7 0,3 4 1,-1-2-1,-5-3 0,1 1-3,-2-1-3,0 1-6,0-1-4,2 0-15,-5-2-23,0 0-55,0 0-112,0 0-40</inkml:trace>
  <inkml:trace contextRef="#ctx0" brushRef="#br0" timeOffset="84814.9743">5521 8329 610,'0'0'8,"0"0"9,0 0 6,0 0 3,0 0-1,-41 95-8,26-61-5,-4 2 1,0-2-7,-1 2 3,0-2-5,1-4 0,0-1-1,3-5-1,2-3-1,2-3-1,1-4 1,5 0-1,1-6 0,1 1 0,-2-1-1,6-4 0,-1 1 0,1-5-1,-2 0-1,2 0-2,0 0-2,0 7-4,0-2-7,0 2-10,0-1-14,0-6-30,0 3-54,3 1-105</inkml:trace>
  <inkml:trace contextRef="#ctx0" brushRef="#br0" timeOffset="85761.8693">5832 7535 394,'0'0'46,"0"0"3,0 0-4,0 0-9,0 0-10,0 0-7,0 0-7,0 0-8,0 0-4,0 0-2,0-60 4,-2 77 1,-2 12 4,-2 10-1,0 8 0,1 3-3,2-1 1,0-3 0,3-3 1,0-2 1,0-2-4,-3-6 3,3-6-4,-3-8-1,3-6 1,0-2-1,0-6 1,0 2 1,0-1 1,0-6 1,-1 0 0,1 0 2,0 2-1,0-2-2,0 1 0,0-1-2,0-1 0,0-11 1,0-7-2,0-3 1,1-1-1,5-2-4,3 0 4,-1-1-4,2-5 4,1 4 0,0 0-1,2-1 2,0 4-2,-1 4 2,-5 5-1,4 2 2,-5 5-1,-3 5 1,0 0-2,-3 3-1,0-2 0,0 2 0,3 0 2,0 0 0,-2 4 1,1 7-1,-2 6 1,0-1-1,-9 4 0,2-2 0,-5-2 1,1 0-2,-1-4 1,-1 0 0,3-4 0,0 1 0,-3-1 0,4-1-1,3-2 1,-2-1-2,5-1 1,-3-1-1,2 6 2,1-5 2,0 1-2,1 1 4,2 0-4,0 5 3,5 3-3,2 2 2,9-3 0,1-3-2,2-3 1,7 2-1,-4-2 0,1 0 1,3 0-2,0-1 0,-2 2 0,0-1-3,-1 1-1,1-2-6,-1 2-8,-2 0-21,-1 3-40,-6-5-113,2 2-77</inkml:trace>
  <inkml:trace contextRef="#ctx0" brushRef="#br0" timeOffset="85929.2979">6673 8470 740,'0'0'-59,"0"0"-147,0 0-82</inkml:trace>
  <inkml:trace contextRef="#ctx0" brushRef="#br0" timeOffset="99868.6951">6352 8574 629,'0'0'37,"0"0"-9,0 0 0,0 0-7,-78-4-7,74 4-5,4 0-4,0 4-1,1 4 0,12 6 0,10 3-1,12-4-1,7-2-1,9-3 0,5-4 1,2-3-2,1-1 0,0 0 1,-5-3-1,-6-1 1,-8-1-1,-5 0-2,-13 3-4,-10-1-3,-6 3-8,-6 0-10,0 0-22,0 0-41,0 0-98,2 0-81</inkml:trace>
  <inkml:trace contextRef="#ctx0" brushRef="#br0" timeOffset="100098.1504">6702 8426 633,'0'0'16,"0"0"10,0 0 1,0 0-2,88 73-4,-62-44-7,-4 3 0,0 2-6,-5 0-2,-4-1-2,-7-1-3,-2 1 0,-4-1-1,0 0-2,-7-1-2,-3-1-4,-6-2-3,-3-1-5,0-1-9,-2-6-15,-1-4-32,5-3-55,-2-9-111,7-4-15</inkml:trace>
  <inkml:trace contextRef="#ctx0" brushRef="#br0" timeOffset="101003.3346">7620 8146 610,'0'0'13,"0"0"-3,0 0 4,0 87-3,2-35-1,1 5-9,1 4 0,-1-2 1,5-3-2,-2-4 1,-1-4-4,-1-8-1,0-5 1,-1-11-2,-1-5 2,0-6 2,-2-9 0,2 3 3,-2-7 1,0 0 3,0 0-1,0 0 0,-4-12 1,-5-7 2,2-7 0,-4-2 4,0-2-2,4-4 1,-2-3 1,-1-2-7,3-5 2,1-3-6,0-2 0,6-7 3,-1 5-2,1 3 4,1 3-2,8 7 3,0 9-1,3 8 0,-3 9-3,3 6-1,4 6-3,0 1 3,4 15 0,-6 9 1,-1 9 0,-5 7-2,-7 4 1,-1 2-3,0-1 1,0-4-1,0-2 0,-3-7 0,0-3 0,2-11 3,1 1-4,0-1 4,0-9-5,3 7 1,4-5 1,7-2-1,1 0-1,2-1 2,2-2 1,-2 1-2,2-3 4,-3 1-2,0-1-2,-6-1 1,-1 1 1,-5-2-3,0 4 5,-2-2-2,-2 4 1,-2 7 0,-12-4 1,-2 7-1,-6-4 0,-1-3 0,0 0 0,0 1-2,0-1 0,1-3-5,6-3-6,5 2-9,3-4-19,4 0-41,1-1-74,3-3-123</inkml:trace>
  <inkml:trace contextRef="#ctx0" brushRef="#br0" timeOffset="101232.6015">8091 8304 780,'0'0'6,"0"0"4,0 0 3,0 0-1,5 81-4,-4-40 0,2 3-2,0 1-4,3 0 2,0-4-6,-2-5 0,2-1 1,-5-5-3,2-1 0,-3-4-4,0-9 0,0 1-7,0-7-9,-3 0-10,0-2-18,-1-4-26,-2-1-57,-4-3-103</inkml:trace>
  <inkml:trace contextRef="#ctx0" brushRef="#br0" timeOffset="101424.6543">7805 8208 783,'0'0'25,"0"0"-7,0 0-6,0 0-3,0 0 2,0 0-1,110-11-1,-45 6-3,9 0-4,10 0 0,-2-4-1,-2 1-6,-4 6-9,-8-1-19,-7 3-37,-9 0-101,-8 0-133</inkml:trace>
  <inkml:trace contextRef="#ctx0" brushRef="#br0" timeOffset="101537.8516">8839 8347 839,'0'0'3,"0"0"-4,0 0-21,0 0-111,0 0-165,0 0-30</inkml:trace>
  <inkml:trace contextRef="#ctx0" brushRef="#br0" timeOffset="105688.4869">2606 9905 528,'0'0'33,"0"0"-4,0 0-4,0 0-7,0 0-11,0 0-4,0 0-1,0 0 0,0 0 0,-69 66-2,69-38 1,7 1-2,8 3 2,3-3 1,4-4 2,4-1 2,7-3-1,2-2-1,4-7 1,5-2 1,0-5 0,4-5 0,3 0-1,2-5-1,2-7 0,1-2 0,1-2-2,5-3 2,4-3-2,1-1 1,4-2-1,1-1 0,2 2-2,-3-1 0,1 5 0,-3 3 0,-5 5 1,-2 4 0,-7 6 1,-3 2-1,-7 5-1,-3 9 0,-9 3 0,0 1-1,-7 4 2,-2-2-2,-4-1 2,-3-2-2,-4-5 0,-4-2-1,1-2 1,-7-4-1,0-2 4,-3-2 0,0 0 2,0 0-1,1 0 0,5-4 0,4-9-2,3-4 2,-1 0-2,-1-4 1,5-1-1,1-1-1,4 1 1,5-2-1,3 5 1,1 3-5,2 4 4,0 4-5,1 6 5,0 2 4,3 14-4,0 4 4,2 4-5,4 3 1,1-1 0,-1-1 0,0-1 0,3-3 0,0-4-1,-3-4 0,-2-5 1,2-4 0,-4-2 2,-5-5-1,2-7 0,-5-3 1,-1-6 0,0 1 2,-6-4 2,-4-1 2,1-2 1,-3-3-5,-2-2 4,2-2-8,-2-2 0,-4 1-2,1 0-12,-6 1-21,-5 3-84,-1 7-165,-6 9-17</inkml:trace>
  <inkml:trace contextRef="#ctx0" brushRef="#br0" timeOffset="106265.0731">4205 10401 734,'0'0'-5,"0"0"0,0 0 2,0 0 2,0 0-1,0 0 1,0 0-3,0 0-1,10 106-2,-8-74-5,-1-3 3,-1-7-3,0-3 1,2-7 6,-2-7 2,0 2 3,0-7 3,0 0 2,0 0 4,1 0 0,-1 2-1,6-2-1,0-11-1,8-7-2,2-8-5,0-1 4,1 0-4,2 2 4,3 2 4,-1 4 2,0 2 1,2 5 1,-6 4 0,-1 6-3,0 2-2,0 5-1,3 9-1,-5 2-1,-1 5-2,-4 4 0,3 0 0,-4 2-7,-2 0-1,0-1-14,-2-2-16,-1-3-26,0-6-44,0 1-85,2-8-68</inkml:trace>
  <inkml:trace contextRef="#ctx0" brushRef="#br0" timeOffset="106427.8331">4695 10556 697,'0'0'8,"0"0"7,0 0-7,87-17-1,-59 12-5,2 0-3,-1 2-9,0 1-16,-9 0-31,-1 2-76,-9 0-134</inkml:trace>
  <inkml:trace contextRef="#ctx0" brushRef="#br0" timeOffset="106613.7742">4791 10382 729,'0'0'22,"0"0"-6,0 0-6,0 0-4,0 0-1,0 0-1,0 0-1,0 0-1,33 96 0,-23-64 2,-1 3-4,-5 0-3,-1 4-7,-3 0-4,0 0-7,-3-4-15,-1 1-26,-5-4-42,5-3-78,1-8-77</inkml:trace>
  <inkml:trace contextRef="#ctx0" brushRef="#br0" timeOffset="106797.6637">5073 10511 693,'0'0'31,"0"0"-4,0 0-5,0 0-6,0 0-5,0 0-1,0 0-8,43 90 3,-39-53-7,-2 3-5,-2-1-11,-2-2-33,2 2-68,0-6-167,0 0-9</inkml:trace>
  <inkml:trace contextRef="#ctx0" brushRef="#br0" timeOffset="107313.7718">5790 9933 660,'0'0'37,"0"0"-1,13-86-7,-10 81-10,-3 5-7,1 0-5,4 10 0,0 19 1,-2 12 5,-3 17-5,0 10 1,-1 10-3,-8 2-6,2-1 4,1-2-4,2-9 0,-1-8 4,5-8-5,0-9 4,0-9-3,6-5 0,0-6 1,4-5-1,0-3 3,2-7-2,2-2 1,2-5-1,6-1-3,2 0 0,1-2-5,0-6-10,-1-4-8,1 1-15,-1 0-19,-3-1-62,2 0-139,-6-6-23</inkml:trace>
  <inkml:trace contextRef="#ctx0" brushRef="#br0" timeOffset="107472.1862">5819 10361 724,'0'0'15,"0"0"2,0 0-2,0 0-5,0 0-3,0 0-6,0 0-5,107-12-7,-61 7-17,-1 3-37,1-2-114,-1 3-111</inkml:trace>
  <inkml:trace contextRef="#ctx0" brushRef="#br0" timeOffset="108288.1675">6128 10626 689,'0'0'24,"0"0"1,0 0-4,0 0-7,0 0-6,0 0-4,0 0 0,0 0-3,0 0 1,0 0-2,87-32 1,-71 18 1,1-1-5,-2 1 7,-4-3-5,-2 5 4,-2-2 2,-4 5-3,-3-3 0,0-4 0,-6 0-1,-4 0-1,3 4 0,-6 5 0,-2 5 0,-2 2-1,-6 0 2,4 12 0,0 5-2,1 2 2,2 2-2,4 5-1,-1 0 4,9-1-5,2 3 4,2-3-2,0-3-1,9-1-1,4-3 0,0-1-2,6-2-3,-2-5 1,2-2-2,-6-4-2,6-1 0,-3-3 1,1 0 2,6-5 4,-5-3 2,0-1 4,1-4-1,-3 0 3,4-2 1,-2 0 0,0-3 2,2-2-1,-2-2 1,-1-2 1,-1-1-7,-3 1 4,-1 5-4,-6 8 3,-3 7 0,-3 4 1,0-1-2,0 1-2,1 0 0,-1 0 0,0 13 5,0 7-7,0 6 6,0-1-6,0-6 1,-1 0 2,1-2-3,0-5-1,0 6-1,0-8 1,1-6-1,6 6 0,-4-7 0,0-1 2,0 1-1,1-3 2,5 0 2,4-4-1,3-5 0,-3-3-1,-2 0 2,1-2-2,-1-1 2,1 0 1,2-4 0,-2 2 1,4 0-5,-6 6 5,0 0-4,-3 6 4,-4 2 0,3 3 0,-3 0 4,1 8-4,-1 9 2,-1-5-5,-1 7 0,-1-4 0,0-2-2,0 1 0,2-2-1,-1 0 0,1-7-1,0 0 0,-2-5-2,0 0 2,0 0 2,0 0 1,9 0 3,3 0-2,5-5 1,2-5-2,-2-3 0,2 1 1,-2-2 1,3 0-2,2 1-2,1 0 6,5 2-3,1 3 5,1-1-2,2 7 2,-2 2-3,-2 0 1,-2 6 1,-5 3-6,-5 5 3,-3-5-8,-7 6-5,-5 0-15,-1 1-37,-10 5-94,-10-5-146,-3-2 9</inkml:trace>
  <inkml:trace contextRef="#ctx0" brushRef="#br0" timeOffset="108391.8917">7140 10877 840,'0'0'-287,"0"0"-39</inkml:trace>
  <inkml:trace contextRef="#ctx0" brushRef="#br0" timeOffset="113112.9957">15878 8381 137,'0'0'29,"0"0"5,0 0 4,0 0-1,0 0-5,0 0-3,0 0-2,0 0-2,0 0-2,0 0-2,9-10-2,-9 10-3,0-2-3,2 2-1,-2-1 0,0 1-2,1-2-2,-1 2 0,0-1 0,0 1-1,3 0 2,-3-1-1,0 1 1,0-3-2,0 3 2,0 0-1,0-3 2,0 2-1,0 0 0,0-4 0,-3 1-2,2-1-1,-4-2 0,2 4-2,0-2 1,-4-2 1,6 4-1,-7-4 0,1 1-1,0 0 0,0 0 1,-2 2-1,1-1 0,-1 2-1,0-2 0,-1 1-1,0 1 1,1-2 1,-7-2-2,8 4 0,-7-3 0,8 2 0,3 1 0,-5 1 2,4 0-2,-6-1 0,2 1 0,5-1 1,-7 3-1,5 0 0,0-2 0,-4 2-2,4 0 1,-1 0 0,-5 0-1,6 0 0,-8 0 0,5 0 0,-3 2 0,1-2 1,1 3-1,0 1 0,-2-3 2,4 3-1,-1-1-1,-1-1 1,0 1-1,1 0 0,-1 2 1,0-1-1,1 1 1,-1 0-1,1 0-1,2 0 1,0 1 0,-2 0 0,2 0 1,-2 0-1,3 0 0,-1 1 0,2 0 1,0 1-1,1-1 0,-1 1 1,1-1-1,-4 7 0,5-4 2,-3 2-2,1-2 0,2 1 1,-2 5-1,1-4 1,1 2-3,0-3 3,1-1 3,-1 7-4,2-7 4,-1 7-5,1-4 1,-2-1 0,3 0 0,0-2 0,-1 4-1,1-2 0,-2 0 1,2 0 1,0 1-1,0-1 1,0 0-1,0 0 1,0 0-2,0 0 2,0 7 0,0-9 0,3 7-1,0 0 1,0-3-1,0 1 0,1-1 0,3 1 1,-1-2-1,1 4 0,-2-5 1,1 0-2,0 1 1,-1-5 1,2 6-2,-2-6 3,-1-1-2,3 2 0,0-3 0,1 1 1,-3 2 0,1-4 1,3 2-1,-5-2-1,5 0-1,-2 2 2,3-4-1,-3 2 1,1-1 0,-1 0-1,3 0 0,-1 1 1,-1-2-1,5 3 1,-4-1-1,3-1 0,-2 1 1,-2-2-2,6 1 2,-3-1-1,2 2 0,3-1 2,-7-2-2,8 1 0,-7 2 1,2-4-1,5 1 0,-7-1 0,7 2 0,-6-2 1,0-1-2,2 2 1,0-2 0,0-2 0,0 2 1,0 0 0,0 0-1,0 0 1,0 0-1,0 0 1,0 0-1,-1 0-1,2 0 1,4-1 1,-6 0 1,6-2-1,-1 1-1,-7-1 0,8 0 0,-2 0 1,-5 0 1,4-1-2,-6 0 0,0 1 1,0 0 0,-3-1 1,4 1-2,-1-3 1,-2 1-1,0-1 0,3 1 1,-4-1 0,1 1 0,-1-4 0,0 4 0,1-5 1,-1-2-1,-2 3 0,5-4 1,-5-1 0,-1 4 0,4-7 0,-4 3-1,0 3 0,2-6 0,-3 1-1,0 5 1,2-5 0,-2 5 0,-1-1 0,3-1-1,-2 1 1,-1 2 0,1-2-1,-1 0 2,-1 0-2,2 2 0,-1 0 0,-1-2 1,0 5-1,3-3 2,-3 5-1,0-1-1,0-4 0,0 4 1,0-7-1,0 3 2,0 5-1,0-7 0,0 7 0,0-7 1,-3 0 2,0-2-6,2 2 7,-4 0-6,1 1 2,0-1 1,-2-4-2,3 7 1,-4-8 0,-2 4 0,2 0 0,0 0 0,-1 0 0,-3 1 1,-1 0-1,-3-5 0,1 3-1,0 1 2,-2 1-2,-3-2 0,0 1 1,-2-1 0,-2 0-1,-3 0 1,-6 3-1,0 2 0,-7-1-1,-2 8-3,-8 0-3,-4 2-7,1 7-9,-9 5-19,0 7-41,-1 2-150,3 6-64</inkml:trace>
  <inkml:trace contextRef="#ctx0" brushRef="#br0" timeOffset="119448.334">3205 7245 265,'0'0'55,"0"0"-15,0 0-11,0 0-7,0 0-3,0 0-3,0 0-6,0 0 0,0 0-2,1-29 1,-5 24 3,1 1 2,0-1-1,-1-2 1,1 4 1,0 0-4,-4-5 2,2 5-2,-3-3-3,-1 1 0,0 1 0,1 0-3,4 2 0,-7-1-2,4 1 1,-4 2 0,-1-3-3,0 1 1,-2 2 1,1 0-2,-6 0 1,6 0-1,-6 0 1,2 0-1,7 2 1,-6 1 0,-1 2-1,-2 1 1,-3 0-2,3 3 2,-1 0 5,1 1-5,-1 4 3,0 2-4,-2 0-1,2 1 0,4 1 0,-1 3 1,-2-2-1,9 1 0,-2-1 0,4 1 0,2-1-1,0 2 1,3 1 0,0 0 1,0 0-1,3 2 1,0 2-1,0-2 0,0 1 1,0-1-1,3 1 1,3-4-1,-2-2 0,4-1 1,0-1 0,1-2 2,1 0 0,1 1-1,1-3 1,0 0-1,2-1 0,-1-2 2,0 0-4,3-1 1,0 0 0,-3-1 0,6 0 0,-3 1 0,1-2 4,-2 1-5,2-1 6,0-1-5,-1 0-1,0-3 0,-3 0 1,6 0 0,-9-2-2,10-1 2,-8 2-2,1-2 0,4 0 2,-4 0-2,6 0 2,-2-2 0,-4-3 0,3 0-1,-4-1-3,1-2 5,0 0-4,1-4 5,-2 2 2,-5-1 0,3 0 2,-4-3-1,7-3 2,-6 0-1,-1-3 1,-3 0-5,4-2 4,-4-3 0,-2 0-1,-1-3 0,0-1-2,0-1-4,-1-2 1,-5 2 0,2 0-1,-2 1 1,0 1 1,-4 3-2,3 3 1,-3 1-2,1 4-1,-2 2-3,2 5-3,0 1-2,2 2-6,-6 2-5,6-2-12,1 5-21,-4-5-53,6 6-98,-1-1-52</inkml:trace>
  <inkml:trace contextRef="#ctx0" brushRef="#br0" timeOffset="120808.5181">18216 7050 222,'0'0'24,"0"0"8,0 0 3,0 0 1,0 0-5,0 0-2,0 0-6,-56-83-1,41 74-2,-3 0-4,0 1 0,-1 3-5,-1-2 0,0 2-4,-3 1-2,-3 3-1,3-1-1,-2 2 2,2 0 0,-2 0 1,2 2 1,-3 3-1,2 4-2,-1-1 1,0 7-2,-1-3-1,0 5-1,-1 3 0,2 0 1,2 0-1,0 4-1,1-2 1,2 2 2,3 3-2,-2-2 4,6 3-7,-1-4 4,3 0-2,3 0 0,-1 1 2,3-2-1,1 0 1,2-1 0,0-7 1,1 6 1,2-2 1,0 1 0,2 6 1,2-4-3,3 1 1,5-2-3,-2 1 2,3-4-1,3-2 0,2 0 1,-1-1-1,3-4 1,0 2 1,2-2-2,2 0 0,1-2-1,-1 0 1,3-4-1,-1 1 0,1 1 0,0-3 0,-1 2 2,2-4-1,-2 1 0,1 0 1,-2-2 1,3 1-2,-2-2 2,2 0-3,0 0 0,-1 0 2,2-2 1,0 0 1,3-5-1,-3 1 0,1-1 1,-1-3-2,-1 1 2,0 0 0,0-3-1,-3-1 1,-1-3 0,1-2 0,-2-1 0,-3-1-2,0-5 2,-2 1-2,-5 1 0,-3-1-1,1-2-1,-3 1 0,-2 1 2,-2 0-1,-3-3 1,-1 3-1,0-2-1,0-2 1,-7 1-5,-2 0 7,-1-2-4,-4 2 3,-2-1-3,-3 5 0,-3-1 0,2 1 0,-3 4-2,-2 1 0,1 1 0,-4 2-2,-2 4 1,0 3-5,-2 2-2,-3 6-4,0 0-10,-2 6-16,-2 8-43,3 4-113,-2 4-72</inkml:trace>
  <inkml:trace contextRef="#ctx0" brushRef="#br0" timeOffset="122616.1098">4263 8758 0</inkml:trace>
  <inkml:trace contextRef="#ctx0" brushRef="#br0" timeOffset="124202.8643">19267 8236 50,'0'0'20,"0"0"2,0 0-3,0 0-2,0 0-2,0 0-1,0 0 2,0 0 4,0 0 1,0-12 2,0 11 0,2-1-1,-1 0 5,-1 2 5,1-1 2,-1 1 2,2-2-4,-2 2-5,0-1-4,1 1-3,-1-1-4,0 1-2,0-3-3,2 3-2,-2 0 0,0 0-2,0-3 0,0 2-1,0 0-1,0-1 0,0 2 1,-2-1-3,1 1 0,-1-2-2,1 2 0,0 0 0,-5 0 1,0 0-1,-3 2 2,-4 6-1,2 2 2,-2 2 0,0 2-1,3 2-1,-1-1-1,-1 2 0,-2 0 1,3 0-1,-3 3 1,0 2 1,-1 0 0,1-1 0,0 1-1,1 0 2,2 1-4,0 0 3,3 1-6,-1-2 3,0 2-2,2 0 2,0 0 2,0-1-2,1 0 0,0 2 0,2-1 2,1 2-1,1-1 0,2 1 0,0 1 1,0 0-1,3-1 1,2-2-1,-2 0 1,0 1-1,1-1 1,-1-2-2,1-2 2,-1 0-1,0 0 1,0-3-1,1 3 1,-1-1-1,1 0 0,-1 0 0,0 1 0,1-1 4,-1 1-5,0 1 3,0-1-4,0-2 2,0-2 0,1-2-2,1 1 3,0 2-1,1 5 1,0-3 0,0-2 0,0 1 0,2-1 0,-2 0-2,1-1 1,1 0 0,1 1 0,0-2 0,0 2 0,-2-5 1,2 0-1,-2 0 0,0-1 1,2 0 0,-1 0 2,1-1-3,-3-2 1,4 4 0,-3-1 0,-1-3-1,3 2 1,1 0-2,-4-3 1,2 2-1,-2-3 0,4 1 2,-1 2-2,-3-4 1,4 7-1,-3-7-1,0 0 3,2 0-3,1 0 2,-1 2-1,0-5-1,-1 1 2,2 0-1,-1-1-1,-5-1 0,5 1-2,-3 0-1,-1-2-1,1 1-2,-6-1-2,0 0-7,6 0-7,0 0-24,4 0-35,-1-3-67,-3-5-102</inkml:trace>
  <inkml:trace contextRef="#ctx0" brushRef="#br0" timeOffset="125227.7931">20311 8263 181,'0'0'23,"0"0"8,0 0 4,0 0-4,0 0-7,0 0-8,0 0-5,0 0-3,0 0-1,0 0 5,0-15 5,0 15 5,0 0 5,0 0-2,3 0-3,4 5-4,3 4-3,2 1-2,2 1 0,-2 1-2,0 0 2,0 2 0,2 1-2,0 1 0,-1 3-2,1 0-1,-2 3 1,0-1-3,-2 2 1,-2 2 0,0-2-3,-2 4 2,2-1-5,-1 3 0,-1-4 0,0 1 0,-3-2 0,2 0 1,-3 1 2,1 1-2,-2 1 2,1 0-1,-2 0 0,0 2 1,1 0-1,-1-1 0,0 4 1,0-3-2,0 0 1,0-3-1,0 2 0,0-3-2,0 2 1,0 0-1,0-1 1,-1 1 3,-1 0-4,1-1 3,-2 1-4,0-1 2,-1-1-1,-1-1 0,0 0 2,-1-1-1,-2 1 1,0-1-2,-1 1 2,0-2 0,1 0-1,-2 0 1,2-2 0,0 3-2,-1 0 1,2 0-1,0-1 0,-1 0 1,0-1 0,1-1-1,1 2 1,0-3-1,0 1 1,1-5 0,0 1 0,1 0-1,-1-1 1,1 2 2,1-2-2,2-3 2,-2 0-4,0 0 1,2-2-1,-1 2 1,1-7 0,-1 4 0,1-4 1,-1 1-2,2-1 2,0-5-2,-1 0 2,1 0-1,0 1 1,-2 0 1,2 1 0,-1-1 1,0 1-1,-1 0-1,1-1 0,-1 1-1,1-1 0,-1-1-2,1 0 2,-1 2-4,1-2-3,-1 0-5,-6 0-11,-4 0-24,-1 0-66,-4-2-158,-2-4 1</inkml:trace>
  <inkml:trace contextRef="#ctx0" brushRef="#br0" timeOffset="167657.8865">22170 8003 259,'0'0'21,"0"0"6,0 0 10,0 0 8,0 0-3,0 0-9,0 0-12,0 0-9,0 0-6,15-4 2,-15 3-1,0-1 3,0 0 0,0 1-1,0-1-2,0 1 0,0 0-4,0-5 2,-3 2 0,-2 2 0,0-5 1,2 4-1,0 0-1,-4-3 0,4 5 1,-2-2 0,-3-2-1,4 3-2,-7-2 2,3 0-1,-4 0 0,-1-2 1,3 4-1,-6-3 0,6 2 0,-3-1-1,-3 2 1,5-1 0,-6-2 1,6 4 0,-2-3 0,1 1 2,-2 1-3,-4-1 0,6-1-1,-4 1 0,-2 0 0,8 0-1,-7 1 1,7 0 0,-3 0 0,0 1 0,0-1 0,0 0 1,1 2-1,-2 0 0,2 0-1,-7 0-1,8 0 2,-9 0-1,5 2 0,4 0 0,-4 3 0,-2-3-1,7 0 1,-8 2 0,2-1-1,-2 1 2,-4 0-1,2 0 1,1 3-1,1-1 0,0 0 0,-1 0-1,3 0 0,-3 2 0,2-1 0,0 1 2,-1-1-2,-1 1 1,1 2-1,2 0 1,-3-1-1,3 0-1,-1-1 2,5-1 0,-1 0-1,0 1 1,0 0 0,-3 3-1,3-3 1,3-1-1,-2 1 0,1 2 1,-4 0-1,7-1 0,-2 1 0,1 3-2,-1-3 2,-3 6 0,1-3 0,2 2 0,-1-1 0,0 3 1,0-2 0,2 2-1,-1 0 1,1 0-2,-2 2 2,1 0-1,-2-2 1,2 3-1,0 1 1,-3-4-1,3 3 1,1-3-2,-1 2 2,3 1 3,-1-2-4,3 4 3,-1-2-4,-1 1-1,2 1 1,1 0 2,1 2 0,-1 1-1,1-2-1,-3 4 0,3-2 1,0 4 0,1 0 0,0 3 0,2 0 0,0 0-2,0 0 4,0-1-4,0 1 2,0-1 0,0-1 2,0-2-4,0-1 4,0 2-4,2 0 4,-1-3 1,2 0-3,1 0 4,2-1-5,-2-3 1,2 0 0,0-2 0,0-3 0,2 2-2,2-2 3,-1-2-2,1 0 0,0-2 1,1 1 0,0-1 0,-1 1 1,0-1-1,3 1 0,-1-2 0,-3-4 0,3 1 1,-1-1-1,1 1 0,3 2 0,-6-4 0,2 2 1,-1 1-2,1-2 2,0 2-1,1-3-1,2 1 1,-1-1 0,4 4 0,-2-2 0,-5-2 1,3 0-1,-1-2 1,-2-2-1,3 6 0,2-4 0,-4-2 0,2 1 0,3 1 0,-8-2 1,10-1-2,-8 1 1,2-3 1,9 0 0,-7 0 0,7 0-1,-1 0 1,0 0 0,4-1 0,0-3-2,-1 1 1,-1-1 0,-3-4 0,2 3 0,-1-4 1,1 4-1,-2-1 0,1 0 1,-3 0-1,0 0 1,1 0-1,1-1 0,-8 3 1,5-2-2,-3 0 2,3 1-1,-1-1 1,0 0 0,0 0-1,4 0 0,1-3 0,-3 1 0,-2 1 0,-2-3 0,1 5 0,1-2 0,5-3 0,-6 0 0,4 0 1,-4 1-1,2-1 1,-1-2-1,0 4 0,0-3 0,2 0 1,-4-1-1,3 0 1,-1 0 0,-1-3-1,-2 2 1,2 1 0,-2 0-1,-2 0 0,4 0 0,-2-1 1,-2 1 0,-2 0-1,0 2 0,1-4 0,0 1 1,2-7-2,-1 2 1,0-1-4,0 2 4,-1-2-1,2 1 1,-1 1 1,-1 1 0,1-2-1,-1-1 0,-2 2 0,2-1 0,-1 0 1,-2-1 0,0 7-1,-2-3 0,1-2 1,-1 0-2,2 3 2,-2-3-1,-1 7 1,-2-3 0,2 1-1,-1 0 1,1 0-1,-2 0 0,1 0 1,-1 1-1,1-1 2,-1 2-2,-1-5 0,0 5 1,2-2 0,-2 0 1,0 0-1,0-2 0,0 2 1,0-4-1,0-3 0,0 6-2,0-6 0,0-2 2,-2 2-1,-1-7 2,-1 4-4,2 4 3,-1 3-3,0-4 3,1 7 0,-1-6 0,0 0 0,1 6 0,-2-5 0,1 6 0,0-1 1,0-5-2,1 7 1,-1-8-1,0 9 2,0-5-1,0-3 1,0 6 0,-4-7-1,4 9 0,-1-2 3,-2-5-2,0 3 1,0-3 0,-1 3 0,-2 1 0,1-1 0,-7-3-1,2 3 1,-3-1-1,-1 3 0,-2-2-1,-2-1 0,0 2 0,0 2 0,-4 0-1,3-2 0,0 2 0,1-1 0,-1 0 0,0 1-1,2 1-3,7 2-6,-3 0-10,6 2-14,0 0-21,1-2-56,7 4-154,-4-4-5</inkml:trace>
  <inkml:trace contextRef="#ctx0" brushRef="#br0" timeOffset="168893.525">16777 11416 330,'0'0'2,"0"0"0,85-17 5,-50 10 7,0-2 6,3-2 6,3 0 0,6 0-3,0-4-1,4 2-1,7-1 1,2-1-2,3 0-2,5-1-1,4 0-2,2-1-4,4-1-5,2 0 3,7 0-5,2-1 5,5-2 3,7-2 0,3-1-2,3-3-1,5-2-5,3 2-1,4-2-1,4-4 0,1 1 1,2 0-2,1-2 1,2 3 1,-1-2 0,3-1 0,-3 0 4,4 1-3,-2-4 1,0 1 2,1-3-6,-2 2 3,0-1-2,-3 0 1,0 1 1,-1 0-1,-3 0 2,-5 3-2,-4-3-1,-4 5 0,-4 1 1,-3 4-1,-8 2 2,-3 0-2,-7 4-1,-4 1 1,-8 4-2,-4 0 0,-8 3-2,-7 2 2,-7 1 0,-5 3-1,-16 4-1,-9 1-5,-4 2-4,-6 0-4,-2 0-6,-2 0-7,-5 2-25,-15 8-40,-9 4-103,-11 1-55</inkml:trace>
  <inkml:trace contextRef="#ctx0" brushRef="#br0" timeOffset="169653.5422">16497 11930 412,'0'0'-5,"0"0"4,0 0 4,0 0 1,0 0 3,0 0 2,109-45-1,-75 32 3,9-1 0,5-4 7,6-1-2,5-2 4,6-1-2,3-2-1,7-3-3,2 0 0,8-1 0,2-2-3,7 0 2,4-3-4,3 0 2,4-2-2,4 2 0,3 0-1,5-2 0,3 1 0,3-2 1,4 1-1,6-3-7,2 0 4,5-2-5,-1-1 3,7 3 0,0 1 1,2-4 0,3 2-1,1-2 1,-1 0-2,4-1 2,-3 5-4,0-2 1,-2 3 0,0-1 1,-4 4-1,-4 1 1,-3 0 0,-9-2 1,-4 1 2,-8 2-4,-8 0 3,-8 3-2,-10-3 3,-7 7 1,-10-1 0,-8 4-1,-9 2-1,-9 2-1,-9 2-1,-9 1 0,-11 6 0,-7 3 1,-9 3-1,-4 2 1,0-2-2,0 2-3,0 0-7,0-1-7,-14 1-9,-9 0-18,-8 1-31,-6 10-82,-5 7-113</inkml:trace>
  <inkml:trace contextRef="#ctx0" brushRef="#br0" timeOffset="170691.9673">17321 11103 394,'0'0'0,"0"0"2,0 0 5,0 0 2,0 0 1,0 0-1,0 0-1,0 0 0,0 0 0,0 0-1,-36 65 5,20-51-5,-1 1 5,-2 0-1,-1 2 1,-5-2 0,1 1-1,-7-3-3,3 3 1,-4-4-2,-3 1 2,-1-2 1,-2-1 2,-1-1 0,-3-1-1,-3-1-1,-1-2-2,0-1-2,-6 1-3,0 2-1,-6-1-2,-1 1 1,-6 3-1,-5-3 2,-2 2-2,-6-3 1,1 0 0,-1-1 0,3-2 2,1-2 2,2-1 2,-2 0 0,3-3 0,2-4-1,0-5 0,2-5-1,3-1 0,4-5-1,5-5 1,7 0-1,0-5-2,6-4 4,2 0-4,4-2 2,1 0 2,5 0-3,2 0 0,5 1-1,3 3 0,0 3-2,1 4 1,4 2-1,1 3 0,2 3 0,2 7 0,0 2 0,4 6 0,1-3 0,-3 2 0,5 3 0,-5-4 1,5 4-1,0 0 0,-4-1-1,4 1 0,0-1 2,0 2-1,3 2 2,-2-3-3,2 3 0,-1 0-1,-3 0-2,4-3-3,0 3-7,-1-1-16,1 1-19,-2 0-21,2 0-29,0 0-80,0 0-47</inkml:trace>
  <inkml:trace contextRef="#ctx0" brushRef="#br0" timeOffset="171227.8969">14700 11143 445,'0'0'40,"0"0"5,0 0-4,0 0-6,0 0-10,0 0-9,0 0-3,0 0-7,0 0 1,0 0-1,-59-71-1,56 52 2,0-9-1,2 2 1,-1-4 2,2-1-3,0-3 2,0-2-3,0-2 2,0 1-2,3-4 0,1 4 0,2-3 0,1 1-3,-1 2 0,1 3 2,-1 5-3,1 11 5,-4 5-3,-1 9 0,-2 4-1,0-2 0,0 2 0,0-1 0,0-1-2,0 0 0,0 1-2,0 1 1,0-1 0,0 1 1,0 0 0,1 0 1,-1 0-1,0 0 0,3 0-1,0 4 1,3 4 1,-2-1-1,1 0 0,4 0 0,3 1 4,5 1-4,2 0 5,7 0-7,8 1 2,6 0-2,9 4-2,8 6-14,5-1-47,9 8-173,2-1-59</inkml:trace>
  <inkml:trace contextRef="#ctx0" brushRef="#br0" timeOffset="173488.1613">18218 7714 406,'0'0'-12,"0"0"-13,0 0-17,0 0-30,0 0-69</inkml:trace>
  <inkml:trace contextRef="#ctx0" brushRef="#br0" timeOffset="173649.0184">18218 7714 641,'-76'-99'-16,"76"99"-21,0-1-50,11 1-154,-1 0-1</inkml:trace>
  <inkml:trace contextRef="#ctx0" brushRef="#br0" timeOffset="180463.3751">24522 9094 515,'0'0'33,"0"0"-3,-33-94 3,17 63-3,-4 2-1,-2 2-5,-2 4-4,-5 7-6,2 3-5,-4 8-4,1 5-2,-3 5-2,2 17-1,1 13 0,1 8 0,2 14 1,3 10 3,5 5-2,4 3 1,4 0-2,6-1-3,5-7 2,1-2-1,9-9 0,9-8-1,5-7 0,3-7-1,6-7 2,3-4 0,0-8 1,2-3 0,1-5-1,-2-3-1,-1-4 2,-4-4 0,-1-6 0,-2-3 2,-1-7-2,-2-2 0,0-7 1,-1-4 0,-2 0 0,-1-2 1,-7-2-2,-1 1 2,-7 2-1,-1 4 2,-5 9 2,-1 4-2,0 7 2,0 5-3,-4 4-2,-5 2-2,-6 13 1,-3 7-1,-1 8 3,5 5-1,2 5 0,4-2-2,3-1 0,5-3-2,0-2 1,5-9-2,3-2 0,4-3-1,-5-7 1,3-2 0,-4-2-2,0-5 3,-2 3 0,-4-4 1,0 0 3,4 0 2,1 0-2,2-7 3,-1-6-3,-4-4 0,-2-9 1,0-3 0,0-3-1,-2-1 2,-1-5-2,3 0 1,0 0-1,3 3 2,7 5-2,0 6 0,-1 9 0,-2 4 0,3 9 0,3 2 2,7 13 1,3 8 1,-4 6-2,0 4-1,-2 6 1,-1 1-4,-3-1 2,-4-2 0,0-5 0,-3-3-2,-3-6 2,0-9-1,-1-7 1,-2-5 0,0 0 1,0 0 3,0 2-2,1-1 0,-1-1-1,0 0-2,0-10 0,-1-10 1,-2-6-2,3-3 2,0-4-1,4-2 2,7-3-1,0 3 0,4 3 1,1 6 0,1 7 1,-5 3 0,-4 11 0,2 5 2,1 1 1,3 16 1,3 5-1,-1 8-3,-4 6 0,-2 3-3,-2 5 0,-2-1-5,0 0 0,-1-2-5,1-4-5,-3-2-8,0-5-20,-1-8-28,1-3-51,0-9-103,-2-5-6</inkml:trace>
  <inkml:trace contextRef="#ctx0" brushRef="#br0" timeOffset="182074.0421">25237 9343 490,'0'0'51,"0"0"-16,0 0-17,0 0-5,0 0-2,0 0 4,0 0-1,0 0-7,0 0-1,29 109-6,-25-72 0,2 1-3,-3-4 1,1-5-1,-1-8 1,1-4-1,-1-6 0,0-7 1,-1 1 3,-2-5 2,0 0 3,3 0 0,2-5 0,2-7-2,1-8-1,-1-4 1,3-3-1,0-3 0,0-1 0,6-1-1,0-2-1,3-2 3,4 4 3,-3 3 3,-1 5-1,-5 9 0,-6 8-6,-4 3-1,-4 4 1,0-1 0,0 1 1,1 0 2,1 0 1,-2 0-1,0 0 1,0 0-2,0 10-1,-6 5-1,-1 6-1,-3-1-2,3 2 0,2-1-1,1 2 1,2 0-2,2 2 2,0-1-1,6 0 1,3-2-1,4-2 0,1 0 0,4-3 1,-1-4-1,3-2 0,2-3 0,-6-3 1,1-3-1,1-2 2,0 0 0,5-9 0,-2-3 0,-3-4 0,-1-2 0,-2-3 0,-1-2 2,-3 1-1,-2 1 1,-2-3 1,-3 9 1,-1-3 0,-2 7 5,-1 5 1,0 1 0,0 5-2,0-2-6,0 2-4,0 0-1,-4 6 1,0 8-1,1 6 3,3 1-1,3 1 0,10-2-1,0-1 0,4-2 0,1-6 0,3-4-1,2-2 1,0-3-1,2-2 1,1-7 0,2-4 0,-4-5 1,1-4 0,-5 1 1,2-4-1,-5 0 2,-2-2 0,-3 2 0,-3-1-1,-5 1 2,-1 1-2,-3-2 1,0 2-1,-7 5 1,1 3 0,-4 4-1,5 5-2,-6 5-3,-7 0 0,3 12 0,-4 10 1,5 12 2,1 7 1,4 6-2,5 8 3,4 3-2,0 1 2,3 1-2,5-2 2,1 1 2,5-5-3,-3-3 2,1-5-3,-3-9-1,-1-6 3,-4-10 0,-1-9 2,-1-6 2,-2-6-1,0 0 2,0 0 0,0 2 0,0 0 0,0-2-2,-3 0-1,-3-4-2,0-11 0,0-6-1,6-6-1,0-7-4,6-7 1,9-10-5,5-10-1,4-9 0,6-5-3,1-5 6,2 1 1,-1 9 5,0 6 3,-8 16-4,-4 12 5,-8 13-3,-6 11 5,-3 7 3,-3 5-3,0 0 1,-10 12-4,-8 10-1,-5 10 0,-2 2-1,-2 7 2,4-1-2,5-1 1,3 1-2,6-1 0,3-5-1,6-5 0,0-5-2,4-3 1,7-6-3,-3-6 1,7-3-2,1-4 1,4-2 0,6-6 0,0-8 2,0-6-4,3-2 5,-3-3 1,2-4 3,0 0 0,-3-3 0,-2 0 0,-2 0 1,-1 0-1,-3 2 3,-1 4 0,-5 9 1,-5 7 2,-3 6-2,-3 4-2,0-1-2,0 1-1,0 0 0,0 10 0,-2 7 0,-3 7 1,-2 0-2,4-7 0,0 0-1,1-5-2,2 0 0,0 0-2,0-7 0,0 1 2,0-4-1,5-1 3,5-1 2,4 0 1,1-9 0,1-4-2,1-4 2,-3-1 0,1-1 0,-4-3 0,0 7 5,-1 3-4,-5 5 2,-2 4-2,0-1 0,-3 4-1,3 0 0,2 9 2,3 4-3,-1 6 1,-1 3-5,-3-3-2,3-1-8,-3-3-4,5-2-11,-2-3-13,3-3-12,1 0-19,3-5-19,10-2-13,1 0 7,7-7 32,-1-7 42,-2-1 46,-2-3 25,-1 0 8,-2-4 1,-6 3-4,-3-1-1,-2 1-1,-4 7-2,-5 3-3,0 6-4,-3-3-6,0 0-4,0 0-7,-1-1-10,-9 7-5,-2 0-5,-6 5-2,-1 12 1,0 5 0,3 7-2,2 0 1,3 1-3,7-2 1,4-2-4,1-3 0,11-6-2,4-3 0,3-1 0,2-9 1,4-4 3,1 0 0,1-7 1,-2-3 2,1-4-1,-3-3 1,0 0 1,-5-1 2,-4 1 2,-1-3 1,-1 1 1,-2 1 0,-3 6 3,1 0 2,-3 4 2,-1 4-2,-1 1-3,-3 3-7,0 0-4,0 0 0,2 0-3,2 0 0,4 5-4,3 7-12,2 3-16,3-3-34,0-2-115,4-1-96</inkml:trace>
  <inkml:trace contextRef="#ctx0" brushRef="#br0" timeOffset="183133.2833">28530 8937 416,'0'0'33,"0"0"19,0 0 14,0 0-5,0 0-14,-84 0-19,80-7-12,-2-8-8,6-4-6,0-6-2,7-4 1,7-2-1,0-2 1,2-2-1,3-3 1,-5 0-2,-2-3 1,-5 4 0,-4-2-3,-3 4 4,-5 5-3,-5 6 5,-5 5 2,4 8-1,-3 4 0,-1 7-2,0 5-4,-6 15 3,3 13 5,1 18-2,2 15 5,1 14-3,2 11-5,4 8 3,5 3-1,3-3-3,5-7 2,5-5-2,3-12-2,0-9 3,0-12-2,-6-9 2,-1-9 0,-4-14 0,-1-9 0,-1-6 1,0-7 1,0 0 1,0 0 0,0 0-1,-6-2-1,-4-11-1,-3-4 0,4-10-1,5-2 1,4-3-1,0-2 0,4-3-1,7 0 0,1 0-2,6 3 2,-1 5 1,-1 7 0,1 4 0,-5 7-4,4 3 4,-3 7-4,3 1 2,1 1 5,-3 10-4,-2 2 1,-2 1-2,-3-3 1,1 2 1,-5-4-1,1 1 1,0-2 0,-1-3-1,0-1 1,-3-4-1,0 0 0,6 0 1,4 0-2,6-12 1,3-5 0,-1-5 1,-1-5-4,0-5 4,0 2-5,2-2 3,2 1 2,3 4-1,-2 6 4,1 6-1,-2 7 1,1 8 0,-5 3-2,-1 12 4,-4 5-2,-2 6 2,1 5-3,-5-2-2,1 3 3,-2-6-4,-1-8 5,-1-4-3,0-5 0,0-4 1,-2-2 0,8-2-1,4-1 0,7-10-2,8-12-6,-1-2 3,3-6-9,-1-4-3,0-7-16,0 2-37,-1-4-165,-3-1-47</inkml:trace>
  <inkml:trace contextRef="#ctx0" brushRef="#br0" timeOffset="184589.5897">24257 10709 470,'0'0'53,"0"0"2,0 0-1,0 0-12,0 0-11,0 0-9,0 0-7,0 0-5,0 0-3,0 0-4,-12 38-1,21-60-1,5-5 1,5-5-1,0-1 1,3-1-1,-1 3-3,-1 3 5,-2 6-5,-5 5 4,-6 9 0,-4 5 1,-2 3 2,4 9 2,2 10 2,1 6-7,-3 4 2,-1 0-5,-1-2 0,0-7-1,0-3-1,1-8 0,-1 0-3,0-2-1,-2-4 1,2 2 1,-3-5 1,5 0 2,3-3-1,4-9 1,2-3-1,1-3 1,-5-2 2,0 1-2,-2 7 4,-3 5-1,-2 4 1,-3 3 0,0 0 2,3 0 0,3 5-1,1 8 0,4 4-2,-3 2-2,0-2 1,-2-3-2,4-3-1,-4-4-1,0-1-3,1-1 0,3-4-5,3-1-6,3-3-8,1-11-6,1-2 1,-1-4 6,-1-5 9,-1 0 10,-3-4 1,0-3 8,-1-3-1,-3 1 3,-1-7 3,-1 0 3,-3-6 5,-3-2 4,0 2 4,0 3 2,-5 7 6,-2 10-5,1 8 0,0 11-6,-2 8-9,-2 10-5,-3 19-4,-2 19-1,7 19 0,5 8 2,4 12 0,-1 2-4,6 1 2,3 1-3,3-2 0,0-3 3,1-3-4,0-6 3,-4-9 1,-2-10-4,-1-7 6,-5-11-7,-1-8 4,-1-7 2,-5-6-1,-1-5 5,1-9-3,2-2 0,-5-3 2,-2 0-3,-1-8 1,-4-10-3,3-7-1,4-5 2,4-7-5,3-10 4,2-3-4,3-7 1,7-4 3,3-1-2,3 1 2,2 5-2,6 2 1,1 9-1,1 7 1,-1 8 0,2 7 1,-7 11-1,-1 9 0,-2 3 0,-1 5 1,2 8 0,-1 5 0,-6 1 0,-1 1-2,-2 3-2,-3 1-6,-3 2-7,-2 1-16,0 3-27,-2-6-58,-3 0-161,-1-6-6</inkml:trace>
  <inkml:trace contextRef="#ctx0" brushRef="#br0" timeOffset="184713.7654">25001 10408 652,'0'0'-28,"0"0"-8,0 0-26,0 0-82,0 0-91</inkml:trace>
  <inkml:trace contextRef="#ctx0" brushRef="#br0" timeOffset="185325.4715">25157 10631 571,'0'0'36,"0"0"-6,0 0-12,0 0-8,0 0-6,0 0-3,0 0-1,0 0-1,0 0-3,83-5-5,-76 14-4,-1-1-5,-3 0 0,1 3 3,-3-7 2,2 1 5,-3-5 5,0 0 1,0 0 0,2 0 5,5 0 3,-3 0 3,2 0 5,0 0 2,-2 0-1,2 0-1,0 0-2,4 0 0,-4 0-4,2 1-1,4 2-2,-5 2-2,2-2 0,1 0-1,-3 0-2,-3-2 2,8-1-2,-1 0 1,4-7 0,4-7-1,-5-2 1,1-4 0,-5-3 2,-1-2-2,1 0-3,-5-2 4,-2-5-2,-1 2 6,-2-2 1,-2-4 0,2-3 1,-3-3-3,-1-4 3,-2-4-1,1 5 3,-1 2 0,1 6 2,1 15-1,3 8-2,1 9-7,0 5-5,0 0 2,0 17-1,0 12 6,4 16-1,2 7-1,0 8 0,4-3-1,-2-1-1,4-2 2,1-9 0,0-6-3,1-2 2,1-10-3,1-4 1,-6-10 0,0-3 1,0-4-1,-6-5 2,7 1-1,1-2 1,5-5-2,7-4-1,-5-3 2,-2-1 1,-1-1-1,-4 7 3,0-1-2,-3 6 1,-3 0 0,4 1 1,-3 1-1,4 0 0,2 5-2,-3 2 0,1 1 0,-2 4-3,-3-7-1,-1 4-4,0-6-6,-5-3-21,0 0-36,0 0-145,0 0-69</inkml:trace>
  <inkml:trace contextRef="#ctx0" brushRef="#br0" timeOffset="185449.7791">25510 10236 729,'0'0'-78,"0"0"-122,13-90-71</inkml:trace>
  <inkml:trace contextRef="#ctx0" brushRef="#br0" timeOffset="185558.5017">25122 10202 351,'0'0'-272</inkml:trace>
  <inkml:trace contextRef="#ctx0" brushRef="#br0" timeOffset="186129.0983">26405 10549 751,'0'0'2,"0"0"-4,85-70 3,-49 35-2,1-10 1,-1 0 1,0-4-1,-2-3 7,-6 4 2,-2-1 6,-1 1 0,-7 2-2,-5 0-8,0 4-1,-5 4-2,-6 4-3,1 8 5,-3 9-6,0 7 2,-3 5-2,-7 5-1,-3 5 3,-3 14-4,-2 10 5,6 6-3,4 5 0,5 4 1,3 4 0,8 0 1,7 1 0,3-4 2,3 0-1,3-3 1,-2-6-1,-3-5 2,-3-7 0,-6-7 2,-3-8 0,-4 3 2,-3-2-2,-9 5-1,-2 4-1,-6-4-3,-4-3-3,-2-1-6,-3-2-4,2-3-16,4-3-12,9 0-25,-1-3-67,7 0-125,-5-9-7</inkml:trace>
  <inkml:trace contextRef="#ctx0" brushRef="#br0" timeOffset="186962.967">26930 10270 668,'0'0'16,"0"0"1,0 0 0,0 0-8,100-17-6,-79 7-2,1-4 0,-1-1 1,-3-2 1,-1 1 0,-7 3 1,-1 0-1,-2 5 2,-5 4-1,-1-7 1,-1 0 1,-7-1-3,0 0-2,-6 6 1,-6 4-1,-4 2 1,-2 5 1,1 7-1,0 5 1,4 4-2,4 6 0,4 0-1,3 4 0,6 0-1,3 1 1,1-4-1,10-2 1,6-3-1,-1-7 1,5-2-1,1-7 0,2-2 1,0-5-1,-1 0 1,0-5 0,1-5 1,-4-4 0,0-3-1,0-2 0,-4-2 1,4-4 0,-4-2 0,0 2 0,-2-4 2,1 3-2,-4 1 1,1 3 0,-5 7 0,0 1 0,-4 6-1,-1 3-1,2 2 0,-4 3 3,0 2-2,0 13 1,0 8-2,0 10 0,0-2 0,0-2 0,0-2 0,6-5-1,-1 2-1,3-9 0,-1-3-1,4-4 1,-2-4 0,4-4-1,7 0-2,2-4-1,5-10 1,-1-2 1,-1-4 2,0-2 2,-1 0 1,2-4-2,-1 2 3,-2-1-3,2 1 5,-1 4 1,-2 3 0,-9 6 2,-6 6-2,-1 3 0,-6 2 1,3 0 2,0 3-2,1 4-1,0 8-3,-2 4 0,-2-1-3,0 2 1,1-3-3,1-7-1,4-1 0,-2 1 1,3-5 0,0 2 3,4-6-1,6-1 1,1-3-1,6-7 1,-3-2 0,1-1 0,-3-3 1,0 1 0,1 0 0,-4 2-1,0 1 1,-6 1 0,-3 5 0,-2 1 1,-1 2 1,-2 1 0,1-1 1,-3 3 0,0-2-1,0 2-1,0 0-1,2 0-1,-2 0-2,0 0 0,0 0 0,4 0 1,8 0 1,5 0 1,8 0 0,2 3 2,5 1 0,0-1 0,0 2 0,-1 3 0,-5-1 0,-8 0 0,-2-2-1,-9 0 1,-4-2-2,-3 6-1,-3 3-3,-16 5-11,-11 3-22,-6-5-48,-11-5-190,0-3-30</inkml:trace>
  <inkml:trace contextRef="#ctx0" brushRef="#br0" timeOffset="187097.6193">27861 9922 976,'0'0'-19,"0"0"-32,0 0-188,0 0-84,0 0-21</inkml:trace>
  <inkml:trace contextRef="#ctx0" brushRef="#br0" timeOffset="187875.2534">23526 8579 714,'0'0'3,"0"0"-4,0 0 5,-33 91 8,23-3 4,-1 30 7,3 28-2,2 23-6,3 13-7,3 7-4,3 2-3,11-7 1,1-9-1,3-15-1,2-17 3,0-13-4,-2-13-1,-3-15-5,0-10-10,-5-10-13,-7-15-37,-3-8-123,0-13-97</inkml:trace>
  <inkml:trace contextRef="#ctx0" brushRef="#br0" timeOffset="190357.1242">10895 4125 539,'0'0'-8,"0"0"6,0 0 9,0 0 5,-6 117 2,6-46 1,0 16-1,0 15-7,1 12 0,2 9-3,0 5-4,2 0 4,-1-4-1,2-10-1,4-7 0,0-13-1,3-15-2,-3-14 2,3-11 0,-3-12 1,0-10-1,-2-12 1,-4-3-2,-1-7 0,1-6-5,-1 6-4,0-7-8,1 4-15,1 0-31,-2-4-95,-2 2-71</inkml:trace>
  <inkml:trace contextRef="#ctx0" brushRef="#br0" timeOffset="191624.4727">10526 4346 460,'0'0'5,"0"0"4,0 0 3,0 0-1,0 0-5,0 0-5,0 0-1,0 0 7,0 0 6,0 0 2,7-16-1,16 16-3,9 0-3,3 0-3,1 0 2,2 0-2,4 0 1,0 0 0,2-2 1,0-1-1,3-2-2,3 1 0,0-1-2,5-2 1,1-1-2,5 0 0,3-5 3,4 2 1,4-5 2,6 1 1,3-1-1,8-1-1,-1-3-4,4 3-1,2 0-1,3-2 1,0 1 0,0 0 0,0 2-2,-2 1 2,2 0 0,-2 1-1,1 2 2,1-3-1,-3 3-1,-2 0 1,-1-1 1,-3 1-1,-1 0 2,-5 3-2,-2 0 1,-2 1-2,-1 3 1,-4-2 0,-5 1-2,0 0 2,-5 2-1,-3-1 0,-2 2 0,-3 0 1,-3 0-1,-3 0 1,-3 0 0,-5 1 1,2-1 0,-8 1 0,-3 0-1,-6 2-1,-7 0 1,-1 0-2,-6 0 1,2 0 1,0 0 0,-2 0 1,3 0 1,-4 0-3,1 2 3,-2-1-2,2 0-1,-8-1 2,6 2-3,-5-1 2,-1 1-1,3-1 1,-3-1 2,1 2-2,-1 0 0,1-1-1,-4 1 0,5-1 0,-2 1-1,3 2 2,-2-1-1,-4-1 0,8 2 1,-5-1-1,5 2 0,-2 0 0,-1 1 0,1-2 0,0 1 0,0-1-1,-4-3 0,5 6 1,-5-5 0,3 5 0,3 4 1,-3 0 0,1 5-1,2 3 2,-3 0-1,-2 6 1,-1 6-1,3 9 1,-2 6-2,1 7 2,0 8-2,1 4 2,-2 4 1,2 5-3,-1 2 3,-1 3-4,1 4 0,0 3 1,-1-3-3,2 1 5,0-3 0,-2 0-1,3-3 2,-2-5-4,-1-4 0,-1 0 2,0-4-2,-2-3 1,-1-6-1,0-4 2,0-5-1,0-8 1,-1-5 3,-2-4-5,0-11 6,0 0-4,2-9 1,-2 1 0,1-2 1,1-4-1,-1-1 1,-2-1-3,3 0 2,-2 0 1,2 2 0,-4-3 1,2 0-1,0 0 0,-6 1-2,3-2 1,-8-1-1,-6 2 0,-2-2 0,-10 0-1,0 2 0,-3-2-1,-4 0 1,-9-2-1,-4 0 2,-9 1-1,-8-1 0,-6 1 0,-8-1 0,-5 1 0,-6 1 0,-4-1-1,-8 1 1,-4 1 1,-5-1 0,-2 0 0,-3 0-2,0 4 1,-2 3 0,-1 0 0,-1 1 0,1 0 0,3 1 0,0 3 0,-1-2 0,4 2 0,2 0 0,5-5 1,6 1-1,5-4 0,5 1 0,4-4-1,3 1 1,9-2 0,10 0 0,9 0 2,7 0-1,7-3-1,10-1 0,13 1 0,8 1 0,10 2-2,4 0-5,0 0-10,0 0-14,0 0-25,0 0-111,0 0-102</inkml:trace>
  <inkml:trace contextRef="#ctx0" brushRef="#br0" timeOffset="197658.8217">8287 9868 613,'0'0'9,"0"0"4,0 0-2,0 0-1,-90 44-4,75-11-2,1 8-2,1 4 1,5 3 0,2 1-2,3-3 1,3-3-2,0-4 2,1-7-2,7-3 1,0-4-2,4-6-1,-5-6 0,7-5-1,-5-4 2,1-4-1,6 0 2,-3 0 1,4-9 0,-3-4 1,-2-5-2,-1-3 0,-4-5 1,3-1 0,-4-1 0,-3 1-1,-2 0 1,-1 1 2,0 8-1,0 0 1,0 7 3,0 5-1,0-1 4,0 7 2,0-1-5,0 1-1,0 0-3,0 0-1,0 0 1,0 0 0,3 6-2,3 2 0,4 3-3,0-3 1,-3-3-3,6 1 0,3-4-2,0-2-6,3-2 4,-2-6-3,-1-3 2,-3-3 0,2 1 2,-7 1 2,1-1 1,-5 6 1,-1 2 2,0 1 1,-3 4 1,0-3 1,0 3 3,3 0 1,5 5 3,-2 7-1,3 8-1,-2 1-3,-1 0-2,3 1-1,-1-2 0,0-5-1,0-5-2,-2-3-2,3-2-1,-2-1 2,3-4 1,2 0 1,-2-5 2,4-7-2,-2-5 2,-3 0 0,-1-2-1,-1-2 2,-1 1 0,-3-2 0,0 8 1,0-2-1,-3 3 1,4 1-1,-1 0 1,-3 7 2,1 0-1,-1 5 2,0-2-4,0 2 1,5 0 3,4 4 0,3 9 3,3 13-2,7 9-2,-3 8-1,2 5-3,-1 7 3,1-3-4,-4 0 3,2-3-2,-5-3 1,-1-5 4,-3-4-3,-2-5 8,-4-11 1,-4-2 8,0-7 2,0-3 3,0 0-2,-3-5-4,-4 0-3,2-3-4,-6-1-4,-5-5-4,7-10-4,-2-11-5,5-5-1,6-10-14,0-9-10,6-7-32,5-7-73,1-5-150,4-7-3</inkml:trace>
  <inkml:trace contextRef="#ctx0" brushRef="#br0" timeOffset="197825.3705">9196 9680 757,'0'0'14,"0"0"3,0 0-4,41 88-3,-23-69-6,7 2-2,2-2-1,5-2-5,3 0-3,1-2-11,3-3-12,-4 2-24,-5-4-44,-1 0-97,-9-2-82</inkml:trace>
  <inkml:trace contextRef="#ctx0" brushRef="#br0" timeOffset="197992.9839">9384 9610 748,'0'0'23,"0"0"-4,0 0-5,0 0-1,-13 79-4,11-34-4,2 5-5,-1 5-6,-3 1-10,1 2-22,0-5-45,-4 1-91,-2-8-116</inkml:trace>
  <inkml:trace contextRef="#ctx0" brushRef="#br0" timeOffset="199129.2427">8641 12519 619,'0'0'2,"0"0"-2,0 0 2,0 0 2,0 0 2,0 0-1,0 0-1,0 0 0,0 0 0,1 25-4,-8-3 2,-3 1-4,1 0 1,-5-5 1,2-6 2,-1-3 1,6-2 1,3-6 2,-8-1 1,5 0-2,-6-8 0,3-9 0,2-7-4,0-3 2,8 0-5,0-2 2,0 1-2,3 1 1,10 5 2,-3 3-2,0 9 1,3 3 1,3 7 0,3 3 2,5 14 0,-2 11 1,-2 9 1,-1 7-4,-4 9 4,-1 2-8,-7 2 1,-4 0 1,-3-1-1,-3 2 0,-10-8 0,0-4 1,-3-4 0,-4-6 2,0-6 0,-1-6 1,1-6 0,7-6 2,-3-6 0,2-4-1,-2-2 0,1-5-3,3-8 0,3-4-1,4-3-1,5-2 1,0 0 1,11 0 1,4 2 0,6 3 0,3 3 0,4 7 0,4 2 2,-2 5-1,5 3-1,-2 8-1,-1 2-1,1 4-3,-4 4-3,-3-1-5,0 2-8,-3-1-7,-5-2-15,-1 1-31,-7-6-63,4 1-106</inkml:trace>
  <inkml:trace contextRef="#ctx0" brushRef="#br0" timeOffset="199326.29">9108 12916 693,'0'0'3,"0"0"9,0 0 0,79-29-5,-47 16-2,1-2-5,4 3-3,-1-2-8,-3-1-11,-1 6-18,-6 1-45,-9 3-90,-5 1-82</inkml:trace>
  <inkml:trace contextRef="#ctx0" brushRef="#br0" timeOffset="199538.9792">9155 12671 652,'0'0'11,"0"0"3,0 0-2,53 98-3,-39-59-7,-1 3 0,0 2-5,-3 1-1,-1-1-5,1-1-5,-3-3-5,-1-2-7,0-3-15,1-2-35,2-2-71,-2-4-87</inkml:trace>
  <inkml:trace contextRef="#ctx0" brushRef="#br0" timeOffset="200089.3018">9618 12615 684,'0'0'27,"0"0"-5,0 0-8,0 0-7,0 0-9,0 0 3,0 0-3,28-85 3,-8 73 1,6 5 1,-1 7 1,-1 1 2,1 14 4,-6 11-5,-1 6 5,-6 8-7,-1 3-2,-3 3 3,-4 2-4,-1-1 1,-3-1-1,0-2-2,0-3 0,0-1 0,0-8-1,0-8-4,0-2-2,0-9-3,0 0-9,0 1-11,0-8-28,0 0-50,0-6-111,0 0-42</inkml:trace>
  <inkml:trace contextRef="#ctx0" brushRef="#br0" timeOffset="200245.869">9676 12887 700,'0'0'21,"0"0"-8,0 0-4,0 0-6,35-93 0,-6 64-5,5 1-7,4-4-16,2 0-40,-1 3-79,-2-2-126</inkml:trace>
  <inkml:trace contextRef="#ctx0" brushRef="#br0" timeOffset="200492.0716">9887 12343 768,'0'0'13,"0"0"-2,0 0 4,0 0 4,0 0 1,0 0-3,0 0-4,109 67-6,-76-27-2,4 6 0,-5 2-6,-2 4 3,-2 1-4,-6 1 1,-5 1-1,-2 3-4,-8 1 0,-7 3-4,-3 1 1,-12-2-5,-6 0-1,-5-2-5,-6-3-15,-1-7-13,-5-4-30,0-4-39,1-4-71,-5-8-62</inkml:trace>
  <inkml:trace contextRef="#ctx0" brushRef="#br0" timeOffset="200712.7898">7880 12509 715,'0'0'6,"-14"113"-5,14-38 3,19 7-3,5 3-2,8 2 1,10-5-9,7-3-3,8-7-8,9-3-23,2-8-71,9-5-144,-2-10-1</inkml:trace>
  <inkml:trace contextRef="#ctx0" brushRef="#br0" timeOffset="201076.9714">9837 12107 829,'0'0'-2,"0"0"1,0 0 2,0 0 0,0 0-2,43 97-1,-32-76-2,0-1-2,-4-5-1,3-3 1,-6-3 0,-1-6 2,0 2 1,-3-5 3,0 0 1,0 0 2,2 0-1,-1-10-1,-1-9-1,0-8 0,0-2-1,3-3 1,3 1-1,2 0 2,1 1 0,1 8 2,0 7-1,2 7 1,2 7 0,2 4 0,7 11 1,-4 15-2,0 12-3,-3 10-14,-8 10-44,-2 7-216,-3 0-28</inkml:trace>
  <inkml:trace contextRef="#ctx0" brushRef="#br0" timeOffset="204917.3372">12426 13392 712,'0'0'-1,"98"-5"-3,-33 2 0,6 3 3,7-4 0,12-1 0,5-5 0,9-2 1,9 2 0,11-4 0,8 1 1,11 0 0,3-4 0,12 0 1,2-2 1,5-2-5,0-3 4,-6 2-6,0 1 5,-13 1-1,-7 0 1,-16 2 2,-11 1-3,-13 3 2,-14 1-2,-14 3 1,-15 1-1,-15 2-4,-14 2-13,-14 2-13,-6 6-39,-14-6-133,-16 3-62</inkml:trace>
  <inkml:trace contextRef="#ctx0" brushRef="#br0" timeOffset="205423.967">13575 13467 756,'0'0'-3,"0"0"1,0 0 3,0 0 0,0 0 1,34 91-2,-26-69 0,2 0-1,1-1 1,-2-1-2,0-2 1,-3-4 1,1-2-1,-4-3 1,-1-4 1,2-2 0,-4-3-2,0 0 4,0 0 2,1 2 0,-1-2 1,2 0-2,-1 0-2,1-13-2,2-8 1,0-8 0,5 0-1,1 0 3,5 3 0,2 1 3,-1 8-1,-3 5 0,0 7-2,1 5 1,-1 2-1,3 9 1,-3 10-3,-1 4-1,-1 6 0,0 2-3,-3 2 1,1-2-7,-2 1-7,0-7-10,1 0-23,-1-10-43,0-3-93,-3-3-85</inkml:trace>
  <inkml:trace contextRef="#ctx0" brushRef="#br0" timeOffset="205576.8886">14067 13580 763,'0'0'3,"0"0"0,0 0 0,0 0 0,0 0-4,87-43-9,-63 33-11,1 1-26,-1 1-47,-3 0-114,-4 2-63</inkml:trace>
  <inkml:trace contextRef="#ctx0" brushRef="#br0" timeOffset="205764.4086">14184 13430 801,'0'0'20,"0"0"-2,0 0-4,0 0-3,0 0-4,0 0-1,0 0-3,0 0-1,0 0-3,58 97-2,-44-66-4,2 1-4,-3 3-10,-6-1-13,1 1-22,-4-1-22,-1-3-46,4-4-87,-4-8-45</inkml:trace>
  <inkml:trace contextRef="#ctx0" brushRef="#br0" timeOffset="205928.5313">14477 13563 815,'0'0'21,"0"0"-1,0 0-4,0 0-2,0 0-9,0 0-4,12 106-4,-9-71-13,1-2-26,-1-1-57,0-5-195,3-1-22</inkml:trace>
  <inkml:trace contextRef="#ctx0" brushRef="#br0" timeOffset="214451.8736">18262 6878 180,'0'0'25,"0"0"2,0 0 5,0 0 1,0 0-2,0 0 0,0 0 0,0 0-2,0 0-2,-14-15 1,13 13 1,-1 2-2,1-2 0,-1 1-6,2-1-4,-1 0-4,1 2-5,-2-1 0,2 0-4,-1-1 1,1 1-1,0-2 0,0-2 2,0-2-1,0-4 0,3-5 1,4 3-2,2-4-1,2 2 0,-1 0 0,5 0 0,-1-2 0,5 1 0,0-4-1,1 6 1,3-1 0,3 0-2,0 0 1,9 1 1,-2 1 0,2 1 0,1 2 0,2 0-1,3 3-2,-1 2 1,0 0-1,5 3 1,-2 1 1,2 1 0,0 0 0,-2 4-1,-1 4 1,-3 2-2,1 2 2,-3 2 1,-4 1-1,-1 2 0,0 1 0,-5 2 0,-1 0 0,-4 3 0,0-2 0,-4 1-1,0 0 2,-4-3-1,-2 1 0,-1 0 0,-4-7-1,-2 1-2,-1-4 3,-1 0-1,0 0 0,-1-5 2,-1 2-1,-1-7-2,0 0 0,0 0 1,0 0 0,2 2 1,-2 0-1,0-1 0,1 1-1,-1-1 0,0 0-3,2 2 0,-2-3-5,0 0-5,0 0-12,2 0-32,-2 2-48,0-2-105,0 0-53</inkml:trace>
  <inkml:trace contextRef="#ctx0" brushRef="#br0" timeOffset="214737.8854">19117 6829 541,'0'0'13,"0"0"2,0 0 3,0 0-5,0 0-3,0 0-2,0 0 1,0 0 0,0 0-1,0 0-1,40 15-1,-14-6 0,5-1-1,-1-3 0,-3 2-3,1-2 0,-2 0-1,-3-1 0,-6-1 0,-2-3-1,-4 2-1,-5-2 0,5 3-3,-5-3-2,0 0-6,0 2-5,0-2-12,0 0-23,1 0-38,3 0-62,-5 0-72</inkml:trace>
  <inkml:trace contextRef="#ctx0" brushRef="#br0" timeOffset="214907.3145">19514 6598 548,'0'0'28,"0"0"-8,0 0-7,0 0 0,0 0 2,0 0-1,0 0-1,0 0-6,0 0-4,-29 105-1,15-61-6,0 1-5,-4 4-17,4 2-32,-3 0-69,3-4-124</inkml:trace>
  <inkml:trace contextRef="#ctx0" brushRef="#br0" timeOffset="219912.7219">20999 11127 277,'0'0'56,"0"0"2,0 0 0,0 0-6,0 0-9,-32-92-6,24 70-5,1 2-3,-1 4 0,4 4-6,-1 2-1,4 7-4,0-1-5,1 4-5,-2-1-4,2 1-3,0 1-1,0 16 0,0 11 3,4 12 0,7 12 1,-4 2 3,3 7-6,-1-1 3,-2-2-4,0-3-1,2-6 2,-2-3-1,0-4 2,-1-6-2,1-7 1,-1-4-2,-3-8-2,1-8 0,-2 0-1,-1-5-5,1 1-5,-1 1-10,-1-6-10,0 0-15,0 0-16,2 0-24,-2 1-38,4-1-67</inkml:trace>
  <inkml:trace contextRef="#ctx0" brushRef="#br0" timeOffset="220134.0137">21158 11272 634,'0'0'11,"0"0"4,0 0 4,0 0 3,0 0-1,0 0-7,83 32-7,-58-18-2,2 3-1,0 0-3,2 2-1,-1-4-1,-1 0 0,-2 0-1,-2-1-2,-4-1-2,-2-1-3,-1 2-7,-5-5-8,-5-2-17,-3-5-23,-3-2-31,0 0-35,0 0-56</inkml:trace>
  <inkml:trace contextRef="#ctx0" brushRef="#br0" timeOffset="220347.954">21385 11219 639,'0'0'23,"0"0"-11,0 0 0,0 0-2,0 0 1,0 0-2,0 0-5,-27 86-2,21-54-1,2 3-2,-2 0 0,0 1-2,-1-1-2,-2 1-1,2-7-4,-2 0-1,3-3-5,-1-7-6,5-4-10,-1-5-14,1-5-23,2 2-21,0-7-31,0 0-40</inkml:trace>
  <inkml:trace contextRef="#ctx0" brushRef="#br0" timeOffset="220590.8158">21534 11035 701,'0'0'4,"0"0"5,0 0 5,0 0 3,0 0-2,0 0-7,54 97-3,-40-58 0,-1 2-6,0 2 3,0 0-5,-4 1-2,-2-2-2,2-3-6,-5 1-8,-1 1-12,0-6-8,-2-2-17,1-11-15,1-4-19,0-8-11,-2-5-12,6 3 0</inkml:trace>
  <inkml:trace contextRef="#ctx0" brushRef="#br0" timeOffset="220884.0818">21990 11096 536,'0'0'58,"0"0"-17,0 0-11,0 0-9,0 0-3,0 0-2,0 0-4,0 0-2,0 0-4,0 0 0,-8 72-5,-8-40 3,-2-3-2,0-3 4,2-2 1,2-2 1,2-1 2,5-8-7,3-5 2,2-1-2,2-2 0,0 7 1,3 1-1,7 3 0,2-4-1,5-2 0,2-3-1,3-2-1,-1-4 1,4 1-2,-2-2-2,0 0-4,-2 0-5,-1 0-11,-7 0-7,4 0-15,4 0-19,-9 0-37,10 0-68,-10 0-82</inkml:trace>
  <inkml:trace contextRef="#ctx0" brushRef="#br0" timeOffset="221055.7579">22283 11061 721,'0'0'6,"0"0"4,0 0 3,0 0 1,0 0-2,23 92-5,-16-45-11,-1 4-8,3 3-20,-5 2-39,3-1-76,-2-3-132</inkml:trace>
  <inkml:trace contextRef="#ctx0" brushRef="#br0" timeOffset="221173.4708">22665 11944 788,'0'0'2,"0"0"-2,0 0-7,0 0-21,0 0-76,0 0-175,0 0-23</inkml:trace>
  <inkml:trace contextRef="#ctx0" brushRef="#br0" timeOffset="221512.7941">21083 12336 932,'0'0'-1,"83"-6"0,-20-8 0,18-6 4,16-12-3,14-6 1,12-9 0,7-1-1,6-3 0,0 0-1,0 2 0,-7 4-3,-11 3 3,-14 7-6,-17 7-5,-16 9-10,-19 6-10,-17 8-16,-12 3-19,-16 2-55,-7 12-163,-15 3 1</inkml:trace>
  <inkml:trace contextRef="#ctx0" brushRef="#br0" timeOffset="221739.2351">21523 12322 828,'0'0'6,"0"0"-8,0 0 3,0 0 2,0 0 2,141-1-2,-61-27-2,14-8 0,14-10 1,11-7-2,8-3 4,6-3-3,6 3-1,-6 4-5,-5 6-18,-12 9-24,-13 8-35,-14 9-63,-13 8-140,-14 6 19</inkml:trace>
  <inkml:trace contextRef="#ctx0" brushRef="#br0" timeOffset="248505.0137">14547 16874 660,'0'0'0,"-18"87"2,13-32 0,-1 3 2,5-4 1,-1-2-1,2-5 10,0-1-9,0-3 4,0-3 0,3-5-11,1-3 3,3-3 2,-2-7-5,-1-1-1,-1-5-4,1-1-7,-2-8-5,-1-2-14,2 5-19,-1-5-33,-1 3-50,2-6-75</inkml:trace>
  <inkml:trace contextRef="#ctx0" brushRef="#br0" timeOffset="248758.2886">14713 17369 676,'0'0'11,"0"0"2,0 0 8,0 0 2,0 0-4,0 0-4,0 0-3,107-20-9,-67 10 1,4-5-6,-2 3-8,4-5 11,1 2-13,-6 3 10,-2 2-1,-4 3-2,-10 2-7,-4 0-8,-9 5-13,-8-2-17,2 0-25,-6 2-30,0 0-93,0 0-37</inkml:trace>
  <inkml:trace contextRef="#ctx0" brushRef="#br0" timeOffset="248977.7611">14992 17016 688,'0'0'28,"0"0"-3,0 0 1,0 0 0,-33 90-4,33-59-7,0 2-2,3 5-6,3-2 1,-2 0 7,2 0-9,-1 2 9,0-6-8,-2 0-8,-2-1 1,-1-1-4,0-3-1,0 0-6,0 1 3,0 1-6,0 0-8,0-3-14,0-2-23,0-8-33,0-1-40,3-6-112,3-6 4</inkml:trace>
  <inkml:trace contextRef="#ctx0" brushRef="#br0" timeOffset="249256.5772">15329 17249 764,'0'0'14,"0"0"10,0 0 3,0 0 10,0 0-10,19 80-4,0-55-13,5-2-7,4 1-2,2-2 1,-1-5 0,1 0-1,-2-1-2,-2-1-4,-4-2-2,-2 1-12,-7-2-7,1 2-13,-5-5-9,-2 2-18,0-4-24,-4-5-51,0 3-62,-3-5-37</inkml:trace>
  <inkml:trace contextRef="#ctx0" brushRef="#br0" timeOffset="249456.5695">15452 17167 737,'0'0'20,"0"0"1,0 0 0,0 0-4,0 0 6,-84 103-11,77-71 2,-1 5-6,3-5-8,1 3 1,-1-4 0,2 1-1,2-3-3,-1 0-3,2 2-11,-1-2-7,1 0-20,0-5-18,0-4-47,0-7-92,0-6-59</inkml:trace>
  <inkml:trace contextRef="#ctx0" brushRef="#br0" timeOffset="249713.2749">15569 17001 783,'0'0'9,"0"0"4,0 0 7,98 37-1,-64-10-2,-3 7-6,4 4-3,-3 6-6,-3 2 7,-3 4 3,-6 2-4,-7-2 5,-6 3-13,-7-4-2,-7 0 2,-9 0-7,-11 3-2,-7-3-10,-7 6-4,-3-4-2,-5-3-8,-2-3-14,-1-8-19,-4-8-33,0-5-80,-2-9-71</inkml:trace>
  <inkml:trace contextRef="#ctx0" brushRef="#br0" timeOffset="249956.079">13925 16829 730,'0'0'13,"-39"111"-3,29-38 3,7 1-6,3 4 2,3-4 8,11 2-12,2-2 4,6 1 0,4-10-10,3 1 5,3-9-4,1-3-6,3-4-7,3-4-11,4-4-15,0-11-19,1-7-47,4-12-100,1-12-42</inkml:trace>
  <inkml:trace contextRef="#ctx0" brushRef="#br0" timeOffset="250208.918">15647 16760 727,'0'0'14,"0"0"5,0 0 2,0 0 1,0 0-7,0 0-7,0 0-5,0 0-1,0 0 0,87-20-2,-48 13-1,-5-2-1,1 1-6,-2 6-10,-1 0-16,-6-1-31,-1 3-43,-8 0-109,-1 0-50</inkml:trace>
  <inkml:trace contextRef="#ctx0" brushRef="#br0" timeOffset="250539.1316">16072 16591 690,'0'0'4,"0"0"5,0 0 9,0 0 2,0 0 0,0 0-5,0 0-8,0 0-2,26 86-1,-16-59-4,-1-3 0,-2 0 0,-1-3 0,-3-6 1,1-4 0,-3-7-1,-1-4-2,0 5 2,0 2 2,0 0 0,2-3 2,-2-4-2,0 0 0,1 0-2,2-9 0,2-9-2,2-5 2,7-1-1,-2 1 2,4 1-1,0 5-1,-3 5 1,-2 4 1,-2 4 1,2 4 2,6 0 0,-2 12-1,4 9-1,-3 4 0,-4 7-1,-3 6-3,-1 2-2,-4 4-12,-1 2-18,-3-4-47,0 0-59,0-7-139,0-4 15</inkml:trace>
  <inkml:trace contextRef="#ctx0" brushRef="#br0" timeOffset="251487.9938">17155 17251 729,'0'0'16,"0"0"-7,0 0-3,0 0-2,0 0 1,0 0-2,0 0-2,0 0-1,81-49-2,-45 42-4,0 1-12,-1 4-21,-2-1-36,-2 3-44,-10 0-80,-4 0-53</inkml:trace>
  <inkml:trace contextRef="#ctx0" brushRef="#br0" timeOffset="251638.5537">17107 17447 731,'0'0'7,"0"0"1,0 0 5,0 0 1,0 0-1,0 0-1,0 0-10,109-2-10,-63 1-22,0-6-48,2 3-90,-2-1-117</inkml:trace>
  <inkml:trace contextRef="#ctx0" brushRef="#br0" timeOffset="252312.1956">19441 16702 737,'0'0'8,"0"0"1,0 0 4,0 0 1,0 0-1,0 0-5,96-58-4,-56 50-2,2 2-1,1 0-1,0 1-2,-5-1-1,-2 2-9,-6 3-8,-6-3-18,-6 3-24,-9 1-47,2 0-79,-5 0-78</inkml:trace>
  <inkml:trace contextRef="#ctx0" brushRef="#br0" timeOffset="252672.7326">19954 16397 710,'0'0'3,"0"0"2,0 0 8,0 0 4,0 0 0,0 0-4,0 0-5,64 77-2,-52-47-4,-3 3 3,0-4-5,-2 0 5,-3-1-7,-1-8 0,-1-9 1,-1 0 0,-1-6 1,0 2 0,0-1 0,0-6 3,0 0 1,0 0 1,0 0-2,0 0-1,0-10-2,0-9 0,0-6-3,2-3-1,4-1 4,3-6-3,2 1 6,0 3-2,4 4 1,-4 6 2,1 6 0,-5 7 2,0 5-2,4 3 1,3 3 3,3 11 1,-1 8 1,-4 8-5,-1 11-3,-1 0 2,-1 4-10,-3 4-1,0-7-14,-2-1-14,-1 0-15,-2-9-39,-1-2-72,0-7-121</inkml:trace>
  <inkml:trace contextRef="#ctx0" brushRef="#br0" timeOffset="253309.3055">20077 17167 749,'0'0'30,"0"0"4,0 0-6,0 0-10,0 0-11,0 0-7,0 0 0,0 0 2,0 0 5,0 0-4,-9 62 3,11-21 5,2-2-5,3-1 4,-3-4-8,1-2-2,-1-1 2,-1-14-2,0 1 0,-2-9 0,1-4-2,-1 0-1,-1-5 2,0 0-1,0 0 1,3 0 2,-3 0-1,2 0-4,2 0 5,0-4-4,2-9 4,0-4 0,0-2-2,1-1 1,-3-1-2,2 0 3,-3 4-4,1 2 7,-2 5-4,-1 5 3,1 0 5,-2 5-5,0-1 2,0 1-1,0 14 2,-2 7 1,-2 9-2,2-2-3,2 1 0,0 0-2,9-1 2,5-2-3,1-3 2,2-4 0,2-1 2,1-6-4,0-3-4,0-2-11,1-7-8,2 0-6,-1 0-9,-3-4-7,1-3-12,0-6-20,0-1-23,1-8-64,0 0-76</inkml:trace>
  <inkml:trace contextRef="#ctx0" brushRef="#br0" timeOffset="253571.6102">20498 16440 816,'0'0'10,"0"0"0,0 0 6,0 0 3,4 87 4,12-38-11,5 4-2,3 5 0,5 7-7,0 5 3,-1-1-3,1 4-2,-4-1-2,-2-5 4,-7-3-4,-5-7 5,-6 4 3,-5-7-5,-9 3 3,-11-1-13,-9-2-6,-6-2-10,-9 1-12,-3-4-1,-5 0-12,2-6-11,-4-5-36,3-11-67,1-15-99</inkml:trace>
  <inkml:trace contextRef="#ctx0" brushRef="#br0" timeOffset="253797.8665">19303 16467 834,'0'0'-1,"-44"95"4,28-28-2,4 11 3,5 5 0,7 5-4,3 0 2,13-2-4,7-5 2,5-2 3,9-4-7,2-6-4,3-2-16,4-4-25,2-8-33,0-9-87,-1-10-103</inkml:trace>
  <inkml:trace contextRef="#ctx0" brushRef="#br0" timeOffset="254644.2293">21398 16824 734,'0'0'8,"0"0"-6,0 0 9,0 0 8,0 0 5,0 0-3,0 0-5,61 88-7,-35-51-3,1 0-1,2-3-4,0-1 1,0-4-1,0-5 0,-1-4 1,-2-3-8,-3 0-4,-2-5-10,-7-3-9,-6-3-19,1 2-25,-6-6-52,0 0-114,1 1-25</inkml:trace>
  <inkml:trace contextRef="#ctx0" brushRef="#br0" timeOffset="254865.6663">21591 16740 730,'0'0'3,"0"0"5,0 0 6,0 0-1,-63 101-3,55-68-5,2 5-3,0-1-1,1 0 1,-1-3-5,0-1 2,-2-4-4,-1-3 0,0-1-6,0-6-7,3-4-13,-2-2-16,3-6-34,0 1-48,0-1-97</inkml:trace>
  <inkml:trace contextRef="#ctx0" brushRef="#br0" timeOffset="255284.7165">21849 16286 771,'0'0'1,"0"0"8,0 0 4,0 0 3,13 84-5,-11-49-3,-2 2-4,1 0-1,1 2 2,1-3-7,1-4 5,-1-2-6,-2-10 1,1-8 1,-1-6 0,-1-6 1,0 0 1,0 0 0,0 2-1,2 0 2,-2-2-1,0 0-1,1 4 1,-1-4-3,1-4 2,2-8-1,2-7-4,-1-9 7,2 5-8,-3 3 8,1 4 0,-3 4-1,1 8 4,-1 0-1,-1 4-2,0-2 0,0 2-1,0 0 2,0 14 9,-3 8-8,-1 5 5,1 1-8,3-2-1,2-5 1,8 0-2,4-1-2,10-5-8,3 1-10,5-4-15,5-4-22,4-6-51,-1 0-95,-1-2-82</inkml:trace>
  <inkml:trace contextRef="#ctx0" brushRef="#br0" timeOffset="256264.0436">18611 16653 531,'0'0'32,"0"0"3,0 0 3,0 0 1,0 0-9,0 0-8,0 0-11,0 0-6,0 0 0,-30 5 1,-2 7 1,-2-2-1,-3 4-2,-2-1 0,1 4 1,1-5 0,2 2 2,0-2-3,5 0 1,2 1-3,10-6 0,7-4-3,7 2 0,4-5-1,0 1 0,1 7 1,11-1 2,8 4 0,9-3 1,3-1-2,4-2-1,2 2 2,4 1-1,-6-1-2,-3 5 2,-3 3-1,-8 2 1,-7 7 1,-7-4-2,-5 9 1,-3-1 0,-11 6 0,-9 0 1,-9 1-1,-5-2 1,-2 2 1,-3 0 1,-4 1 10,2-7-6,2 3 8,-1-3-4,4 0-5,4-5 2,4-7 0,11-3-3,6-9-2,8 2-2,3-4-4,3 2 5,11 7 2,9-5-1,7 1-1,8-6-2,4 3 0,5-5-3,3 0-2,2 0-5,1-3-10,-1 1-10,-2 2-15,-4 0-29,-7 0-50,-7 5-62,-11 0-79</inkml:trace>
  <inkml:trace contextRef="#ctx0" brushRef="#br0" timeOffset="256913.4598">17993 17749 668,'0'0'11,"0"0"-2,0 0 5,0 0 10,0 0-4,0 0-6,0 88-5,3-61-5,0 2-3,0-6 1,0-4 2,2 1-3,0-1 0,2 3 1,-4-5-2,0-7-1,0-1-1,-1-6 1,-1 2-2,0 2 2,-1-7 3,0 0-2,0 0-3,2 0-1,-2 0-1,1 0-1,-1 1 0,5-1-1,0-6 2,3-8 2,-1-3 1,0 0 2,-1 0-2,1 0 1,-3 6 0,-1 0 2,-1 6 1,1 2 1,-3 3 3,0-2-1,0 2 1,0 0 1,1 0-1,-1 0 1,0 0-2,-6 10-1,-1 5 3,-4 2-4,3-3 2,4 0 1,1-1-4,2-8 1,-1 2 1,2 2-3,0 1 0,0 0 2,3 4-4,1-5 3,5-4 3,8 1-5,2-5-3,10 1-7,0-2-9,2 0-18,2 0-25,3-2-44,-2-6-86,1-12-67</inkml:trace>
  <inkml:trace contextRef="#ctx0" brushRef="#br0" timeOffset="257078.3952">18535 17970 652,'0'0'-2,"0"0"-1,0 0 1,0 0-1,0 0-22,0 0-46,0 0-92,0 0-81</inkml:trace>
  <inkml:trace contextRef="#ctx0" brushRef="#br0" timeOffset="257418.7318">18547 18141 561,'0'0'8,"0"0"1,0 0 1,0 0-1,97-37-5,-74 30-4,0 4 2,-7-2 2,3 5-3,-3 0 6,-2 6 5,0 1-2,-5 4 2,-3-3-3,-1 0-1,-1 7 1,0-3-7,1 2 0,-1-1-1,-3-11-2,4 8 7,-2-6-1,4-1-1,0 1 1,6-4-3,5 0 2,-1-11 3,0-6 8,-1-1 11,-9 2 2,-1 1 5,-6-5-5,0-3-5,0-3-3,-9 1-7,-2 3-6,-6 7-6,-1 3-1,-7 10-5,1 2-10,-3 12-21,-4 3-38,2 6-111,-1-6-106,5-2 5</inkml:trace>
  <inkml:trace contextRef="#ctx0" brushRef="#br0" timeOffset="257984.7365">18206 16208 651,'0'0'22,"0"0"-5,0 0 1,0 0 0,0 0-7,-81-29-4,68 41-4,-3 1-3,7-3 0,2 4-1,3-4 0,4 4 0,0 4 0,0-5 0,0 2-1,6-6 0,-1-4-2,3 0 2,3-3-2,7-2-1,5 1 1,3-11-1,0-5 1,-1 1 2,0-4-1,1 0 2,-1 1 0,-1 3 1,-2 4 1,-4 4 3,0 4-1,1 2 1,0 6 0,1 6 1,-2 5-1,-8 1 0,-2 5-1,-5-2 0,-3 1-1,0-5 2,-8-3-1,-5-2 1,-5-9 0,-2-1 2,-5-2 0,-3-5-2,-1-12 2,0 0-4,-2-9 0,1-2 1,4-1-4,3 2-5,4 1-12,9 7-37,0 2-86,5 10-140,4 2-1</inkml:trace>
  <inkml:trace contextRef="#ctx0" brushRef="#br0" timeOffset="264970.6789">20574 16337 201,'0'0'40,"0"0"7,0 0 0,0 0-13,0 0-10,0 0-5,0 0-1,0 0-1,0 0-2,-17-46-3,15 42 1,-2-7 2,3 7-2,-5-5 0,1 0-3,-2 1-2,3-1 0,-2 1-3,0 1 0,-1-1 1,-6-4-3,6 6-1,-9-3-1,3 1 0,4 4 1,-5-5 0,1 3-1,-3-1 2,-2-1-1,-2 1-1,2 2 1,0-2-2,-2 1 2,-2-1 0,3 0 1,-4 1 2,2 0 1,0 2-1,0-2-1,-1 1 1,0 1 0,1-1 0,5 2-1,0 0-1,-4 0 0,1 1-2,-3 1 0,2 1 1,1 0 0,-3 0 2,-4 0 0,0 0 0,2 0 0,-1 1 1,0 2 0,-2 2-1,3 1 0,-1-2 0,2 1-2,2 0 1,0 0-1,-1 0 0,2 2 2,-3-2 0,1 2 0,-2 0-1,-1 1-1,-1 1 2,0 1-1,-2 2 0,1-2 1,1 2-1,2 2 0,0 1 0,0 0 0,-1 2 0,4 1 0,0 0 0,1 1-2,1 0 1,2 1-2,-2 2 2,3 0-2,-1 0 3,0 3-2,0 0 2,2-1-3,0 5 1,-1 0 5,5 3-6,-1 0 6,1 2-5,0-3-2,4 2 2,-1-3-1,3 1 1,1-3-2,1 6 3,2-2-2,-1 2 1,2 5 0,0-4 0,0 1-1,0-1 1,3-3 0,1 2 1,1 0-3,2-5 1,-1 1-1,-1 2 3,1-3 0,0 3 6,2-3 6,0 4-6,2-4 5,-1 1-10,1 1-4,0-2 1,0-2 0,3-4 0,0 2 1,1-3-2,1 0 1,1-1 2,-2-1-2,2 2 1,-1-3 2,1 1 0,0-2-2,2 0 0,2 0-2,-1 0 0,0 2 3,0-4 3,1-1-5,-1-1-1,1-1-1,-1 2 1,0-3 1,0 3 2,1-3-1,3 1 0,-3-1 1,2 0 2,1 3-6,-1 0 3,1 4-3,0-7-1,2-2 7,-1-1-3,3-1 0,1-1-1,1 2 0,2 2-2,-3 0 4,4-2-2,-3-2 1,0-2 0,1 1 0,-1 0 3,0 1-3,0-4 1,1-3-1,-1 0 1,0 0-2,0-2-1,2 2 2,-3-1-3,1-3 0,2 3 0,-4-2-1,1-2 2,0 3 3,1-3 0,-1 0-4,-2 2 0,2-3 0,0 1 4,-3 2 0,-1-7 0,-1 3 1,0-5-4,0 0 3,-2-1-5,1 4 2,-9-1 1,3 5-6,-2 0 12,-2 1-6,5-3 4,-2-2 2,-1-7-5,2 0 0,0 3-4,-3 0 1,3 1 1,-3-3 2,3-5 0,-3-4 0,0 2-3,-2-2 1,2-3-3,-4 2 3,0-1 1,-3 0 1,2 1-1,-4-1 3,1-3-5,1 2 1,-2 0 0,2 0 0,-1-1 1,-2-1 0,0 2 1,-1-2 0,-1-1-5,1-3-9,-2 2 7,1-1-6,-1-1 9,0 0 4,1-1-2,-1 1 1,0-5 0,0 1 0,0-2 0,0-2 3,-2 0-5,-3 2 4,-2 1-2,0 3 1,-2 0-1,-1 3 3,-4-1-1,-3 1 1,-1-3 1,-5-4-5,1-1 3,-3 2-5,-2-3 5,-2 3 1,0 0 1,-3 0 0,-2-3-2,-1 2-1,-2-2-1,-4 3 3,0 1-2,-3 5 1,-4 3-2,-3 2-10,-4 6-7,-2 5-18,-3 5-44,-2 9-179,-3 7-40</inkml:trace>
  <inkml:trace contextRef="#ctx0" brushRef="#br0" timeOffset="279889.1137">8021 17170 232,'0'0'27,"0"0"5,0 0-1,0 0 1,0 0-1,0 0-4,0 0-1,0 0-2,0 0-6,0 0 0,0-40 0,0 35-3,0-1 0,0 6 0,-2-1-1,2 1 1,0-2-5,0 1 1,0-1-2,0 2 0,0-2 1,0-1 0,0 3-1,0-2 1,0 2-2,0-3-2,0 1 0,0 0-1,0 1-2,0 1-1,0-4-1,0 4 1,0 0 0,0-3 3,0 3-3,0 0-1,0 0 0,0-2 0,0 2 0,0-2 1,0 2-1,0-1 1,0 1 0,0 0-1,0 0-1,0-2 1,0 2 2,0 0-3,0 0 3,0-2 0,0 2-2,0 0 1,0 0-2,0 0-1,0 0 0,0 0 1,0 0 1,0 0-1,0 0 2,0 0 0,0 0-1,0 0 0,0 0-1,0 0-2,0 0 2,0 0 1,0 0-1,0 0-1,0 0-1,0 0 2,0 2 0,0 12 3,0 8 1,0 10-4,0 5 4,0 3 6,0 4-5,0 2 7,0 3-7,3-4-5,-1-1 4,-2-3-5,0 2 1,0-5-3,0-1-8,-2 0-21,2 0-37,-1-4-95,-4-2-106</inkml:trace>
  <inkml:trace contextRef="#ctx0" brushRef="#br0" timeOffset="280795.1281">8241 17526 306,'0'0'29,"0"0"1,0 0 3,0 0-6,0 0-3,0 0-6,0 0-5,0 0 2,0 0-2,-12 0-5,12 0 4,0 0-1,0 0 2,0 0-2,1 0-2,12-3-4,3-4 0,10 2 1,0-3-4,2 0 2,2 1-2,3 0 1,-1-1-1,1 1 2,-1-2-3,0 4 0,-6-2 1,0 2-2,-7 2 0,-3 3-2,-6-4-2,-6 3 4,3 1-4,-7 0 2,0-2 0,0 2 1,2 0 1,-1 0-6,1 0-10,-1 0-16,-1 0-26,0 0-30,0 0-58,0 2-36</inkml:trace>
  <inkml:trace contextRef="#ctx0" brushRef="#br0" timeOffset="281176.2781">8359 17192 489,'0'0'29,"0"0"-7,0 0 2,0 0 4,0 0 0,0 0-2,-36 85-2,33-47-9,3 1 1,0 1-8,3-2-4,0-1-1,1-5-1,0-3 0,-1-6-2,0-6 1,0-4-1,-3-1 2,4 0 1,-4-7-3,2 7-3,-2-5-1,0 0-1,0 0-6,0-2-4,0 0-8,0 0-13,1 0-13,-1-5-18,0 0-23,0 0-35,0 0-41</inkml:trace>
  <inkml:trace contextRef="#ctx0" brushRef="#br0" timeOffset="282404.452">8900 17377 435,'0'0'51,"0"0"-6,0 0-5,0 0-11,0 0-6,0 0-7,0 0-5,0 0 11,0 0-1,-9 26 3,18 4-4,5 3-5,5 2-6,4 0 1,6-1-3,0-2-2,3 2-4,-2-8 0,-1-3 2,0-2-3,-5 0 2,-3-4 0,-4 1-2,-5-6-4,-1 0-5,-4 4-8,1-1-19,-2-3-24,-1-2-45,-5-5-73,0-5-67</inkml:trace>
  <inkml:trace contextRef="#ctx0" brushRef="#br0" timeOffset="282677.1661">9190 17290 658,'0'0'19,"0"0"-5,0 0 2,0 0 8,-50 91-1,35-64-5,1 5-5,-2-1-1,-3-1-8,-4 2 3,4-3-5,0-1 0,-1-2-3,4-1 1,-1-1-2,7-7-2,1-3-9,2 2-13,4-6-12,2-5-7,-1 3-6,2-8-8,2 5-19,9-5-34,5-5-50,4-14-37</inkml:trace>
  <inkml:trace contextRef="#ctx0" brushRef="#br0" timeOffset="282923.8338">9187 17113 642,'0'0'26,"0"0"-15,0 0 4,0 0 6,0 0 2,0 0 0,0 0-10,74 106-4,-52-60 7,-2 4-11,2 4 8,-2 4-5,-4-2-7,0-1 0,-6-3-1,-6-2 1,-2-1-4,-2-3 0,-12 0-6,-5 2-5,-2-5-14,-6 0-3,-2-9-7,-3-2-12,-4 0-8,-2-5-22,-2-4-38,-2-7-53,-2-8-32</inkml:trace>
  <inkml:trace contextRef="#ctx0" brushRef="#br0" timeOffset="283193.6297">7723 17065 655,'0'0'8,"0"0"1,-77 100 6,57-46 10,4 12-2,2-2-2,2 7-7,6 0-8,3-4 1,3-2-4,0-6 3,6-4-3,7-6-2,3-6 1,3-3 1,4-5-4,3-4-7,3-4-3,1-3-11,2-6-11,6-6-17,-2-5-31,4-7-58,2-3-95</inkml:trace>
  <inkml:trace contextRef="#ctx0" brushRef="#br0" timeOffset="283708.5439">9164 16818 699,'0'0'15,"0"0"-1,0 0 2,0 0-1,0 0-4,0 0-4,0 0-2,0 0-1,0 0 2,0 0-2,16-16 1,12 8-2,4 1-1,3-1-2,0 2 0,0 0 1,-3 1-2,-5 3 1,-9-3 0,0 3-1,-7 1 1,-7 1-3,4 0-2,-8 0 2,0-2-3,0 2 0,2 0-4,-1 0-11,-1 0-13,0 0-10,0 0-18,0 0-21,-4 0-48,-6 0-68</inkml:trace>
  <inkml:trace contextRef="#ctx0" brushRef="#br0" timeOffset="284436.2464">9647 16528 138,'0'0'48,"0"0"1,0 0 0,0 0-1,0 0-5,0 0 4,0 0-4,0 0-3,0 0-2,0 0-6,-29-73-1,28 70-5,1 3-4,0-1-3,0-1-7,0 1-3,0 1-5,0 0 3,0 0 3,0 17 1,0 9 4,0 11-9,0 4 1,0-1-6,0-3-1,0-1 1,1-4 0,1-5-1,1-1-1,-2-10 1,2 0 0,-3-6 1,3 3 1,0-3-4,-3-5 1,1 7 1,1-9-1,-2 1 0,1 4-3,-1-8-1,0 0-2,0 0-2,3 0-1,-3 2-5,1-2-2,-1 3-4,2-3-10,-2 2-8,1 0-20,1-2-23,-1 0-37,6 0-42</inkml:trace>
  <inkml:trace contextRef="#ctx0" brushRef="#br0" timeOffset="284713.2385">9767 16465 488,'0'0'49,"0"0"-14,0 0-4,0 0-2,0 0-12,0 0-4,0 0-7,0 0 2,0 0 3,0 0 2,-30 67 3,34-30-10,5 2 0,1-3-6,0-3 1,2-3 1,-5-1-2,4-4 0,-3-3-1,-4-6-1,-1 2-5,1 2-7,-4-8-17,0 8-20,0-6-37,0 1-48,0-1-95</inkml:trace>
  <inkml:trace contextRef="#ctx0" brushRef="#br0" timeOffset="284897.0247">9894 16806 680,'0'0'1,"0"0"-1,0 0 0,0 0 2,0 0-2,0 0-3,0 0-8,0 0-15,0 0-27,0 0-45,84-46-124,-77 38-20</inkml:trace>
  <inkml:trace contextRef="#ctx0" brushRef="#br0" timeOffset="285391.6992">10094 16506 584,'0'0'6,"0"0"10,0 0 6,0 0 2,0 0-2,87 5-6,-67 11-3,-3 6-5,1 3-1,-7 4-4,-4 3 2,-4-1 0,-4 0 3,1 0 0,-5-3 0,-6 3 0,2-4 0,-4-4 4,-1-1 5,1-2 1,-3-4 0,3 1-3,0-2-2,9-8 1,1-2-4,3-5-3,0 0-4,0 0-2,0 0-2,3 0 2,14 0 1,7-7-1,8-3 2,4-4-1,-1 1-1,4 1 0,-4 3 1,4-1-1,-6 2 0,-11 4-2,-2 1 0,-4-1 0,-10 3 1,1 1 0,-7 0-1,0 0-1,0 0 2,0 0-1,3 0 0,-2 0 0,1 0-1,-1 0 0,-1 0-1,2 0-1,-2 1-1,0 6-3,0-3 1,0 4 0,0-6 0,0-2 1,-2 0-3,2 0 0,-1 3-4,-1-3-3,1 0-1,-2 0-4,3 2-2,-6 0-7,0-1-16,2 1-23,-9-2-51,7 0-82,-8 0-46</inkml:trace>
  <inkml:trace contextRef="#ctx0" brushRef="#br0" timeOffset="288388.8042">9761 16779 721,'0'0'7,"0"0"-9,0 0-3,0 0-3,0 0-6,0 0-16,0 0-34,0 0-116,0 0-84</inkml:trace>
  <inkml:trace contextRef="#ctx0" brushRef="#br0" timeOffset="289886.0985">11863 17587 462,'0'0'41,"0"0"-5,0 0-5,0 0-3,0 0-6,0 0-6,0 0-7,0 0-2,0 0 8,-8-12 6,8 12 3,0 15 1,4 6-9,3 4-5,4-1-3,3 1-1,-1-1-2,3 2 3,1-3-3,-1-2-2,2-2 1,-1 0-1,-1-5 1,-2-4-1,-1 1 0,0-2-2,-1-4-1,2 2 1,-4 1 0,1-1-2,-7 0 2,6-1-1,-7-3-4,-3-3-6,1 2-11,2 3-11,-1-1-6,1 0-15,-3-4-28,0 0-30,0 0-59,0 0-31</inkml:trace>
  <inkml:trace contextRef="#ctx0" brushRef="#br0" timeOffset="290186.5016">12024 17565 563,'0'0'27,"0"0"-14,0 0 2,0 0 4,0 0 2,0 0 0,0 0-4,-88 76-3,72-55-3,-3 2-1,3 0-2,0 4 1,2-4-2,-1-2 0,2-2-3,3-5-1,3-2-1,3-4-2,-1 1-1,1 2 1,2-7-2,1 1 5,1-5 0,-3 0-5,3 0 0,0 3-4,-1 2-3,1 1-5,0 0-8,0 6-15,0-4-18,0-1-28,0 1-45,0-8-67,0 0-23</inkml:trace>
  <inkml:trace contextRef="#ctx0" brushRef="#br0" timeOffset="291016.9262">12317 16840 438,'0'0'44,"0"0"-4,0 0-3,0 0-2,0 0-10,0 0-7,0 0-4,0 0 1,0 0 1,0 0-3,-65 82-3,55-40-3,3 2-1,3-4-2,4-6 0,0-3-1,3-7-1,7-1 1,3-6 1,1-2-1,2-5 0,3-2-2,3-3 3,1-4-1,1-1-1,4 0 1,-5-6-4,3-2 4,-4-5-2,-2 2 2,-9 2-1,0 0 2,-7 0 1,-4-2-3,0-1-2,-3 3-2,-13 1-3,-10 5-5,-7 3-8,-13 11-30,-7 13-56,-6 2-166,4 7-11</inkml:trace>
  <inkml:trace contextRef="#ctx0" brushRef="#br0" timeOffset="291693.4325">13097 17184 636,'0'0'0,"0"0"-1,0 0 3,73-78 9,-55 61 4,1 7-2,-4 5-2,-3 5-4,0 3-2,2 14 4,-4 12 2,-5 3-1,-5 12 0,0 10 7,-5 2-10,-5 4 3,-4 3-5,-1-4-16,-2-2-13,-2-3-43,-1-4-70,-3-8-131,4-9 7</inkml:trace>
  <inkml:trace contextRef="#ctx0" brushRef="#br0" timeOffset="291828.1952">13225 17837 929,'0'0'0,"0"0"0,0 0 0,0 0-13,0 0-23,0 0-80,0 0-183,0 0-22</inkml:trace>
  <inkml:trace contextRef="#ctx0" brushRef="#br0" timeOffset="294264.7886">9786 17658 664,'0'0'9,"0"0"-8,0 0-5,0 0 4,0 0 4,0 0 3,0 0 3,0 0-3,0 0-2,78 19 1,-36-17-2,6-2 5,5 0-4,1 0 3,5 0 8,0 1-1,1-1 2,-1-3 0,-3-1-7,-4 1-1,-4 0-3,-5 1-3,-5 2-1,-9-3-1,-8 2-1,-10-2 0,-7 3 0,-4 0-2,0 0 4,0 0 0,3 0 0,-2 0-2,1 0 0,-1 0-5,2 0-6,-2 0-9,-1 0-17,0 0-22,0 0-31,0 0-80,0 2-87</inkml:trace>
  <inkml:trace contextRef="#ctx0" brushRef="#br0" timeOffset="294524.1532">10533 17452 747,'0'0'5,"0"0"-2,0 0 1,0 0 1,0 0 4,0 0 2,0 0 1,0 0-3,0 0-1,54 34-4,-24-27 1,2 1-1,0 0 1,-3 3 4,-5 2 0,-3 2 0,-6 5-3,-7-1 3,-7 6-1,-2 3-3,-15 5-7,-13 8-14,-13 7-30,-4 0-55,-9 3-158,-3-4-43</inkml:trace>
  <inkml:trace contextRef="#ctx0" brushRef="#br0" timeOffset="296349.1057">11086 17945 605,'0'0'26,"0"0"-1,0 0 10,0 0-2,0 0-5,0 0-8,0 0-11,0 0-1,0 0-4,0 0-1,-31-3 0,31 3 0,3 0 4,13 0-3,13-4 1,7 3 0,2-1-7,2 0 8,1 2-1,-2 0 1,-4-3 4,-4 1-6,-6 2 2,-8-2-3,-4 2-1,-8-3-1,-1 2-1,-4 1 2,0 0-3,0 0 4,0 0 3,-1 6-8,-11 3 4,-4 3-9,-3-4-2,-1 0 7,2-1-1,-3 0 2,1 3 3,5-8-5,-5 3 1,4-5 1,-4 0-1,-5 0 1,9 0 1,-4-2 4,3-1-2,1 1-4,-7-3 7,8 0-3,5 3 4,7-1 3,3 3-6,-1 0 6,1 0-6,-2 0-3,1 0 5,1 0-7,0-5 4,10-2 1,10-2-3,11 1-1,3-2-1,8 1-1,0 2 2,2-2 1,0 1-2,1-1 2,-6 3 0,-3-2-1,-10 4 4,-13 1-2,-5 3-4,-8 0 1,0 0 1,0 0-3,1 0 0,-1 0-6,0 12-13,-10 5-6,-7 4-22,-4-6-22,-6 1-28,-5-4-83,0-5-74</inkml:trace>
  <inkml:trace contextRef="#ctx0" brushRef="#br0" timeOffset="302127.0889">10468 16416 139,'0'0'4,"0"0"7,0 0 9,0 0 11,0 0 4,0 0 3,0 0-4,0 0-2,0 0-2,0 0 1,19-55 3,-19 43-5,0 7 0,0-7-4,0 4-7,-3-4-1,-1 3-4,0 1-3,-5-4-1,-4 4-4,4-3-1,-4 3-1,0 0 2,0 0 0,-7-1 0,-3-2-1,5 4 1,-2-2 1,0-1-1,1 0 1,-4 0-1,3-2 0,1 0 3,-3 2-3,-1-1 1,3 1-1,-2 0 1,-1 0-3,-1 1 0,2 3 0,0-1-1,-1 2-1,3 0 0,-5 0-1,1 2 1,-1 0 1,-1 2 0,-1-2-1,2 1 1,-7 1 0,6 1 1,-3 0-1,-1 0 0,-1 0 1,1 0-1,-2 0 0,2 1 0,-2 3-1,-1-2 1,3 1 1,-2 0-1,0 0 1,2 2 0,-1 0-2,1 2 1,1-2-1,0 4-1,1-1 1,-2 4-1,1 3 0,0-1 0,0 1 1,-1 4-1,1-2 2,0 3-2,2 2 1,-1 1-1,2 2 2,-1-1-1,1 2 1,1-1-1,2 4 1,0-4-1,0 0 0,5 0 0,1 1 0,4 1 4,0-3-6,3 3 5,3-1-5,0 0 2,1-2 0,3 1-1,0-1 1,3 1-1,0 1 0,6-1 1,2 2 0,1-1-1,0 0 0,4-2 0,0 1 2,0 4-1,4-5 2,0-1-2,1 1 2,2-3 0,2 0-2,-2-1 0,2-1 1,1 1-1,0-1 3,3-1-2,0-2 1,0 1-2,3-2 1,-2 0-2,2-2 1,-1-1 1,1-2 0,1 0 0,-3 0-2,1 1 11,4 1-11,-3 1 12,1-1-6,2 0-7,-3-2 7,5 0-5,0-2 1,-4-2 1,2 0-2,0-1 0,-2-1 0,3 1-2,-1-2 1,0 0-3,4-1 2,-4-2 4,1 1-2,1-1 2,-4 0-2,6 0-1,-3 2 2,2-2-2,0 0 1,-1 0-2,1 0 1,-3-5 0,4 0 0,-3-1 3,-3 0-7,1 0 5,-1 2 0,-1-4-4,1 3 5,-2 0-1,1-3-6,-1-1-3,-4-4 7,2 4-8,-3-4 11,-2 1-2,2-2 0,-2 0 0,2 1 0,-2-3 3,0 3-1,-1-4-1,-2 1 0,2-3 2,-1 1-3,-5-4 2,2-2-1,-3 0 0,-1-2 0,1-2 2,-6 0-2,-4 1-2,0-4 1,0-1 3,-3 1-1,0 1 2,-7-2-3,-2 2 1,-4 3-1,0-7 0,-4 1 1,-1 2-5,-5-5 6,3 1-6,-2-2 6,-4-3-3,-3 4 0,2-2 2,-4 0-2,-2-1 2,0 3-4,-6-1 1,1 5-1,-5 3-2,-9 9-5,-3 7-8,-6 6-11,-4 7-20,-6 10-22,-4 12-129,0 9-86</inkml:trace>
  <inkml:trace contextRef="#ctx0" brushRef="#br0" timeOffset="304841.2154">12352 16430 308,'0'0'41,"0"0"4,0 0 2,0 0-1,0 0-4,0 0-7,0 0-9,0 0-10,-91-76-4,68 83-1,-4 9 2,-4 8 0,-2 9 5,-3 10 0,-2 4-6,3 6 2,1 1-9,4 2 0,-1 2-1,8 0 0,0 0 0,4 0-2,3-4 4,3-1-2,6-2 1,2 2-2,5-3 2,0-1 9,8 0-3,6 0 5,2-7-9,4 0-3,5-6 0,4-4-3,1-3 5,5-4-2,-2-2-1,6-6 2,-1-3-3,2-4-2,-2-5 5,1-1-1,1-4-1,-1 0 2,-1-9-2,1-5-1,0-4 0,-1-3 1,-4-3-4,-2-2 4,-3-2 1,0-5 1,-3-2-3,-3-6-8,-4-2 5,-2-6-5,-2-8 8,-5-2 2,-6-4-3,-1-7 3,-3-5-3,-7-2 4,-9 1-4,-10-1-3,-4 4 5,-11 4-4,-8 11 3,-5 7-1,-12 18-2,-8 13-3,-11 18-8,-6 12-12,-12 23-12,-10 15-30,-5 17-65,-8 9-158,3 3-2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19T09:42:42.6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15657 4913 81,'0'0'37,"0"0"2,0 0 0,0 0 2,0 0-3,0 0 0,0 0-6,0 0 2,0 0-4,0 0-2,0-67-3,0 62-2,0-2-2,0 1-2,0-1-2,0 7 0,0-5-1,0-2 0,0 2-2,0 0-3,0 5 0,0-1-3,0 1-1,0-2-1,0 1-2,0-1-3,0 2-2,0-1 0,0 2 2,0 17 7,0 12 0,0 18 3,0 8-4,0 8 0,0 6-1,-1 4-4,1 5 4,0 2-6,0-2 0,0 4 1,1-7-2,3-5 3,1-5-2,-1-6 3,1-7 0,-2-4-2,1-5 2,-2-6-4,0-4 1,-2-12 1,0 1-2,0-10 2,0-1-2,0 1 0,0-8 0,0 2-4,0-7-3,0 0-5,0 0-7,0 1-14,0 1-40,0 0-81,0-1-99</inkml:trace>
  <inkml:trace contextRef="#ctx0" brushRef="#br0" timeOffset="1511.1603">15531 4743 345,'0'0'3,"0"0"-2,0 0 5,0 0 2,0 0 1,0 0 5,0 0 1,0 0 2,0 0 2,0 0-2,-17-6 1,17 6-1,3-1-2,8 1-3,7-2-4,6 0-4,1 0 0,1 1 1,3 1-1,-1-2 2,4 2 1,5-2 0,-1 1 1,0-3 1,3 1 2,3 1-2,0-5 0,4 4-3,1 1-3,3-1 1,2-2 0,-1 1-1,1 1 1,1-1 0,2-1-1,-3 1 0,3 0 1,0-1-1,-2 1 1,1 1 0,3 1-2,-1-1 0,2-1 0,1 1-1,-1 1 1,1-3-1,3 2 0,-1-4-1,1 5 0,2-3 1,-1 2-1,3-1 0,3 1 1,-4 0-1,3 0 0,-5-1 0,1 0 0,0 1-1,-5 0 1,-1 0 1,-2 0 0,-2 1 0,-2-2 1,4 1-2,-1-2 1,0 0 0,3 0-1,-2 0 0,2 0 0,-3 0-1,3-2 2,0 2-1,-2-2 0,0 3 3,4-3-3,-4 1 3,2 3-4,-4-2 1,0 1-1,0 1 1,-2 1 0,-1-4 0,1 4-1,-3-2 0,-2 1-2,2-2 3,-1 1-1,1 1 1,2-2 1,0 3-2,1-3 2,3-1-2,-1 2 0,0-3 1,4 2 0,-2-3 0,2 2 1,-3 2-2,0 0 2,0 0-1,-3 1 0,3 0-1,0 0-2,-2 0 2,1-1 1,-1 0 0,1 2 1,-1 1-1,2-2 0,-1 0 0,-1 1 0,2-1 0,-2-1 0,0-1 1,0 2-1,-1 0 0,-2-1 0,0 1 0,-4-2 0,1 3 1,-3-1-1,-3-1-1,1 1 2,-5 0-2,-2 1 2,-3 2-1,-2-5-1,-1 5 1,0 0-1,-3 0 1,0-2 0,2 2 0,-2 0 1,1 0-1,0 0 0,1 0-1,1 2 0,-2-2 0,-1 3 1,-2-1-1,-6-2 1,2 2 0,-2-2 0,-5 0 1,4 1-1,-4-1 0,-3 2 0,2-2 0,-5 0 1,3 2 0,-4-2 0,-1 0 0,3 1 0,-8-1 1,0 0-1,0 0 1,1 0 0,1 0 0,-1 0 1,1 0-1,5 0 0,-1 0-1,0 0 0,1 0 2,-7 0 0,0 0 1,0 0-1,1 0 1,1 0 1,-1 0-3,1 0 0,-1 0 0,1 0-1,-1 0 1,0 1-1,1-1 1,4 3-2,-2-3 2,3 3-2,0-1 0,-4 1 0,2 4 0,1 6 0,-3 2 2,-1 6 0,1 2 2,-3 3 3,0 6-4,0 5 3,-3 0-4,-2 7 0,-1 3 0,-2 6-3,1 2 3,-1 1-2,2-1 2,0 2-2,2-5 0,1-3 0,1 2 0,1-2 3,-1-2-3,0-2 3,2 0-1,-2-2-2,1-3 0,-1-1 0,1-3 0,-1 0 0,1-1 0,0-5-1,-2-3 2,0-1-1,0-4 1,0-5-1,-2-2 0,4-3-1,-3-2 1,1 0-2,2-3-1,-2 3-3,1-5-6,1 0-9,-4 5-15,4-5-38,-4 2-87,1 1-106</inkml:trace>
  <inkml:trace contextRef="#ctx0" brushRef="#br0" timeOffset="2898.885">15533 6026 330,'0'0'2,"0"0"8,0 0 11,0 0 7,0 0 5,0 0-5,0 0-6,0 0-8,0 0-5,-13-9 0,13 9 1,0 0 2,1 0-1,14 0 0,4 0-2,8 4 1,2-1-1,3 0 2,1 1-3,4-1 2,1-1-2,1-2-1,4-2 2,-1 2-2,2 0-1,2 0 1,3 0-1,3-3 0,3-2-2,3 0 0,3 1 0,1-2 0,0 2-1,5-3-1,-1 2-1,5-2 0,-2 2 0,4 0 0,2 0 0,0 0 0,3 0 0,-3 1 1,3 1-2,-4 0 0,3-1 0,-6 1 0,-2 1 0,-1 2 0,-3 0 1,0 0-1,-4 0 0,1 0 0,0 0 0,-1 0 0,1 0 1,-1 0-1,-2 0 0,3-2-1,-1 1 1,1 1 0,-1-2 0,-2 0 1,3 1-1,-2 1 0,0-2 1,-2 2-1,0-5-1,0 5 0,-5-3 1,-1 1 1,0-1-1,-3 3 1,-2 0 0,0 0-1,-5 0 1,3 0-1,-1 0 1,-1 0-3,0 1 2,3 3 1,-2-3 0,-1 1 0,3 1 0,-3-1-1,0-2 1,-1 0-1,-2 0 0,2 0 1,-4 0 0,2 0 0,-1 0 1,0-5 0,-1 5-1,2-5-1,-2 2 1,-2-1-1,0 1 1,-1-1 1,1 1-2,0 0 1,2 1-1,-1-1 1,4 1 0,-2-1 0,3 0-1,0 0 0,-3-2 0,3 2 1,-1 0-1,0 1 1,1-1-1,0 2 1,-3-2-1,2 2 0,-3-1 1,0 0-1,-2-1 2,2 2 1,-2-4-1,1 3-1,0-3 2,-1 0-1,-1-1 0,-2 3 2,3-2-1,-6 0-3,-2 0 4,-1 0-4,1-2 4,-1 0-1,-1 4 1,-1-2-3,-1 0 0,0 1 2,0-1-2,1 0 0,-1 0-2,1 3-1,-2-1 2,5-1 0,-4-1 1,1 2-1,-9 3 0,1-2-1,-5 0-2,-6 1-5,2 1-10,-8 0-29,0-2-94,0 0-135</inkml:trace>
  <inkml:trace contextRef="#ctx0" brushRef="#br0" timeOffset="320450.8474">4966 10492 535,'0'0'65,"0"0"-9,0 0-11,0 0-9,0 0-7,0 0-6,0 0-8,0 0-6,0 0-5,0 0-2,-45-8 1,45 8 1,14 0 1,8 5 0,10-2 0,10-3 0,3 0 2,7 0 3,1-6 0,6-2 1,-1-1-2,3-1-2,-7 0-3,-5 1-2,-7 1-1,-12 3-1,-7 0 1,-14 3 0,-1 2-1,-8 0 1,0 0 0,0 0 0,2 0-1,-2 0-4,0 0-7,0 0-9,-10 5-9,-2 5-9,-5-1-11,5-1-21,-1 0-37,2-1-80,2 0-78</inkml:trace>
  <inkml:trace contextRef="#ctx0" brushRef="#br0" timeOffset="320777.9753">4892 10618 629,'0'0'49,"0"0"3,0 0-6,0 0-10,0 0-14,0 0-7,0 0-4,0 0-2,0 0 1,0 0 2,-3 22-4,38-14 3,8-3-3,5-1-1,4-3 1,6-1-1,1 0-1,-1 0 1,1-3-3,-5-1-2,-4-1 0,-9 2 0,-4 0 0,-13 1-2,-10 2 1,-4-2-1,-4 2 0,1 0 0,-1 0 1,-6 0-1,0 0-3,0 0-2,1 0-5,1 0-11,-1 0-16,-1 0-19,0 0-40,2 0-91,-2 0-110</inkml:trace>
  <inkml:trace contextRef="#ctx0" brushRef="#br0" timeOffset="322311.1037">10555 10536 664,'0'0'33,"0"0"-1,0 0-8,0 0-9,0 0-8,0 0-2,0 0 1,0 0 4,0 0 1,0 0-1,95-23-1,-51 14-4,5-1 1,-1 2 0,2-3 1,-2 0 1,-6 1 0,0 0-5,-6 1 0,-7 4-1,-9-2-3,-8 4 3,-8 3-2,-4 0 0,0-2-3,0 2-6,3 0-10,-3 0-12,0 0-22,-6 10-30,-8 4-65,-8 4-113,-4-2-2</inkml:trace>
  <inkml:trace contextRef="#ctx0" brushRef="#br0" timeOffset="322568.5012">10610 10671 739,'0'0'31,"0"0"0,0 0-6,0 0-7,0 0-4,0 0-3,0 0 0,0 0 1,0 0-2,0 0-2,111 4 0,-66-11-2,0-4 0,7 0-2,-7 1 0,-2 0-1,-7 3-2,-5 2-1,-10 1-1,-12 3 0,-2 1 0,-7 0 0,0 0-3,0 0-1,2 0-6,-1 0-5,1 0-10,-1 0-10,1 0-18,-2 0-24,0 0-68,1 0-135,-1 1 4</inkml:trace>
  <inkml:trace contextRef="#ctx0" brushRef="#br0" timeOffset="323588.6703">15790 10492 601,'0'0'36,"0"0"0,0 0-5,0 0-9,0 0-12,0 0 0,0 0 0,0 0 1,0 0 1,70-28-2,-40 18 0,4 0 0,1 1 2,3 1 3,0-4-1,3 2-1,-2-2-4,-2 3-3,-4-1-2,-3 3-3,-10 4-1,-9 0 0,-5 3-3,-6 0-1,0 0-7,0 0-10,5 0-12,-1 0-19,-2 4-32,-2 5-67,-3 1-125</inkml:trace>
  <inkml:trace contextRef="#ctx0" brushRef="#br0" timeOffset="323848.9727">15758 10645 733,'0'0'23,"0"0"2,0 0 2,0 0-10,0 0-7,0 0-2,0 0 0,0 0-1,0 0 0,0 0-3,104 0-2,-66-7 1,4-1-3,1-1 3,1 2-1,-2-1 0,-3 1-2,-6 2-1,-10 3-2,-3-1-8,-7 3-11,-1-2-17,4 0-24,-11 2-51,1 0-109,-6 0-60</inkml:trace>
  <inkml:trace contextRef="#ctx0" brushRef="#br0" timeOffset="325531.9264">21631 10026 721,'0'0'12,"0"0"-1,0 0-2,0 0-3,0 0-5,0 0-1,0 0 0,0 0 0,0 0 0,91-37-5,-66 30-6,1 4-12,-8-1-18,0 1-27,2 3-31,-7 0-67,-1 0-74</inkml:trace>
  <inkml:trace contextRef="#ctx0" brushRef="#br0" timeOffset="325703.5159">21677 10121 673,'0'0'24,"0"0"0,0 0-8,0 0-9,0 0-3,0 0-3,0 0 0,0 0-3,0 0-9,91 22-27,-59-24-50,2-6-150,-6 3-36</inkml:trace>
  <inkml:trace contextRef="#ctx0" brushRef="#br0" timeOffset="327277.2807">22344 9718 674,'0'0'39,"0"0"-3,0 0-5,0 0-11,0 0-12,0 0-6,0 0-2,0 0 3,0 0 3,0 0 0,46 40-1,-17-17-3,1 2 2,5-3 2,1 2-5,-1 0 4,-2-2-6,-1-2 2,-6-2 0,-3-1-2,-4-3 0,0-1-2,-9-6-1,1 3-5,-5-5-6,-3-1-9,0-1-13,-2-1-18,2 3-21,-1-2-33,1 4-41,-3-7-67</inkml:trace>
  <inkml:trace contextRef="#ctx0" brushRef="#br0" timeOffset="327505.1984">22656 9682 606,'0'0'25,"0"0"0,0 0 3,0 0-4,-54 81-11,49-52-5,1 1-2,-1 0-5,1 3 2,-1-5-3,1-2 1,-3-3-2,1-3-2,-1 0-3,-2 1-6,-2-6-8,2-5-9,0 2-12,2-7-19,0 2-21,1 0-47,3-4-71</inkml:trace>
  <inkml:trace contextRef="#ctx0" brushRef="#br0" timeOffset="328095.0651">23065 9397 617,'0'0'45,"0"0"-9,0 0-8,0 0-11,0 0-5,-79-41-2,58 41-2,0 0-1,-7 8-1,4 3 0,1 2-5,4 4 1,3 1-3,6-4 1,2-1-1,5-3 0,1-5 1,1 7-2,1-3 2,0 3-2,6 1-2,-1-6 1,1 0-3,1-2 0,4-4-2,5-1 0,2 0 0,2-6 1,0-4 4,-1 1 1,-3-3 3,1 0-1,-4-1 1,-1 4 1,-4-1 2,-2 3 1,-3 2 3,0 2 1,-3 3 1,0-2 0,0 2 0,2 0-5,-1-1-1,2 1 0,1 11 2,-1 8 0,0 10-1,-3 5-1,1-1-3,-1 3 1,0-2-2,0-2 0,0-2-1,2-2 0,-1-3-4,-1-7-5,2 1-10,-2-3-14,0-5-22,0 7-37,0-8-60,0 2-85</inkml:trace>
  <inkml:trace contextRef="#ctx0" brushRef="#br0" timeOffset="328438.217">23740 9420 711,'0'0'29,"0"0"3,0 0-2,0 0-11,0 0-7,0 0-3,0 0-1,-101 3 1,75 24 0,0 12-1,0 4 0,3 6-3,4 2 0,2 2-3,4 1 0,3-1 0,6-3-3,4-2 4,0-1-5,6-7 2,6-3-1,3-4-1,5-4-4,3-4-9,0-5-7,2-2-14,2-6-17,2-2-41,0-5-84,-1-3-103</inkml:trace>
  <inkml:trace contextRef="#ctx0" brushRef="#br0" timeOffset="329443.9742">24014 9643 595,'0'0'38,"0"0"-6,0 0-8,0 0-11,0 0-5,0 0-2,0 0 4,0 0 1,0 0 1,0 0-4,7 105-4,-6-77-1,-1 3 0,0-3 0,0-2-3,0 1 3,0-8-5,0 1 2,0-7 1,0 0-2,0 1 0,0-2-2,-1 0-2,0-9-5,1 4-7,-2-2-10,1 0-14,-1-2-21,2 2-28,0-5-54,0 4-88</inkml:trace>
  <inkml:trace contextRef="#ctx0" brushRef="#br0" timeOffset="329711.8296">24191 9962 623,'0'0'13,"0"0"-1,0 0 4,0 0-1,0 0-4,0 0-2,0 0-3,106-30-2,-74 23-2,2 1-1,1-1 0,-3 0-2,-2-1-1,-2 1-5,-6 0-7,-5 0-8,-2 4-18,-6 1-23,-4 0-34,4-3-51,-5 2-78</inkml:trace>
  <inkml:trace contextRef="#ctx0" brushRef="#br0" timeOffset="329930.8307">24337 9694 616,'0'0'17,"0"0"2,0 0 2,0 0-8,-3 99-5,11-72-1,1 2-5,-1 0 2,1 0-4,-2-1 0,0-3 1,-4-6-5,-1-4-1,-1 5-9,-1-8-9,0 5-20,0-5-25,0-3-44,-1 1-61,-1-5-52</inkml:trace>
  <inkml:trace contextRef="#ctx0" brushRef="#br0" timeOffset="330206.2793">24721 9699 741,'0'0'8,"0"0"5,0 0 5,0 0 1,0 0-6,86 72-3,-61-50-4,2 3-2,4-1 1,-2 0-5,-2 0 4,-1-1-3,-2-1-2,-4-4-1,-3 0-1,-7-7-5,0 1-5,-3-4-8,-1 1-14,0-2-12,-5-4-23,2 2-29,-3-5-47,0 0-64</inkml:trace>
  <inkml:trace contextRef="#ctx0" brushRef="#br0" timeOffset="330426.7478">25023 9670 674,'0'0'11,"0"0"3,0 0 2,0 0-4,-64 81-6,57-57-2,1 4 2,0 1-6,-1-4 4,1 1-5,-2-2 1,-1-1 0,-1-2-1,1 0-2,-1-2-9,2-8-13,-1 3-23,4-6-37,0 1-83,0-2-87</inkml:trace>
  <inkml:trace contextRef="#ctx0" brushRef="#br0" timeOffset="330633.1935">25257 9895 689,'0'0'13,"0"0"2,100-22-1,-61 15-6,-3 2-7,0-2-5,-3 0-3,-2 4-13,-8-1-14,-2 1-28,-7 1-45,-9 2-80,8-3-62</inkml:trace>
  <inkml:trace contextRef="#ctx0" brushRef="#br0" timeOffset="330865.0901">25459 9629 728,'0'0'6,"0"0"5,0 0 1,-10 85-2,10-56-4,0 2-4,0-2 0,3 0 3,3 3-6,-3-3 4,3-4-3,-5-6-1,1 1-1,-2-2-5,0-2-6,0 4-13,0-8-19,0-7-34,-2 7-53,2-5-99,-1-2-13</inkml:trace>
  <inkml:trace contextRef="#ctx0" brushRef="#br0" timeOffset="331097.4985">25761 9707 740,'0'0'5,"0"0"5,0 0 4,0 0 5,0 0-7,79 17-3,-46-2-3,-1 2-5,-2 1 2,-1 0-4,-4 1 1,-4 0 3,-3-2-5,-1 2 2,-7-7-9,1 0-7,-5-2-13,-1 0-17,-1-2-31,-2-4-56,-1 1-101,-1-5-19</inkml:trace>
  <inkml:trace contextRef="#ctx0" brushRef="#br0" timeOffset="331327.8821">26032 9646 704,'0'0'9,"0"0"1,0 0 2,0 0-2,0 0-4,-48 92-3,44-67-3,1-1 2,-2 0 2,-1 0-4,-2 0 5,-1-2-7,-3-3-2,-3-2-8,-2-1-12,-1 1-18,-2-5-30,3-2-41,2-2-104,1-3-27</inkml:trace>
  <inkml:trace contextRef="#ctx0" brushRef="#br0" timeOffset="331583.0608">26110 9281 685,'0'0'19,"0"0"3,0 0 1,0 0-5,88 4-8,-71 8 1,-3 3-3,-4 4-3,-2-7 0,-3 1-1,-2-5-1,-3-4 0,1 3-1,-1-3 0,0 0-1,0 1-1,1 1 0,-1-6 0,6 0-1,10 0-1,5 0-8,9-9-9,3-5-23,7-4-38,0-3-111,4-1-87</inkml:trace>
  <inkml:trace contextRef="#ctx0" brushRef="#br0" timeOffset="332332.6167">26438 9825 584,'0'0'3,"0"0"8,0 0 3,0 0-2,0 0-4,0 0-1,100 0-3,-62 0 1,2-5-2,-1 0-3,-1 1-3,-8-1-11,-2 0-23,-11 0-36,-6 2-55,-6 3-101</inkml:trace>
  <inkml:trace contextRef="#ctx0" brushRef="#br0" timeOffset="332536.6713">26587 9665 595,'0'0'5,"0"0"7,0 0 1,0 0 1,0 0-6,0 0-2,38 104-4,-31-77 1,-3 0 2,2 2-6,-5 0-1,-1 0-11,0-6-16,0 0-31,-7-4-57,3-5-86,0-1-29</inkml:trace>
  <inkml:trace contextRef="#ctx0" brushRef="#br0" timeOffset="332828.3854">27030 9653 694,'0'0'3,"0"0"4,0 0 5,0 0 0,0 0-1,0 0-2,0 0-5,102 81 0,-75-59-4,-1 2 1,-2-1 4,2-3-4,-2 1 2,-2-1-6,-3-6-3,-3-2-6,-5-2-10,-2 0-18,-5-8-34,4 4-44,-6-3-73,1-2-50</inkml:trace>
  <inkml:trace contextRef="#ctx0" brushRef="#br0" timeOffset="333064.288">27238 9602 625,'0'0'11,"0"0"2,0 0 5,0 0-6,-41 85-4,35-58-4,2-1 0,-1 2-3,0 0 1,-1-2 1,0 1-3,0 0 2,-2-5-7,-1 1-4,1-5-7,-1-3-11,0-2-12,-2-5-26,5-1-40,1-7-94,1 4-27</inkml:trace>
  <inkml:trace contextRef="#ctx0" brushRef="#br0" timeOffset="333715.5613">27405 9356 579,'0'0'39,"0"0"-3,0 0-8,0 0-12,0 0-3,0 0-3,0 0-1,0 0-2,0 0-1,71-51-3,-59 48-2,-1 1 1,0 0-1,0 2-1,1 0 1,-4 0-1,4 0 0,-5 4 0,-1 1 1,-3-2 0,0 6-1,-3-4 1,0 10 0,0 2 0,-3 0 2,-6 6-3,0-5 1,-2-3-1,4-4 1,-1 1-2,4-4 0,-2 1 1,4-2-2,0-2-1,1 3 2,1-1-1,0 3 0,3 4 1,1-4 0,7 0 0,-2-1-1,-2-3 1,6 3-2,-6-4 0,1 1 1,2-2-1,-5 2 1,1 1 0,-3-5 1,2 1 0,-5-3 2,0 0-2,0 5 1,0 1 0,0 3 0,-9 5 0,3-9 1,-5 7-1,-1-7 0,5 2 1,-8 1-1,8-6-1,-3 3 0,0-2-7,1 1-8,-1 1-16,3 0-19,-2 0-28,6-3-46,0 1-85</inkml:trace>
  <inkml:trace contextRef="#ctx0" brushRef="#br0" timeOffset="334111.5045">27780 9334 719,'0'0'15,"0"0"6,0 0 2,0 0-1,101 31-8,-72-3 1,-1 7-7,-4 2-1,1 8-4,-8 5-2,-4 1-1,-1 1 1,-8 1-2,-4-3 0,0-1 1,-9-3-9,-7-4-6,-8 0-15,-7-5-18,-5 0-22,-7 1-55,-2-3-121,-6-3-16</inkml:trace>
  <inkml:trace contextRef="#ctx0" brushRef="#br0" timeOffset="335495.4179">28143 8940 535,'0'0'39,"0"0"-4,0 0-10,0 0-12,0 0-7,0 0-4,0 0 0,0 0-1,0 0 3,0 0-2,68-64 2,-50 64 1,1 3 0,-7 4 2,-5 3 2,-2 7 0,-4 2 2,-1 5-1,0 1-3,-6-3 0,-4 2-2,-3 0 0,0-5-3,0 0 0,3-6-1,1-1-1,3-3-1,3-6 1,0 2-3,3-5 3,0 0-3,0 4 1,0 4 1,5 1 0,2 3 6,3-2-5,2 0 5,2 1-6,-2-3 1,-1 1-1,-5-3 1,-3-3 0,2 3-1,-4-1 2,-1 4 2,0 1-1,-6 0-1,-7 2 2,-6-4-3,-1-1-3,-2-2-6,-1 2-10,-3-4-23,3-1-35,7 0-125,-1-2-62</inkml:trace>
  <inkml:trace contextRef="#ctx0" brushRef="#br0" timeOffset="343915.4948">22380 10369 394,'0'0'52,"0"0"0,0 0-8,0 0-9,0 0-6,0 0-6,0 0-2,0 0-2,0 0-4,0 0-2,0-15-1,0 13-4,0 2-2,0 0 2,0 0 1,0 2 1,0 13 1,0 5-1,0 4-2,0-7-1,0 0 0,0 2-2,2-9 0,2 7-1,1-2 4,3-1-6,0 4 3,0-7-2,2-1-2,1-3 2,7 0-1,2 0 0,3-2 0,2-3 0,3-2 0,3 0-1,2-2 0,0-5 0,7 0 0,1-3 1,7-2-5,6 0 3,5-2-4,5 3 4,5-1 1,3 2 0,3 0-1,5 2-1,1 1 1,0 4 0,3 3 1,1 0-2,-4 0 0,1 2 1,-4 6-1,-2-1 2,-3 2 0,-3 0 0,-5-1-1,-2-1 0,-3 3 3,-7-3-7,-1 1 8,-8-1-5,-4 0 1,-1-2 2,-6 0-2,-1 0 0,-6-3 1,-3 1 0,-4 1-1,-2-3 0,-4-1 0,-1 2-1,1-2 1,-7 0 1,4 2-1,-5 1-1,0-3 0,1 0 1,-6 0 0,0 0 4,0 0-3,1 0 1,1 2 1,-1-2-1,1 0 1,-2 0-1,0 0-1,1 0 0,-1 0-1,0 0 1,0-7-4,3-8 4,0-4-5,5-5 4,3 0 0,3 2 0,8 3-2,5 1 1,5-1 0,7 2 1,4 3 0,7 2 0,2 0 0,5 7-2,4 0 2,6 4 0,3 1 0,3 0 1,6 3-2,2 2 1,6 2 0,3 5 0,1 0 1,3 0 0,3 1-1,2-1 1,4 0-1,1-3 0,5 0 1,-1-3-1,-1 0 2,1-2 0,-2-1 2,1-1 2,-6-2 3,-4 0 1,-4-2 0,-5-5-2,-6-1-2,-4-2-1,-1-4 1,-9-3-3,-3 0 0,-6 0 1,-7-3-2,-4 1 0,-9-1 0,-4 2-2,-8 2 1,-8 3-2,-9 8 0,-3-1-3,-4 2-13,0 1-22,0 3-73,-3 0-189,-16 0-20</inkml:trace>
  <inkml:trace contextRef="#ctx0" brushRef="#br0" timeOffset="348652.723">5222 15562 566,'0'0'43,"0"0"-9,0 0-4,0 0-10,0 0-11,0 0-3,0 0-3,0 0-1,0 0 2,-45 110 0,45-55 1,4 2 1,2 2-3,6-5 1,-1-4-4,2-2-1,-4-8 1,5-2 0,-5-7 0,1-7-1,-3-7 0,-4-10 0,0-2 1,-3-5 2,0 0 0,0 0 2,0 0 1,0 0-3,0 0 1,0-4-1,0-11-1,-4-7 0,-6-7-1,1-2 2,2-2-2,-2 1 0,-1-2 0,1-5-6,-1 0 6,2-4-2,-1-3 1,0-3 3,-1 0-2,1-1 1,-1 4-1,4 7 2,1 12 0,-1 7 2,3 10 2,3 3-1,0 2-1,0 5-3,-3-1-2,3 1 0,0 0-1,0-1 1,0 1 1,9 0-1,5 4 2,5 4-1,3-1 0,1 1 1,3-2-1,1-2-1,2 0 1,3-1-1,0-3-5,1 4-15,0 2-23,-4-3-43,-1 4-77,-11-2-100</inkml:trace>
  <inkml:trace contextRef="#ctx0" brushRef="#br0" timeOffset="348898.8587">5187 16011 590,'0'0'5,"0"0"0,0 0 4,0 0-2,107-59 0,-68 44-3,0 3 2,3 2-3,0 6 3,-6 4 3,-1 0-5,-3 12 4,-8 6-5,-1 7-1,-4 4-1,-6 1 1,-3 3-2,-4 0-6,-3 0-14,0-4-27,-3 0-40,0-9-110,0-3-48</inkml:trace>
  <inkml:trace contextRef="#ctx0" brushRef="#br0" timeOffset="349971.8632">5476 15778 514,'0'0'-13,"0"0"-3,0 0-7,0 0-16,0 0-20,0 0-18,0 0-2,93 83 9,-67-70 23,-2-1 19,1-3 25,-1 1 18,-9-6 17,4-1 24,-9-2 15,-6-1 8,3 2 9,-7-2-8,0 0-5,0 0-11,2 0-15,-1 0-14,-1 0-13,3 0-9,-3 0-7,3 5-4,0 0 0,1 7-3,1 3 0,-2-5 0,1 6-1,4-3 1,-3-4-2,2 2 1,-1-2-4,2-4 0,0 0-3,-1-1-3,3 0 0,0-2-5,-1 1-4,1-3 1,6 0-4,-7 0-2,6-2-6,-3-2-8,4-1-8,0-2-6,1-1-7,1-1-1,0 1 7,-3-2 17,4 1 24,-5-3 26,-4 2 28,3 0 11,-7 2 16,0-1 11,-2 0-10,-4 4 3,0-4-12,0 6-11,-6-2-14,-8 2-11,-2 3-4,-7 10-10,1 7 2,2 7-5,4 3-1,0 2-2,3 1 1,4-1-3,4-1-3,5 1-1,0-5 1,4-2 0,6-5 0,-4-5 0,7-6-1,-6-2-1,8-4 0,5 0-1,-4-8 0,7-6 1,0-3 3,-6-5 0,-1 0 1,-4-2 0,2-3 1,-2-4 2,-1 1 2,-2-5-3,1-7-3,2-2 3,-5-7-3,5-8 3,-4 0 2,1 0-3,-2 5 2,-2 8 1,-4 14 4,-1 17 2,3 8-1,-3 7-2,0-1-4,0 1 0,-3 15-3,-1 11 2,-7 14-2,7 6 1,1 4-2,3-1 1,0 0-1,3-2 2,4-6 3,4-3-5,1-5 4,0-4-4,2-6-1,-2-5 0,-2-4-1,2-7-1,-5-2 0,-4-4 1,6-1 0,-1 0 1,5-4 4,-1-3-2,-1 0 1,-5 2-1,-3 0 0,0 2 0,-3 3 0,0-2-2,0 2 1,3 0 0,1 0 2,5 3 0,-2 9 0,3-5 0,-2 6-1,0-1 1,4 0-1,3 1 0,0-2-1,-2-3 0,0-4 0,4-2 0,-1-2 1,3 0 0,-3 0-1,-2-5 1,1-2 0,-6 1 1,2-3 1,1-2 1,-8 2-1,3-3 0,-4 3 2,-3-3-1,0-7 1,0 9 0,-3-7 0,-2 7 2,2 6 3,1 1-2,-2 3-3,-5 0-2,-2 14-2,-1 8 1,3 12 1,2 9-1,0 8-1,7 7 1,0 1-2,0 1 0,3-4-1,4 0 2,-1-6 2,0-4-2,-2-7 3,0-10-6,-2-6-3,-2-10-6,0-2-13,-2 1-24,-2-11-77,0-1-154,-5-7-14</inkml:trace>
  <inkml:trace contextRef="#ctx0" brushRef="#br0" timeOffset="350105.4631">6409 15591 833,'0'0'-2,"0"0"-10,0 0-27,0 0-89,0 0-157,-41 92-16</inkml:trace>
  <inkml:trace contextRef="#ctx0" brushRef="#br0" timeOffset="351195.2612">7385 15701 735,'0'0'6,"0"0"-4,0 0 2,0 0-4,0 0 1,0 0-2,0 0 0,-31 81-2,31-59-1,3-2-3,7-3-5,2-2-4,-3-5 0,2 0 6,-2-6-2,-2 1 8,6-2-1,-3-3 0,6 0 5,-3-8-1,4-4 3,-5-1 0,0-4 1,-3-2 2,-1 8-1,-2-3 2,-5 4-1,2 6-1,0-1 1,-3 5-3,0 0 2,0 0 0,8 0-2,1 0 0,6 3 0,-1 2-1,-2 3 0,-1 1 1,-1-5-2,2 4 0,-2-4 0,-6-1 0,5-3-2,1 0 4,3-6-2,2-3-2,-4-8 1,-1-4 0,-4-4-1,0-3 2,1-1 0,0-3 2,-1 3 0,0 2 1,0 10 0,1 0-1,-3 10-1,-1 4 0,3 3 0,4 6 1,3 19 3,3 17 2,-5 12 3,-2 11-7,-3 7 2,0 7-1,1 0-4,-3 1 5,1-6-6,-4-4 0,2-7 1,-3-9 0,0-11 7,0-6 6,-4-12 12,-1-8 5,-6-5 0,4-6-4,-5-6-9,-4 0-4,0-6-5,0-7-3,5-5 1,3-7-4,5-5-2,3-4 0,0-7-2,8-7 2,6-4 1,5-8-3,4-9-3,7-7-4,2-7 1,0-4 1,4 3 2,-4 5 5,-3 8-3,0 15 2,-9 16 1,-8 14 2,-5 14 2,-4 8-1,-3 4-1,0 0-2,-9 10-1,-4 14 0,-6 16 0,4 12-1,0 11 2,8 7-2,2 3 3,3 2 3,2 0-6,4-3 4,3-2-3,3-6-1,3-2 2,-3-8 0,1-9 0,-3-8-1,-4-13 2,-1-10 1,-4-6 1,1-3 5,0 0 2,-5-2-1,-4-3 0,-5-6-3,-3-9-2,4-6 0,4-7-3,2-7 1,3-6-2,7-5 0,3-3-3,8-2-6,9 1-14,6 1-22,4 3-27,6 5-114,5 7-121,-1 8 5</inkml:trace>
  <inkml:trace contextRef="#ctx0" brushRef="#br0" timeOffset="351814.5687">8709 15895 727,'0'0'28,"0"0"7,0 0 1,0 0-6,0 0-9,0 0-6,0 0-9,0 0-4,0 0-1,-28-54 0,17 72-3,-1 2 1,5 2 3,4-5-4,2 2 4,1-2-4,0-5-2,0 0 2,1-3-2,2-6-2,0 0 1,0 2-2,3-5 2,5 0 2,2-8 1,7-6 0,-5-5-5,4-1 6,-1 0-4,-2-2 5,3 3-1,-3 2 1,3 3 1,-6 5-2,3 6 0,-2 3-1,2 8 0,6 12 3,-6 12 4,-1 9-6,-4 15 6,-4 3-3,-1 5-4,-3 4 6,-3-4-4,0-6 0,0-3 1,-6-9 2,0-6-1,-3-7 5,-2-4 7,-1-7 2,2-5 5,-1-6-5,3-6-7,-3-4-5,-5-1-2,4-1 0,-5-11-5,8-4 4,5-4-14,1-4-6,3-3-14,3 2-21,6-3-39,4-1-115,4 0-90</inkml:trace>
  <inkml:trace contextRef="#ctx0" brushRef="#br0" timeOffset="352168.658">9404 15530 729,'0'0'24,"0"0"-10,0 0 1,0 0 5,0 0 4,0 0 0,58 104-4,-20-55-9,1-1-3,4 1-3,-1 0-3,0-2 4,0-5-6,-6-1 3,-1-2-2,-3-7-4,-5-1 1,-4-4-8,-4-6-13,-3-4-15,-6-5-20,-3-5-27,-4-2-27,-3-5-75,0 0-73</inkml:trace>
  <inkml:trace contextRef="#ctx0" brushRef="#br0" timeOffset="352358.9558">9786 15604 647,'0'0'21,"0"0"-6,0 0 3,-69 97-4,55-61-3,2 2-4,1 0-1,1 2 1,3-3-7,0-2 4,-2-3-5,3-1-5,-4-2-11,0-3-35,1-4-61,-2-5-157,5-5 3</inkml:trace>
  <inkml:trace contextRef="#ctx0" brushRef="#br0" timeOffset="352833.5543">10233 15419 469,'0'0'52,"0"0"3,0 0-6,10-99-11,-10 78-10,-7 1-12,-5 3 1,-5 0-5,-2 5 3,-3 0-2,-4 7-2,0 2-2,-3 3 0,5 0-2,2 7-3,2 2 2,5 2-8,2 4 5,6-5-5,4 7-2,3 6 3,3 1 0,9 10 2,5 1 1,2-4-1,1 5-2,6-1 2,0-1-2,-2 2 1,-3-1 0,-2-3 0,-6-1 0,-2-5 1,-8-11 3,0 5 4,-3-8 3,-9 1 6,-5-1 0,2-5-1,-6-5-1,-4-2-2,3-2-4,-7-8-1,4-4-2,8 1-2,1-5-2,7-2 1,6-4-3,0-6-1,9-6 1,8-3-10,9 0-8,6 1-14,4 4-16,10 8-29,-2 3-87,3 9-125,-2 5-2</inkml:trace>
  <inkml:trace contextRef="#ctx0" brushRef="#br0" timeOffset="353696.3449">10799 16175 609,'0'0'29,"0"0"6,0 0-4,0 0-7,0 0-14,0 0-5,0 0-3,0 0 2,31-106-1,-20 72 2,4-1 1,-1 1-4,2-2 3,3 7-6,-3 5 3,-6 8-1,4 3-2,-6 8-1,-7 1 1,8 4 2,-5 9 1,2 13 5,1 8-5,-1 4 3,-3 1-5,1-1-2,1-3 1,-1-4-1,4-3-2,-3-7-1,2-6-3,-4-3-2,0-5 1,1 2 2,3-5 2,2 0 2,6-6 1,3-6 1,-2-3 2,-4-2 1,-2-3-1,4 2 1,-5 2-1,4-1 0,0 4 1,-4 4 0,1-3-1,-3 7-1,-1 2 1,3-1-1,-5 3 0,3-1 1,3 2 0,-1 0 0,1 2 0,3 3 1,-6 0-2,3 0 1,-1 0-1,0 0-2,1-4 4,1 0-2,0 1 1,0-1 0,-1 1 0,-1 0 1,8 3 1,-5 3-1,1-1 1,-6 5-2,0 1 2,-2-3-3,-2-1-1,-3 1-16,0 0-32,-2 1-111,-1 3-122</inkml:trace>
  <inkml:trace contextRef="#ctx0" brushRef="#br0" timeOffset="353846.4936">11126 15536 776,'0'0'1,"0"0"-2,0 0-8,0 0-19,0 0-62,0 0-177,0 0-23</inkml:trace>
  <inkml:trace contextRef="#ctx0" brushRef="#br0" timeOffset="354448.3435">12479 15200 663,'0'0'25,"0"0"-6,0 0 1,0 0 7,-69 91-4,47-33-3,5 8-7,0 3-8,5 4 0,2-2-5,6-2 1,4-8-2,0-3-1,4-6 6,6-7-4,-1-4 3,-2-9-6,3-3-7,-3-12-13,3-2-24,2-3-33,1-4-76,3 1-118</inkml:trace>
  <inkml:trace contextRef="#ctx0" brushRef="#br0" timeOffset="354664.7751">12744 15463 711,'0'0'13,"0"0"-4,0 0 3,0 0 2,-32 82-7,32-45-1,-1 6-4,1-5 0,1 3-3,6-4 1,-2 4-4,1-7-8,-1-3-19,1-1-33,-2-9-50,-1 1-78,0-5-69</inkml:trace>
  <inkml:trace contextRef="#ctx0" brushRef="#br0" timeOffset="354845.3488">12836 15813 651,'0'0'18,"0"0"-1,0 0-1,0 0-3,0 0-5,102-43-2,-72 36-3,3 2-1,2-4-3,4 5-6,-3-3-8,-3 3-19,-4 1-29,-9 1-50,-8 2-101,-3 0-34</inkml:trace>
  <inkml:trace contextRef="#ctx0" brushRef="#br0" timeOffset="355033.1814">13091 15547 634,'0'0'18,"0"0"1,0 0 0,0 0 0,0 0-2,0 0-11,17 105-1,-8-74-4,4 4-1,-3-4 0,0 0 0,0 0-3,-3-4-6,1 0-19,-2-1-33,-2-8-53,-1 0-90,1-5-54</inkml:trace>
  <inkml:trace contextRef="#ctx0" brushRef="#br0" timeOffset="355258.5263">13363 15630 666,'0'0'7,"0"0"6,0 0 4,0 0 1,0 0-4,108 42-5,-75-22-2,2 0-2,-2-1-1,-1-1-3,-3 3 1,-3-4-3,-4-2 2,-5-1-7,-4-4-8,-3 0-22,1 1-44,-3-3-77,-2-2-119</inkml:trace>
  <inkml:trace contextRef="#ctx0" brushRef="#br0" timeOffset="355474.9898">13604 15527 686,'0'0'11,"0"0"4,0 0-1,0 0-4,-46 107-2,36-72-5,1 2 0,-1-2-2,0-1-1,0-1-1,-2-3 1,1-2 0,-1-1-11,-1-3-12,3-4-27,3-5-53,2 2-85,2-8-76</inkml:trace>
  <inkml:trace contextRef="#ctx0" brushRef="#br0" timeOffset="355659.8875">13866 15828 550,'0'0'18,"0"0"4,91-26 0,-56 16-7,-2 1-7,3 1-5,-1-2-6,1 3-9,-6 0-11,-8 0-30,-3 1-37,-12 2-90,-3 3-58</inkml:trace>
  <inkml:trace contextRef="#ctx0" brushRef="#br0" timeOffset="355860.3029">14034 15570 660,'0'0'11,"0"0"7,0 0 2,0 0-3,0 0-6,8 92-4,-1-63-5,-1-1 1,0-1-4,-1 0 1,0-3 0,-4-5-4,-1 1-9,0 2-19,0-10-34,0 8-63,0-10-118,-1-5-7</inkml:trace>
  <inkml:trace contextRef="#ctx0" brushRef="#br0" timeOffset="356098.2857">14327 15527 617,'0'0'31,"0"0"1,0 0-2,82 0-8,-53 13-2,2 5-5,-4 1-1,-1 3 1,-1 4-6,-2-4-1,-3 0-5,1 1 0,-3 0-3,-3-2 1,-2 1-2,-5-7-3,1 2-9,-3-7-18,-3 1-29,1-1-49,-4-5-79,0 5-89</inkml:trace>
  <inkml:trace contextRef="#ctx0" brushRef="#br0" timeOffset="356316.4019">14642 15441 676,'0'0'15,"0"0"4,0 0 2,0 0-5,0 0-4,-55 97-5,48-68-3,1 2 0,-1 3-1,1-3-2,-2 0-1,0-3-1,0-1-8,-1-1-13,-4-2-30,3-4-51,-3-3-113,6-6-59</inkml:trace>
  <inkml:trace contextRef="#ctx0" brushRef="#br0" timeOffset="356582.9742">14778 15159 603,'0'0'39,"0"0"-2,0 0-5,78 3-9,-62 10-4,-4 3-4,-2 4-1,-3 2 6,-4 0-7,-2-5 1,-1-1-6,0-5-4,0-1-1,-1 1-3,-2-6 1,3-1-1,0-4 1,0 2 2,12-1-2,6-1-3,8 0-4,3-1-11,3-7-16,1-3-44,4 1-100,-4-2-117</inkml:trace>
  <inkml:trace contextRef="#ctx0" brushRef="#br0" timeOffset="357029.7575">14882 15731 637,'0'0'7,"0"0"3,0 0 3,86-12-2,-62 6-2,6-1-3,2-2-4,4 1-1,-2-1-2,-1 0-4,-3 1-11,-4 0-27,-7 5-41,-7-4-58,-3 4-74</inkml:trace>
  <inkml:trace contextRef="#ctx0" brushRef="#br0" timeOffset="357210.9001">15124 15458 566,'0'0'23,"0"0"3,0 0 0,-6 87-9,6-55-4,3 2-9,3-1-1,-2 2-3,0-2 1,0-1-2,-2-1-6,-2-2-16,0 0-25,0-4-69,-3-7-135</inkml:trace>
  <inkml:trace contextRef="#ctx0" brushRef="#br0" timeOffset="357492.2799">15437 15519 636,'0'0'21,"0"0"6,0 0 1,0 0-5,102 39-5,-74-14-2,4 3-4,0-2-1,1 0-6,4 2-1,-6-3-4,0 0 1,-2-3-3,-6-2 1,-2-1-1,-6-8-5,-4 2-10,-3-6-13,-7-2-18,5 0-16,-6-5-15,0 0-28,0 0-43,0 2-77</inkml:trace>
  <inkml:trace contextRef="#ctx0" brushRef="#br0" timeOffset="357692.744">15780 15476 574,'0'0'18,"0"0"4,0 0 0,0 0-5,-36 103-7,24-66-3,2 1-3,0-1-1,-1 1-2,-3-4-1,2-2-1,-2 1-2,0-5-5,-2-2-17,0-2-20,2-3-34,-2-4-72,7-7-90</inkml:trace>
  <inkml:trace contextRef="#ctx0" brushRef="#br0" timeOffset="358063.6782">15821 15180 670,'0'0'23,"0"0"-4,0 0 0,0 0 0,0 0-5,0 0-1,0 0-1,0 0 1,0 0-7,79 82 3,-78-60-6,2 2-2,-3-7 1,2-1-2,-2-3 0,1-1 0,2 5 2,0-5-4,2 5 4,3-4-2,-1-1-2,5 0 4,2 0-2,1-4 0,-4-1 2,1 0-2,-2-2 0,0 0 0,0 3 0,-2-4 1,-5-1 0,-2 5 1,-1 3 1,-6 0-1,-6 6 1,-6 0-3,-4-3 0,-3 1-4,-2-1-6,-1 1-6,1-3-10,1 1-14,2 1-22,3-2-62,7-1-128,5-5-18</inkml:trace>
  <inkml:trace contextRef="#ctx0" brushRef="#br0" timeOffset="358312.013">16100 15150 720,'0'0'18,"0"0"7,0 0 7,0 0-12,96 107 2,-72-67-9,-1 10-5,-2 3 2,-5 2-7,-4 6 0,-8 0-2,-4 2-1,0-3-1,-13-4 1,-4-1-3,-5-7 0,-5-6-3,-4-1-9,-3-5-2,-3-6-12,3-6-17,2-1-25,1-6-61,3-4-132,2-4-8</inkml:trace>
  <inkml:trace contextRef="#ctx0" brushRef="#br0" timeOffset="358648.703">16331 14899 731,'0'0'17,"0"0"2,0 0 0,0 0-5,0 0-4,81 10-2,-73 8-1,-3 3-5,-4 4 1,-1-2-1,-4 6 0,-5-4-1,-2-2 0,1-1-2,1-6 1,2-1-2,5-4 1,2 0-2,0 5 2,12-1 1,5 1 1,5 1 5,2-1-4,4-3 6,-1 1-2,-5-4-1,-3-1 0,-9-7-1,-4 1-4,-6 2 3,-16 5 0,-13 7-8,-15 3-13,-15-2-33,-13-1-83,-8 0-165,-6 0-8</inkml:trace>
  <inkml:trace contextRef="#ctx0" brushRef="#br0" timeOffset="371332.5168">12358 16378 356,'0'0'31,"0"0"-3,0 0 4,0 0 0,0 0 1,0 0-6,0 0-7,0 0-8,0 0-6,4-15 1,-4 13-4,0 2 1,0 0 0,0 0 0,0 0 0,0 7 1,-4 3-2,1 5 0,3-4 0,0 1 0,0 0 0,0-1 1,0 5 2,3-5 0,7 5-1,3-4 2,0-3-1,4-1 1,5-1-1,0-5-1,4-2-1,3 0-1,3 0 0,2-2 0,5-5-1,2-1 1,5-4-3,2 3 0,2-4 2,3 3-2,0-1 0,2-1 1,1 1-1,-1 6 1,0-2 0,2 6 1,-3 1 1,3 0-1,-1 6 2,2 3-3,-2 6-1,-2-2 1,1 3-1,-2-1 1,-2 0-1,1 2 0,-3-2 3,-2 1-2,-4-1 3,-3 2-5,-5-7 1,-5 0-3,-9-2 3,-4-4 0,-7-1 1,-6-1 0,1-1-1,-5-1 2,0 0 1,0 0 1,1 0 1,1 0 0,-1 0 0,2 0-1,1-11-3,3-6 0,2-5-5,0 0 3,5-2-5,4-1 3,3 1 0,8-2-1,3 0 3,7 2-4,3 4 3,0 3-1,7 7 2,-1 5 2,-2 5-2,4 2 1,-2 11-1,1 9 0,1 0 1,5 6-1,0 1 0,4 3 2,3-2 3,2 2-3,2-4 4,3-1-7,-1-7 1,0-6 1,-2-6-1,-1-5 1,-6-3 0,-3-6 2,-5-9-1,-6-4 0,-4-5-4,-4-2 6,-7-3-3,-3 3 5,-2-3 3,-3 4-2,-1-2 1,-3-1-2,-4 1 1,-2 3-6,-1 5 2,-6 3-2,-2 7-5,-3 2-18,1 2-83,-2 5-169,-18 8-17</inkml:trace>
  <inkml:trace contextRef="#ctx0" brushRef="#br0" timeOffset="375894.5859">17208 15923 750,'0'0'4,"0"0"-4,0 0 3,0 0 2,0 0 1,0 0-2,0 0 0,0 0-2,89-8-2,-61 4-4,0 1 3,1 1-3,-10 1-1,1 1 0,-1 0-15,-3 1-19,1 2-24,-7-1-46,-3 2-70,-2 1-75</inkml:trace>
  <inkml:trace contextRef="#ctx0" brushRef="#br0" timeOffset="376058.2604">17265 16079 684,'0'0'21,"0"0"6,0 0-3,0 0-7,0 0-6,0 0-3,0 0-7,0 0 2,0 0-2,0 0-1,37 32-2,1-32-12,5 0-23,-1-2-47,0-1-102,3 1-96</inkml:trace>
  <inkml:trace contextRef="#ctx0" brushRef="#br0" timeOffset="377193.7694">19477 15316 466,'0'0'39,"0"0"6,0 0 2,0 0-1,0 0-7,0 0-6,0 0-11,0 0-7,0 0-3,0 0-2,-28-46 1,-1 41-1,-2 5-3,-4 0-3,-5 0 0,-1 7-2,-7-2-2,0 3 3,-3 0-1,-1 0 3,2-1 3,-2 1-2,5-1-2,3 1 0,5-1-2,7 1 1,5 0-3,7-4 0,9 1-1,2-2 0,6 0 2,0-2-2,3 7 0,4 0 2,16 1-2,12 5 1,6-3-1,6-2 0,7-2 2,1-2-1,4 0 2,1 2-2,-1-2-1,-4 2 1,0 1-1,-6 2 1,-3 0-1,-7 2 0,-6 2 0,-7 1 0,-7 3-1,-7 4 2,-8 2 0,-1 3 1,-10 0-3,-9 2 3,-5-1-2,-5 4 1,-6-3 0,0-2 0,-1-1-1,-4-2 3,1-1 0,1-2 1,-4 1 6,6-2-7,0 1 7,1-2-5,3-1-1,6-2 0,8-3-4,6-4 3,8-1-3,4 2 1,4-1-1,13 4 2,11 0 0,8-7-1,6 0 1,7-4-2,6-2 0,0 0 1,3-2-1,-2-2 0,2-1-5,-6 2-11,-6-2-17,0 5-28,-11 0-54,-4 7-105,-10 0-67</inkml:trace>
  <inkml:trace contextRef="#ctx0" brushRef="#br0" timeOffset="378357.9559">18560 16303 572,'0'0'42,"0"0"-16,0 0-4,0 0-7,0 0-3,0 0-3,0 0 1,0 0-2,0 0-2,-31 113-2,25-78-2,1 0 4,2-1-5,0 0 3,1-5-5,0-1 1,2-10-1,0-2 3,0-3-1,0-9-1,0 4 0,0-8 0,0 0 1,0 0 1,0 0-1,0 0 0,0 0 1,0 0-1,3 0 0,1 0-3,4-12 1,3-3 0,-2-7 3,0 0-3,-1-3 3,4 0-5,-3-4 2,-1 3 1,4 1 0,-4 4 1,0 4 0,-1 4 1,-3 4 0,-3 4 0,4 2-3,-5 3 3,0-1 0,0 1-1,0 0 3,-2 9-2,-6 6 1,-4 6 0,2-1 1,0 1-2,3-1 0,3-6 3,2 3-4,2 0 5,0-2-8,2 4 5,6-4-4,5-3 3,2-3 0,6-3-4,2-1 4,3-4-2,2-1 0,4 0-4,1-6-2,0-5-8,0 1-2,2 0-10,-3-3-13,-3 1-13,0 3-28,-3 0-50,-3 0-91</inkml:trace>
  <inkml:trace contextRef="#ctx0" brushRef="#br0" timeOffset="378659.1315">18929 16588 337,'0'0'5,"0"0"4,0 0 7,0 0 2,0 0-7,0 0-4,0 0 0,0 0-1,0 0 1,0 0 1,71-4-1,-54 1-3,2-4 2,0 2-3,-6 1 2,2 0 1,2 0-2,1-1 1,4-2-4,-8 2 2,1 2-3,1-1-3,-4 3-5,5-3-8,-9 3-19,5 1-27,-2 0-52,-6 0-84</inkml:trace>
  <inkml:trace contextRef="#ctx0" brushRef="#br0" timeOffset="379144.1533">19083 16736 673,'0'0'9,"0"0"2,0 0-2,0 0 1,0 0-7,0 0-1,0 0-2,0 0-1,92-27 1,-62 17 0,3 1-1,-2-3-1,-3 4-1,0-4 0,-5 5-1,-7 2 3,-6 3 0,0 1 2,-5-3-1,-1 3 0,0-2 1,-4 3 3,0 0 2,0 0 0,2 0-1,-2-4 2,0 4-1,0 0 2,0 0-1,0 0 0,-3 0 0,-4 8-2,1-2-2,-1 3-1,2 2-1,4 1 0,-1-2 0,2 2-2,0 5 0,6-5 0,6 1 2,-4-4 0,6-3 0,1-1 1,3-5-1,8 0 0,-2 0 0,1-9-2,-1-2 1,-2-2 0,3-1 2,-4-1-1,-1-1 2,-3-1 0,-5 1 0,-3 4 0,-3-3 3,-6-4-8,0 1 6,-3-3-4,-9 5 0,-5 4 0,-6 3-5,-6 6-11,-4 3-18,-3 12-53,0 7-132,-5 1-71</inkml:trace>
  <inkml:trace contextRef="#ctx0" brushRef="#br0" timeOffset="381232.7141">18832 15047 705,'0'0'23,"0"0"-7,0 0-1,0 0-4,0 0-7,0 0 1,0 0 0,0 0 0,91-35-2,-43 26-3,4-1 0,-1 0 1,2 0 0,-1-1 1,-4 2 0,-2 0 2,-7-1 1,-4 5 0,-5-2-2,-8 4-2,-10 0 0,-6 3-1,-6 0 0,0-1 1,0 1 1,2 0-1,-1 0 0,1 0-3,-2 0-5,0 0-6,0 0-8,0 3-7,-3 0-14,-4 3-23,4-1-51,0-1-99,2 1-42</inkml:trace>
  <inkml:trace contextRef="#ctx0" brushRef="#br0" timeOffset="383703.5954">19046 14867 281,'0'0'45,"0"0"0,0 0-9,0 0-4,0 0-11,0 0-2,0 0 2,0 0-3,0 0 1,-3 1-3,3 1 0,6 0-3,-3 1-1,1-1-1,2-2-2,0 0-2,4 0-3,7 0 2,-8-2-5,7-3 1,-3-2 1,-2 2-1,2-2 3,-2-3-1,-2 1 0,2-2 1,-4-1 1,-3 5 0,0-5 0,-1 4-2,-1 3 2,-2-7-1,0-1 2,0 3-2,0-9 0,-9 4-2,2 3 0,-5-5 0,0 4-1,-3 1 1,3 3 2,-1 2-3,5 2 3,-5 2-1,3-1-1,-4 4 0,-3 0 1,1 0 0,-4 4 1,1 4-2,5 1 0,0 2-1,3 2-1,1 0 0,0 4-1,4-5 3,2 2-3,-1-1 1,4-2 0,-2 6-1,3-7 0,0 1 0,0 2-1,4-3 2,4 2-1,-4-3 1,6-5-2,-3 0 0,4-2 2,6-2-2,-3 0 1,8-2 0,-6-3 0,-3-2 0,0 0 1,1-3 1,0 2-2,3-4 0,-3 0 1,2 0 0,-6 2 1,1 2-1,-4 1 1,-5 4 0,4-4 1,-3 4 2,-1-2 1,1 2 2,-3 3 0,0-2 0,0 2-2,0 0-2,1 0 0,-1 2-1,0 13-2,0 10 1,-4 6 0,-1 5 0,1-3-1,-2 4 1,1-3-2,-3 2 1,2-2-1,-1-3 0,1 1-1,-2-3 0,2-3-2,0-3 0,2-6-5,1-3-2,0-2-7,-1 0-17,1-2-17,3 1-41,0 2-86,1-5-90</inkml:trace>
  <inkml:trace contextRef="#ctx0" brushRef="#br0" timeOffset="389536.3674">15233 16331 547,'0'0'26,"0"0"-10,0 0 2,0 0 2,0 0 2,0 0-1,0 0-6,106-75-4,-71 64-4,4 0 0,3-1-2,1-1 0,-1 0 2,3-1 2,-2 4 0,-4-4 0,-1 4-2,2 2-2,-8 1-3,0 0-1,-13 4-2,0 1-2,-8 2 0,-5 0-2,0 0-2,-6 0-5,0 2-7,0 8-17,-6 7-20,-10 2-33,0 0-35,-6-1-39,-2-2-33</inkml:trace>
  <inkml:trace contextRef="#ctx0" brushRef="#br0" timeOffset="389771.2664">15250 16409 528,'0'0'44,"0"0"0,0 0-8,0 0-6,0 0-9,0 0-2,0 0-2,0 0-4,80-34-1,-39 20-4,7-3-1,5 0 3,-1-2 0,5 1 0,-4 1-1,-1 2-5,-4 3-1,-6 3-3,-9 6-4,-10 0-5,-7 3-9,-4 3-13,-8 3-24,-4 6-52,-9 5-164,-8 1-12</inkml:trace>
  <inkml:trace contextRef="#ctx0" brushRef="#br0" timeOffset="398223.034">20292 15595 356,'0'0'42,"0"0"6,0 0-3,0 0-5,0 0-8,15-87-6,-21 66-6,-7 4-4,0 2 0,-1 5-4,-3 1 1,3 2-1,-2 7-2,-4 0-2,-2 5 0,-7 10 0,3 6-3,0 11 2,2 4-3,1 8 0,4 1-1,4 3-3,5-1-1,4-4 1,5-2-2,1-8 2,0-2 5,7-6-7,-2-9 5,2-2-5,-1-6 0,2-4 0,-1 3 0,-4-6 0,6 1 0,2-2-1,0-3-1,4-7 3,-3-1-5,0-3 7,1-2-4,-3-4 2,0-2 2,1 0 1,0-3 1,1-2 1,-3-2 1,0-3-2,0 2 2,-1-2-1,-3 10 2,-2 1 4,-2 6 2,-1 10 1,2 0-2,-2 5-6,0 0-3,0 0-2,0 5 1,0 15 0,0 9-1,-2 8 2,1 1-2,1 3 1,0-5-1,5 0 1,1-5 2,3 1-3,-1-6 4,1-3-5,-3-6 2,3-4-1,-4-5-1,-3-3 0,2 3-1,-1-4-3,0 1-2,0 0-10,1-5-3,2 2-6,3-2-6,2 0 1,1-2-2,2-8 2,-1-2 6,-1-5 4,0 1 5,0-6 4,0 0-2,1-4 10,0-3-3,0-1 8,1 3 9,-2 3 10,-2 8 8,-6 6 6,-1 7-3,-3 3-7,0 0 0,0 0-3,0 0 1,0 17-3,-3 3-9,-2 8-2,-1-1-4,2 1-1,2-3 7,1 0-9,1-8 6,0 0-5,0-5-3,0 1 3,1 0-2,2-5-1,0 1 1,0-6 0,0 2 0,1-5 1,0 2-1,8-2 1,-2 1 3,0-1-4,5-4 1,-1-8-1,2 3-3,0-8 5,-4 2-8,0-5 7,2 3-5,-3-3 5,-4 6-1,-1-1 1,-1 6 0,-4 5 0,0-1 2,-1 5 0,0 0 1,0 0 0,-7 6 4,-6 9 1,-3 5 4,4 2-5,4 2 1,7 0-6,1-4-2,0-1 0,12-2 0,2-4-2,6-2 1,1-3-2,6-5-6,3-1-9,4-2-20,1-2-26,1-3-63,-1 1-143,-5-2-13</inkml:trace>
  <inkml:trace contextRef="#ctx0" brushRef="#br0" timeOffset="399055.3605">21194 15552 645,'0'0'41,"0"0"-3,0 0-5,0 0-8,0 0-7,0 0-6,0 0-2,0 0 2,0 0 2,0 0-3,-5 107-1,28-72-5,4 0-2,5-3-1,0-3-1,1-3 0,0-3-1,-2-3-1,-1-2 0,-3-2-1,1-3 1,-4-1 2,-7-5-12,0 1-5,-7-4-16,0 0-19,3 0-19,-9-2-38,1 0-61,-5-2-100</inkml:trace>
  <inkml:trace contextRef="#ctx0" brushRef="#br0" timeOffset="399299.7647">21418 15555 660,'0'0'12,"0"0"3,0 0 8,0 0 0,0 0-1,0 0-9,-27 85-4,17-56-1,-3 0-1,1 2-3,-2-2 1,2-4-3,-1-2 0,2 0 0,-1-2-2,2-3 4,4-6-4,-1 3 2,4-7-8,0-3-8,-1 5-11,3-5-13,-1-1-19,2 1-37,0-5-43,0 0-100</inkml:trace>
  <inkml:trace contextRef="#ctx0" brushRef="#br0" timeOffset="399809.1961">21670 14936 641,'0'0'6,"0"0"4,0 0 7,0 0 0,0 0 1,0 0-4,0 0-6,0 0-3,32 105-2,-32-75-3,0 1 2,0-3-3,0-3 2,0-5-2,0-1 2,0-6 3,0-8-4,-2 6 5,2-5-5,0-2 1,0 3 1,0-7 1,0 0 0,0 0-1,0 0 0,0 1-1,0-1 0,0-1-7,0-10 6,6-6-6,3-4 4,4 0 2,-1-2-1,0 2 0,1 0 1,-1 2 1,0 6-2,-5 2 3,-1 6-1,-3 2-1,0-1 2,-3 4 0,0-1 1,0 1-1,0 0 1,0 0-1,0 9 1,-6 6-1,-3 3 1,2-4-1,0 1 0,4-6 1,1 3 1,1 8-3,1-4 2,1 6 0,9-5-3,2 3 4,4-2-4,4-3 4,3 0-5,3-5 0,1 0-5,4-5-19,1 2-31,-3-4-109,2 0-117</inkml:trace>
  <inkml:trace contextRef="#ctx0" brushRef="#br0" timeOffset="405117.1836">20755 15441 215,'0'0'4,"0"0"8,0 0 1,0 0 2,0 0-3,0 0-3,0 0-1,0 0 2,0 0 1,6 4 1,-5-4 1,1 0 2,-1 0 0,1 0 3,-1 0-1,0 0 4,1 0 0,-1 0 2,1 0-4,-2 0 2,1 0-3,-1 0-2,2 0 0,-2 0 0,0-1-1,1-2-3,-1 3 1,0-7-3,0 2-2,0-7 1,-1 3-2,-1 3-1,-2-3 0,2 4 0,0 0-2,-3-3 0,2 3 0,-3-2 1,-1-1-2,-1 0 1,2 1-1,-2-1-1,3 1 1,-5 1 1,2-1-2,0 2 1,-5-5 2,5 6-2,-3-7 0,-2 5 2,6 2-2,-9-3-4,7 1 4,-1 2-4,-1-1 4,-1 0 0,2 3 0,-5-1 0,-4 0 0,7 2-1,-9-2 1,8 3-2,0 0 1,-7 0 0,8 0-1,-6 0 1,7 0 0,-1 0 0,0 0 2,2 0-4,-3 3 1,3-1 4,-2 0-5,8-1 1,-6 3-1,5-4 1,-6 5-1,2-1 6,-1 0-6,-4 3 0,5-3 0,-4 3 0,0-1 0,5-1 0,-3 2 0,-2 1 0,1-1 1,-5 3-2,1 0 2,2-1 0,1 0-1,-2 3 2,2-2-2,0 0 0,2 1 0,2-3 0,-2 1 0,-1 1-1,3 2 1,-2-4 0,2 3 0,2-1 2,1-2-3,-4 6 1,4-2-1,2-3 0,-2 8 1,0-2 1,2-6-1,0 6 0,-1 0 1,2-4-3,0 5 2,-1 0 0,2-6 0,-1 10-1,-1-3 2,3 1-1,-2-1 1,0 1-2,2-2 1,-1-3-1,1 6 1,-1 2 0,2-1 0,0 4-1,0-4 1,2-2 3,1 2-3,1 0 5,0-1-4,2 0-2,-2-1 1,2-1-1,0 2 1,0-2 0,2 0 0,-2 0 2,1-1-1,-1 1-1,-1-5 0,0 0-2,1 2 2,0-1 1,1 2-1,-1-1-1,2-2 1,-3-4-1,2 6 1,-1-1-1,-2-3 1,5 5-1,-3-4 1,-2-2 0,3 3 0,2 0 1,-3-4-1,4 1 1,-1-1 0,5 1-2,-1-1 2,-2-1 0,3-3-1,0 1 1,-5-2 0,7-1 0,-5 1 0,1-2-2,6 2 1,-6-2-1,5 1 1,-5 0 2,1-1-2,4 1 0,-5 0 0,7 1 2,-9-3-2,3 0 0,-1 2 0,0-2 1,6 0-2,-1 0 3,6 0 0,-1 0-4,0-5 4,-2 1-2,0-1 0,0 1 0,2-2 0,-3-1 0,1 2 0,0-3 2,-1 1-1,3-2-1,-4-1 0,0 3 1,2-1-2,-2 0 0,0 1 2,1-4 0,-1 0 0,2-2-1,-3-2 1,3 0-1,-1-4 0,0 2 1,1 0-2,-3-5 3,1 1-1,1 1 0,-3-6 0,1 2-1,0 0 0,-1-3 1,0 0-1,-4 1-5,-2 3 5,0-2-5,-4 1 6,-2 1-1,-1 6 1,-2 0 0,-1-4 0,0 1 0,0-9 0,-6 1-1,1 2 0,-5 1 1,1-5-1,-3 1 1,0 4-1,-5-1 1,2 2-1,0-2 0,-2 5 1,-1 0 0,-2 5-1,-3 0 0,-1 4-1,-1 3-2,-3 1-2,-2 4-6,0 4-8,1 0-15,0 7-20,-3 1-38,3 2-61,2 4-108</inkml:trace>
  <inkml:trace contextRef="#ctx0" brushRef="#br0" timeOffset="406221.0024">22543 15974 570,'0'0'14,"0"0"3,0 0 7,0 0 0,0 0-5,0 0-5,-85-42-8,81 30 1,-1-3-7,5-2 4,0-1-1,7-5-2,4 4 4,4 2-2,4 1 1,5 5 0,-1 4 0,1 3-1,0 4-1,1 0 0,-3 11-1,1 4 1,-2 2 0,2 3 0,0 3 3,1-2-3,2 2 3,2-3-5,1-6-1,1 1 2,2-6 1,-3-4 2,0-5 2,-2 0 2,1 0 1,-7-7 2,-1-3 0,-2-2 1,-2-2-7,-2-1 5,-3-3-5,-2-1 2,-1 1-1,-2-4-2,-3-1-2,-1-1-2,2 2 0,-2-2-2,-1 7-2,1-2-3,-2 9-6,0 4-15,3-5-25,0 8-47,3 2-93,8 1-92</inkml:trace>
  <inkml:trace contextRef="#ctx0" brushRef="#br0" timeOffset="406837.8683">24212 15709 477,'0'0'2,"0"0"6,0 0 3,0 0 6,0 0 2,73-94-2,-65 75 1,-4 2 1,2 0 1,-5 0-1,-1-3 2,0-1-2,-8-7-3,-3 3-1,-7 3-1,0 1-2,-5 1 0,-3 5-1,-3 1 1,0 2-4,1 6 0,-3 3-2,4 3-2,3 3 0,0 10-1,2 3-2,5 5-2,1 4 1,6 0-3,1 3 2,5-1-1,4 2-1,0-4 2,7-3 0,2 0-2,2-4 4,4-2-3,-1-4 1,-2-4 0,1-2 0,-4-1 0,3-4-1,6-1 2,-1 0 0,6-1-1,-10-4 2,-1-2 0,2-3-1,-3 0 2,4-4-2,-6 4 1,0-2 2,-2-2-2,-3 3 2,0-5-3,1-1-1,-4 4 1,2-5 0,-1 8 3,-2 4-1,1 0 1,-1 6 0,0-2-3,0 2 0,0 0-2,0 0 0,3 9 4,0 9 0,1 7-1,0 4 0,-2 3-2,1 0 2,0-3-2,-2 0 0,1-1-3,-2-1-9,1-2-10,-1-8-16,0 0-25,0 4-28,0-9-41,0 4-56,0-5-39</inkml:trace>
  <inkml:trace contextRef="#ctx0" brushRef="#br0" timeOffset="407258.5623">24680 15582 538,'0'0'52,"0"0"-11,0 0-9,0 0-8,0 0-4,23-80-5,-36 70-1,-3 5-4,-5 5-1,-10 0-3,4 5-2,0 4-1,1 1-2,6 4-1,5 1-2,3 3 2,6-4-3,3 5 2,3-2-1,0 5 1,8 3 1,3 0 0,2-3 0,3 2 0,1-2-1,0 0 1,0-1 0,-3-1 1,2-3-2,-7-6 1,-3 1 0,-1-2 1,-5-1 8,0 7-4,0-2 11,-11 3-3,-4-4 1,-5-3 1,-4-3-3,-2-2 0,1-3 0,-4 1 0,4-3 1,7 0-2,3 0 0,5-3-2,4 1-4,3-8-2,3-4-7,16-6 2,9-11-4,12-1 2,11 0-7,9-4-7,5 0-8,6-1-6,2 4-5,3 6-18,-5 6-62,-9 9-165,-11 5-8</inkml:trace>
  <inkml:trace contextRef="#ctx0" brushRef="#br0" timeOffset="441909.0437">26836 15187 609,'0'0'23,"0"0"0,0 0 4,0 0 0,0 0-9,0 0-2,-36 95-8,36-63-3,0 1 0,2 3-3,4 0 0,0-2-3,1-1 0,-1-1 2,0-3-1,0-4 0,-3-6 1,0-2-1,-2-2 1,-1-10-2,2 7 1,-2-7-1,0 0-1,1 0 0,-1-5 1,0 0-4,0 0-2,0 0-8,0 0-9,0 2-20,0 0-35,0-2-63,7 0-94</inkml:trace>
  <inkml:trace contextRef="#ctx0" brushRef="#br0" timeOffset="442173.3948">27135 15426 619,'0'0'23,"0"0"-3,0 0-3,0 0-1,0 0-6,0 0-3,0 0-2,0 0-2,0 0 0,101-19-2,-60 12 1,-4 2-2,2 0 0,-4 1-3,-4 1-5,-3-1-8,-9 1-11,-3 2-22,-3 1-26,-9-2-46,2 2-66,-6 0-46</inkml:trace>
  <inkml:trace contextRef="#ctx0" brushRef="#br0" timeOffset="442560.8491">27596 15312 622,'0'0'41,"0"0"-2,0 0-3,0 0-12,0 0-10,0 0-7,0 0-1,0 0-1,0 0 2,34 2 3,-4 13-2,3 2-2,1 0-2,3 3-3,-2 4-2,-1-5 2,-2 3-1,-3-4 0,-2 0 1,-4-1-1,-2-2-3,-2-1 2,-8-4-3,1 0 0,-6-6-2,-4-1-4,3-1-5,-5-2-6,0 0-1,0 0-5,1 3-10,-1-3-11,0 0-24,2 3-22,-2-3-25,0 0-17,0-3-23</inkml:trace>
  <inkml:trace contextRef="#ctx0" brushRef="#br0" timeOffset="442776.8327">27904 15275 570,'0'0'36,"0"0"-7,0 0-4,0 0-4,0 0-8,0 0-3,0 0-3,0 0-3,-59 94-1,55-76 0,-1 7-1,-2-5-1,2-3 1,-3 2-5,2-3 3,-1 1-1,-2 0-3,1-2-4,2-5-4,-1 2-5,2-2-12,2-6-15,-1 4-29,1-3-56,2-1-76</inkml:trace>
  <inkml:trace contextRef="#ctx0" brushRef="#br0" timeOffset="443175.3474">28144 14795 679,'0'0'6,"0"0"4,0 0 4,0 0 0,2 80-5,-4-54-4,1 0-4,1 1 0,0-2-1,0-3 1,1-1-2,4 1 1,-1-8 0,1-1 0,0-5-1,-4-4 1,4 3 1,-2-4-1,0-1 1,0 1 0,-3-3 0,4 0 0,7-3 0,1-6-1,5-4 0,-5-3 0,2-4 0,-2-1 1,-2 3 0,0 4-1,0 3 0,-4 3 1,-3 4-2,0 0 2,0 4 0,4 4 1,-1 8 1,1 6 0,-3 4-2,-2 5 1,-2-1-2,0 1 0,0 0 0,0 0-6,0-2-8,-5 0-18,0-3-39,-3 0-57,-2-5-140</inkml:trace>
  <inkml:trace contextRef="#ctx0" brushRef="#br0" timeOffset="443540.9448">26939 15909 599,'0'0'1,"0"0"6,0 0 0,0 0 4,0 0 0,0 0-2,86 21 1,-28-21-2,9 0 1,8-5 5,4-3 0,8-1 9,4-2-3,2-1 2,2-2-4,-1 2-3,-5 1-5,-7 2-4,-10 3-2,-16 1-4,-18 0 0,-9 3-1,-16 2-2,-7 0 1,1 0-3,-7 0-2,0 0-7,-9 8-7,-5 7-10,-10 3-10,-4 2-7,-3 1-18,-4-1-24,1 1-43,-3 1-73</inkml:trace>
  <inkml:trace contextRef="#ctx0" brushRef="#br0" timeOffset="443840.1887">27113 16276 431,'0'0'78,"0"0"-7,0 0-12,0 0-12,0 0-10,0 0-10,0 0-10,0 0-6,0 0-6,-40-21 0,38 21 3,-1 1 0,0 12 3,-2 5-1,1 7-3,1 2-4,0 0 1,1 0-3,1 0 0,-1 1-3,2-2 1,0-2-1,0 1-2,0-1 3,0-7-12,2 0 2,1-6-14,0 0-10,-2-1-21,1-5-39,-1 1-54,-1-6-123</inkml:trace>
  <inkml:trace contextRef="#ctx0" brushRef="#br0" timeOffset="444033.5766">27325 16462 727,'0'0'20,"0"0"0,0 0-2,101-28-6,-68 19-7,1 0-3,0 0-2,2 0-2,-4 1-4,-2 0-10,-1 1-10,-10 5-18,-5-3-38,-3 3-54,-7-1-125</inkml:trace>
  <inkml:trace contextRef="#ctx0" brushRef="#br0" timeOffset="444427.5123">27776 16393 589,'0'0'46,"0"0"-5,0 0-12,0 0-8,0 0-14,0 0-3,0 0 3,0 0 2,0 0 4,0 0 0,21 4 0,1 8-2,-2-1-5,2 3 0,1 1-2,-3-2 0,3 2-2,2-3 0,-1 0-1,-3-2-1,0-1 0,1 1-2,-4-3 4,-6 1-5,2-1 1,-6-5-10,5 1-7,-4 1-7,-5-3-11,2 1-11,-6-2-24,0 0-33,4 0-69,1 0-75</inkml:trace>
  <inkml:trace contextRef="#ctx0" brushRef="#br0" timeOffset="444632.9673">28078 16344 701,'0'0'22,"0"0"1,0 0-3,0 0-4,0 0-4,-80 74-7,72-56 0,-3-2-2,0 1-1,1 1-1,-2 1-1,-1 0 4,0 5-8,-1-1-2,1-1-17,-3 0-16,3 0-29,-4-2-62,5-1-99,1-6-47</inkml:trace>
  <inkml:trace contextRef="#ctx0" brushRef="#br0" timeOffset="448520.5275">26512 14974 596,'0'0'16,"0"0"9,0 0 4,-83 102-2,57-66-8,2 2-5,2 2-5,5 3-5,7-4 1,8-2-5,2 1-1,16-5 1,3 2 0,7-2-1,9-1 0,4-4-1,4 0-5,2-2-8,3-1-20,-2-1-24,-4-3-36,-3-1-70,-2-6-87</inkml:trace>
  <inkml:trace contextRef="#ctx0" brushRef="#br0" timeOffset="449017.9079">28416 14959 658,'0'0'21,"0"0"3,0 0-1,84 52-8,-61-26-2,-4 3-4,-2 7-3,-5 5 0,1 0-1,-9 8-4,-1-6 1,-3 3-2,0-5-1,-6 0 0,-4-1-1,0-6-2,0-2-5,-5-2-4,2-4-9,-1-4-13,1-2-18,1 0-31,4-6-59,-1-1-86</inkml:trace>
  <inkml:trace contextRef="#ctx0" brushRef="#br0" timeOffset="449693.4493">28662 14664 686,'0'0'14,"0"0"4,0 0-2,0 0-1,0 0-5,0 0-8,0 0-2,0 0 0,0 0-1,0 0 1,33-54 0,-20 60 0,-3 3 0,-5 4 1,-2 6-1,-3 3 1,0 4-1,-5 0 0,-1-2 0,2-5 1,1-1-2,3-6 1,0 0-3,0 5 3,4-4 0,7 4-3,0-3 3,1-1-1,-4-6 0,4 3 2,-4-5-1,-2 2 0,2 0-1,-5 1 1,2 0 0,-5 3-1,0 4 2,0 1-1,-10 3-4,0-2-6,-3-3-14,-6 2-21,1-4-36,-2 4-71,0-4-112</inkml:trace>
  <inkml:trace contextRef="#ctx0" brushRef="#br0" timeOffset="450460.4858">26623 16179 697,'0'0'4,"0"0"3,0 0 1,-85 57 3,64-21 0,0 7 0,-1 3-5,6 0-2,2 6 2,7 0-3,4-4 2,3 1-1,10-4-7,10-1 1,6-1-3,6-9-3,10 0-12,6-5-20,1-9-44,7-3-57,2-8-100</inkml:trace>
  <inkml:trace contextRef="#ctx0" brushRef="#br0" timeOffset="450940.0584">28413 16177 686,'0'0'0,"0"0"5,0 0 8,0 0 3,0 0 3,0 0-4,29 106-3,-20-70-2,-3 1-3,-1 2-2,-2 0 1,-3 4 0,0-2-7,-3-2 7,-5 1-7,-1-6 0,-3-2 1,-3-1-6,-2-6-7,-3-1-9,2-4-13,2-3-24,0 2-31,6-9-64,4-2-77</inkml:trace>
  <inkml:trace contextRef="#ctx0" brushRef="#br0" timeOffset="451292.6641">28566 16141 724,'0'0'9,"0"0"1,0 0 1,0 0 0,0 0-3,0 0-2,0 0-3,0 0 3,0 0-1,0 0 0,65 50 0,-63-33-3,-2-5-2,0 9 1,0-7 0,0 0-2,0 4 1,4-3 0,5 7-1,1-10 2,3 3-1,4-5 0,-1-1 1,-4-1 3,0 0 1,-4-4 0,-2 1-1,1 2-1,-7 4 0,-1 7 0,-18 2-9,-8 11-17,-13-2-41,-9 7-120,-10-2-120</inkml:trace>
  <inkml:trace contextRef="#ctx0" brushRef="#br0" timeOffset="459607.5394">25925 15550 255,'0'0'32,"0"0"0,0 0 1,0 0 2,0 0-2,0 0-5,0 0 0,0 0-4,0 0-1,30-62-1,-27 60-3,0-1-1,2 1-1,-5 2 0,0-1 0,0 1 0,1 0 1,2-2-2,-2 2 1,0-2 0,1 2-3,-1-1-1,-1 1-3,2 0 0,-2-2 0,1 2-1,-1 0 2,0 0-3,2 0-3,-2 0 0,0 0-2,0 0 0,0-3 0,0 3 0,-6 0-2,-2 0 5,-4 0-4,-4 3 1,1 2-1,-2 5-4,4 6 4,0 2 0,2 3 0,2 5 0,-1 4-2,0 8 2,1-3-2,0 5 1,1 1-3,0 0 1,1-2 5,0 2-4,0-4 5,1-3-5,0 4 0,2-6 2,-2 0 0,-1-2-2,1-3 1,0-2-1,-1-1 0,1-2 1,1 1 0,0-3 2,2-4-1,0-2 1,0-4-2,2-4-1,1 0 0,-2-1 0,2 1 2,-1-1-2,1 0 0,0-5 1,0 4-3,0 1 2,0 0-1,0 0-1,0-5 0,0 0-3,0 0-1,1 2-3,1-2-3,-1 0-2,1 3-5,-1-3-5,5 1-8,3 0-10,-5 1-13,6-2-21,-4 0-26,5 0-31,1 0-43</inkml:trace>
  <inkml:trace contextRef="#ctx0" brushRef="#br0" timeOffset="460017.4813">25626 16269 437,'0'0'31,"0"0"6,0 0 2,0 0-1,0 0-1,0 0-5,0 0-4,0 0-7,0 0-2,-22-13-3,21 13-2,-4 0-2,2 2 0,0 3-3,-1 2 1,4-1-3,0 5-1,0 0-1,0-2-2,2 1 0,2-3 0,2 0-1,1-2-1,-1 0 0,-4-1-2,6 0 2,-4-2 1,-1 0-2,4 1 0,-7-3-3,0 0 0,0 0-4,1 2-3,1-2-3,-1 0-7,1 3-1,-1-3-4,1 0-5,-1 0-6,5 2-14,0 1-21,5-3-30,4 0-42,1 0-54</inkml:trace>
  <inkml:trace contextRef="#ctx0" brushRef="#br0" timeOffset="460231.7258">25919 16251 652,'0'0'34,"0"0"-8,0 0-4,0 0-6,0 0-4,0 0-2,-79 21-5,66-7-1,3-5-2,-1 1-3,4 1 1,1-2-4,-2 3-2,3-3-6,1 3-7,0-4-1,1 3-8,0-2-8,0 3-11,1-3-24,2 2-32,0-1-56,0-1-68</inkml:trace>
  <inkml:trace contextRef="#ctx0" brushRef="#br0" timeOffset="460896.7455">26359 16535 671,'0'0'5,"0"0"-2,0 0-1,0 0 2,0 0-2,0 0 2,0 0-2,-80 100-1,60-72 1,-2 1 1,2-2 0,0 2 2,1-3 1,3-1 0,3-2 2,1-3-3,4 2-3,2-8 0,-1 3-2,3-7-1,1 0-1,0 2-1,0-4-1,1 3-2,1-6 2,1 6-3,0-4-2,0 5-5,0-3-6,0 2-10,3-1-10,-2-5-19,2 2-21,0-4-37,0 0-41,0 1-24</inkml:trace>
  <inkml:trace contextRef="#ctx0" brushRef="#br0" timeOffset="461189.0274">26074 16908 467,'0'0'67,"0"0"-7,0 0-9,0 0-14,0 0-12,0 0-10,0 0-8,0 0-2,0 0-3,-16-5-2,12 14 1,-2 6 1,3-3 3,-1 3 2,-1-2 2,2-4-1,-1 3 2,0-4 0,2-3-3,1 2 2,-1-4-5,2-3 0,-1 0 1,1 0-3,0 2 0,0-2-2,0 0 0,0 3 0,1-3 2,15 0 2,3 0-4,9-8-5,-1 1-7,-1-1-9,0 3-13,-7 1-17,-2 1-40,2 3-99,-9 0-88</inkml:trace>
  <inkml:trace contextRef="#ctx0" brushRef="#br0" timeOffset="462774.6445">24779 15343 366,'0'0'7,"0"0"2,0 0 5,0 0 6,0 0 6,0 0 0,-11-91 2,7 75-3,-2-4-6,-4 1 2,4 2-4,-2 1 2,-2 0 1,-2 1-2,-1 0-3,-1 0 0,-4 0-4,-2 2-3,0-3 1,-2 4-3,-4-1 2,-2 1-3,1 2 0,-3 1 0,2-1 0,-1 1 1,0 4 0,-1-1-1,0 4-1,-1 2-1,-2 0 0,0 2 0,-2 5 1,2 4-1,-1 3 1,-1 1-1,0 6 1,2 1 0,-4 5-3,1 3 1,-3 5 1,0 0-2,3 3 5,1-1-6,2 5 0,4-3 1,3 2 0,4 1 0,5 2-1,4-1 1,4 3-3,5-4 2,2 1-1,2-1 2,3-2-1,8-1 2,1-3-2,2-2 0,3-1 5,0 1-5,2-5 4,4 0-2,-2 3-2,2-7 0,1-1 0,1-1 1,-2 0-1,3-2 2,3-3-2,-2-2 0,1 1 2,1-4-2,0 0 1,-1 0 0,3-5-1,-1 2 2,0-3-2,4-2 1,-1 0 0,0-5 0,4 0-1,-3 0 2,4-7-1,-4-2 0,1 0 2,0-1-3,-3-3 0,0 2 1,-1-4-1,-2 3 2,0-5 0,0 0-1,-3 0 1,-1-5-1,-2 3 0,-1-4 1,-4 3-1,-2-5 0,-1 1 1,-4-5 1,-1 0-5,-1-3 5,-3-6-4,0 0 2,-2-4 2,0-7-1,-1 2 1,-3-4-2,0-2 2,0 2-3,0-2 1,-7 3 0,0-3 1,-2 7 3,-4-1-7,-3 5 4,-1 5-3,-4 2 0,-2 4 2,-4 6-3,-2 3-3,-4 5-6,-4 5-8,-4 9-12,-10 3-28,-8 13-84,-12 9-148,-9 6-8</inkml:trace>
  <inkml:trace contextRef="#ctx0" brushRef="#br0" timeOffset="516617.1919">25538 6809 625,'0'0'32,"0"0"-3,0 0 0,0 0-3,0 0-6,0 0-10,0 0-4,0 0-4,0 0 0,0 0 1,-31 12 2,31 32-2,0 8 0,5 1-3,0 0 1,-2-2 3,1-5-4,-2-3 3,-1-5-3,-1-3-2,0-6 3,0-8-1,0-3 0,0-6 0,-1-1-1,-1 1-2,1-8 0,-1 3-3,2-7-5,-1 0-6,1 0-17,-1 1-27,-1-1-51,1 2-123,-2-2-29</inkml:trace>
  <inkml:trace contextRef="#ctx0" brushRef="#br0" timeOffset="516803.5782">25686 7166 751,'0'0'15,"0"0"1,0 0 6,0 0-7,0 0-7,0 0-5,89-21-2,-59 18-1,3-2-2,2 3-6,0-1-11,-1 3-15,-1-3-20,-4-1-40,-4 3-87,-6-3-89</inkml:trace>
  <inkml:trace contextRef="#ctx0" brushRef="#br0" timeOffset="517021.5324">26109 6916 738,'0'0'3,"0"0"5,0 0 5,0 0 0,0 0-2,0 0-5,54 98-2,-33-70-2,-1-1-1,3-1-1,0-1-1,-2 0 3,-1 0-5,-3-2 0,-1-5-8,0-1-6,-6-5-10,-3-3-18,-1-1-22,-2-5-42,-1 0-58,-3-3-83</inkml:trace>
  <inkml:trace contextRef="#ctx0" brushRef="#br0" timeOffset="517230.2851">26226 6900 619,'0'0'18,"0"0"2,0 0-1,-71 93-8,56-63-5,4-1-4,-1 0-1,4-2 2,-3 2-6,2 0 1,0-3-10,-2-4-10,3-2-9,1-6-27,2-5-46,4-4-86,1-5-49</inkml:trace>
  <inkml:trace contextRef="#ctx0" brushRef="#br0" timeOffset="517575.4069">26347 6650 674,'0'0'-1,"0"0"3,0 0 2,0 0 1,0 0-3,0 0 1,-17 99-3,17-78 0,0 0-1,5-1-2,3-4-3,-4-4-4,3-1-8,-1-5-1,3-1-1,-1 0 3,1-5 7,4 0 3,-1-5 5,3-6 2,-1-3 4,-3-1 4,-1 5 5,-1-1 4,-2 3 1,-4 5-2,0 0-3,-3 3-3,0-1-4,4 1-1,2 6-1,0 7-1,1 6-1,-2 2-1,-1 0-1,0 1 0,0 0-5,-1-4-3,0-1-15,2 2-19,-1-7-39,2 8-86,1-10-81</inkml:trace>
  <inkml:trace contextRef="#ctx0" brushRef="#br0" timeOffset="517816.2877">26642 6570 714,'0'0'-3,"0"0"1,0 0 9,0 0 4,0 0-1,17 119 0,-2-68-5,-4 9 0,1 1-5,1 5 2,-4-5-2,-2 0 0,0 0 0,-7-5-7,0-3-1,-8 0-12,-7-2-4,-8-3-5,-6-6-22,-4-2-18,-5-7-53,-7-1-75,-1-5-31</inkml:trace>
  <inkml:trace contextRef="#ctx0" brushRef="#br0" timeOffset="518070.7956">25162 6885 677,'0'0'-1,"-57"94"4,33-40 3,1-1 0,8 1 1,5-1-4,4-3-2,6-1-1,3-1-2,10-3-3,4-2-9,2 2-15,1-8-31,6-5-47,-4-6-94,4-5-45</inkml:trace>
  <inkml:trace contextRef="#ctx0" brushRef="#br0" timeOffset="518438.956">26648 6261 749,'0'0'2,"0"0"0,0 0 4,0 0-1,0 0 0,0 0-1,0 0-2,0 0-1,48 101-1,-43-68 1,-3 0 3,-2 0-4,1 1 3,1-7-5,-1 0 1,2-6-1,3-3-1,3-3-2,3-2-2,6-2 0,4-2-1,3-2 2,3 0 1,-2-2 3,0 0 1,-9 0 0,-1 0-1,-7-1 0,-6-3 1,-2 10 1,-2 2 0,-12 11-2,-10 5-6,-6-1-11,-7 1-26,-3 0-66,0-2-154,4 3-7</inkml:trace>
  <inkml:trace contextRef="#ctx0" brushRef="#br0" timeOffset="519427.2402">27689 6971 772,'0'0'2,"0"0"1,0 0 1,-94-11-2,72 26-2,2 6 0,1 5-2,4 4 1,3 0-3,3 0-5,4-2 2,4-2-9,1-3 0,0-6-8,7-6-4,-1-1-1,3-6-1,1 1 4,2-5 4,8 0 5,-3-8 9,5-7 7,-2-5 5,-2 1 7,-1-3 1,-4 2 5,0 1-3,-6 5 3,0 3-3,-2 4-4,-2 4-2,1-1-1,-4 4 0,3 0-2,2 3-1,3 6-1,1 5 2,0 6-4,-1-3 1,-4-2-6,0-3-3,1-2-6,0-3-3,0 1-3,-2-5-4,4-2-2,5-1-4,5-3 0,6-8 3,0-4 5,0-2 8,3 2 8,3-2 5,-3 5 5,-6 2 6,-2 5 6,-4 3 2,-4 2 3,5 2-3,-5 8-3,0-1-1,-4 4-6,-3-1 1,-3-1-4,0 6 3,0-3-4,-4-1 1,-5-1-1,-4-2 0,-3-3-2,-6 1-3,0 1-4,-1-4-6,6-2-4,0-1-18,4-2-41,5 0-116,1 0-51</inkml:trace>
  <inkml:trace contextRef="#ctx0" brushRef="#br0" timeOffset="519832.7231">28636 6609 760,'0'0'-3,"0"0"2,0 0 0,0 0 3,0 0-3,-19 78 1,13-44 0,1 2 0,2 1 0,0-2-3,1 1-3,1-1-4,-1-2-6,2-5-1,-1-10 0,-1 0 3,2-7 5,-1-6 5,1 0 6,0-5 1,-2 0 2,2 0 0,0 2-1,0-2-1,0 0-2,0 0-3,6-9 1,7-5 0,8-2-1,2 2 2,0 3 0,-7 3-2,4 4 2,-1 4-2,-2 2 1,5 8 1,-9 1 0,-3 4 0,-2 2 0,-3-3 2,-1 1-1,-2-5 0,-2 4 1,0 5-1,-6-2 1,-4 3 0,-6-3 2,0-3-5,-3-1 1,-1-5-7,1-2-9,2-2-22,-3-4-32,2 0-65,-1-6-106</inkml:trace>
  <inkml:trace contextRef="#ctx0" brushRef="#br0" timeOffset="520736.6883">28757 6759 741,'0'0'14,"0"0"-3,0 0-3,0 0-8,0 0-4,0 0-3,0 0-9,0 0-15,0 0-20,0 0-33,6 68-25,3-49-25,4 1-4,1-1 37,1-4 44,-3-3 68,0-3 52,-5-3 29,2-2 14,0 1-6,-6-3-13,1 1-18,-1-1-14,1-1-14,-1 1-11,4 4-8,-4-2-7,0 4-5,4 4-2,-4-3-3,0 6-2,0 3-1,-1 1-1,-1-2 0,-1 0 0,0-4-1,0-7 0,0 4 4,0-3-5,0-1 5,0 1-4,0-7-2,0 0 2,0 0-3,3 0 4,-2 0 0,5 0 0,3-5 0,6-4 0,3-4-1,2 1 0,-2 2 0,0 3 0,-4 2 1,1 3-1,-3-1 0,-1 3 1,5 0-1,-6 3 1,5 1-2,-8 1-1,2-1-1,-2 0-1,-4-1-1,6 1-3,-5-3-2,-1 1 1,7 0 0,-6 0 0,1 0 2,5-2-3,-3 0 6,2 0 1,5-4 3,-2-1 3,1-2-3,-3 2 3,-6 2-1,0 1 0,-4 2 0,0 0 0,5 0 1,-2 0 2,1 0-1,3 6 0,-3-2-1,-1-1-3,3 4 0,-3-5-1,0 2 1,3 1 0,-2-4 0,2 1 0,-2 0-2,1-2 0,-1 0 1,5 0 0,5-2 0,-7-3 1,5-2-1,-4 2 0,1 1 0,-1-2 1,-3 5 0,1 0 3,-6 1 0,0 0 0,4 0 2,1 0-4,3 1 1,0 3-1,-4-1 0,3 1-1,-3-1-1,-1-1 1,6 2 0,-4-3 0,0 1 1,8-2 1,-3 0-1,2 0 0,4-7 0,-2-1 0,-2-3 0,4-4 0,-3 1-1,-2-4 1,-1 3 2,-1-3 1,0-2 1,-1-1 2,-2-5 0,0-6-2,0-3 1,0-4-3,1-3 3,-3 0 1,0 3 3,1 5 1,-4 12 0,-1 7-4,2 10-1,-2 5-4,0-2-6,0 2 0,0 0-1,0 3 4,0 17 2,0 11 2,0 10 0,1 4 1,2 2-4,0-1 3,4-2-4,-1 0 2,-2-7 0,2-5-2,-1-4-4,-3-7-13,2-9-31,-2-6-97,-2-6-144,0 0-16</inkml:trace>
  <inkml:trace contextRef="#ctx0" brushRef="#br0" timeOffset="520861.3621">29690 6997 938,'0'0'-2,"0"0"-4,0 0-18,0 0-41,0 0-225,0 0-41</inkml:trace>
  <inkml:trace contextRef="#ctx0" brushRef="#br0" timeOffset="527103.3291">30648 13852 429,'0'0'28,"0"0"4,0 0 5,-8-80 0,8 48 0,0 1 0,0 1-5,0 0-5,5 4 1,-2 8-3,0 3 0,0 5 1,-2 5-4,1-2-8,-2 7-3,0-2-6,0 2-1,1 0-1,2 0 2,0 14-1,3 6 0,-2 6 1,2 9-3,-5 5-1,-1 2 1,2 2-3,-2-3 2,-2-1 2,-2-4-5,-1-4 4,2-10-7,1-3 0,1-4-2,1-3-5,0 2-5,-2-3-8,2 0-12,-1-6-14,-1 7-24,2-5-51,-1 8-111,-1-1-23</inkml:trace>
  <inkml:trace contextRef="#ctx0" brushRef="#br0" timeOffset="527372.1827">30187 14357 660,'0'0'8,"0"0"4,0 0 4,0 0 6,0 0-6,113 46-5,-54-38-4,11-4 0,8 1 2,8-5 5,7 0 4,2-1 1,4-7-4,-2 0-4,-8-1-3,-8 2-6,-11 0 1,-14 3-7,-14 3-6,-16-1-5,-12 2-11,-8 0-6,-6 0-10,-1 0-23,-14 2-45,-10 7-88,-6 1-66</inkml:trace>
  <inkml:trace contextRef="#ctx0" brushRef="#br0" timeOffset="527757.1906">30288 14812 629,'0'0'34,"0"0"-1,0 0 4,0 0-4,0 0-4,0 0-8,0 0-5,0 0 1,0 0 0,0 0-1,16-3-1,-14 30-5,-2 4-4,1 2 0,-1 0-3,-1 2-1,-2-2-1,1-1 0,2 1-1,0-5 1,0-1-3,0-8 1,2 0-6,-1-6-3,1-3-5,1 2-7,1-2-4,-1-2-10,-2-4-7,2 1-11,-3-5-24,6 0-34,7 0-71,4-1-68</inkml:trace>
  <inkml:trace contextRef="#ctx0" brushRef="#br0" timeOffset="527921.2824">30512 15066 693,'0'0'19,"0"0"5,0 0-1,81-16-3,-49 12-6,7-1-9,-1 1-3,4-3-6,-5 2-4,1-2-9,-6 0-8,-5 0-14,-4 3-24,-8-3-40,-4 2-73,-8 1-78</inkml:trace>
  <inkml:trace contextRef="#ctx0" brushRef="#br0" timeOffset="528154.6587">30888 14959 679,'0'0'43,"0"0"-6,0 0-4,0 0-5,0 0-9,0 0-4,0 0-3,0 0-3,0 0-1,96 78 0,-79-69-7,2-1 2,-3 0-1,-3-1-3,-3 0 2,-3-3-3,-3-1-1,1 0-3,-5-3-3,0 0-4,0 0-5,1 0-2,1 2-6,-1 0-7,0-1-5,-1-1-9,2 0-12,-2 2-27,1-2-42,-1 0-43,2 0-6</inkml:trace>
  <inkml:trace contextRef="#ctx0" brushRef="#br0" timeOffset="528352.1321">31105 14950 601,'0'0'61,"0"0"-20,0 0-7,0 0-5,0 0-2,0 0 0,0 0 0,0 0-4,0 0-4,0 0-5,-62 75-7,49-51-1,1-3-4,0 2-1,1-3-1,2-1-1,-2-1 0,2-1 0,2-5-1,1 3-10,2-8-2,0 4-11,1 0-4,1-6-9,2 7-11,0-7-18,0 2-41,0 3-63,3-7-93</inkml:trace>
  <inkml:trace contextRef="#ctx0" brushRef="#br0" timeOffset="528619.5957">31199 14815 676,'0'0'34,"0"0"-5,0 0 2,0 0-2,93 7-7,-70 12-4,0 3-4,0 2-2,-1 2-1,-5 2-5,-1 0 0,-6-1-3,-1 2-1,-5-3-2,-3-1 0,-1-3-2,-1 0 2,-7 1-2,-4-1-1,-5-3 4,-1 4-12,-5-5 2,-3-2-7,0 0-5,0-6-3,-2-1-8,1-1-9,-1-4-13,1-1-11,1-3-17,-3 0-12,2-4-28,-2-4-31</inkml:trace>
  <inkml:trace contextRef="#ctx0" brushRef="#br0" timeOffset="528837.5566">29956 14780 813,'0'0'6,"-61"85"-7,39-32 1,8 2-1,7 2 2,7-1 1,10-1-2,10-2 2,13-2-4,8-5-1,5-5-1,8-4-5,2-6-5,3-5-11,-3-6-6,1-3-7,-5-7-7,-3-2-29,-5-3-43,-1-5-98,-4 0-30</inkml:trace>
  <inkml:trace contextRef="#ctx0" brushRef="#br0" timeOffset="529390.8666">31542 14605 682,'0'0'15,"0"0"-1,0 0 7,0 0-4,0 0-3,0 0-4,0 0-3,0 0 2,0 0 0,0 0 4,84-50-7,-73 67 2,-5-5-6,-4 5-1,-2 2-1,-3 1 0,-8 4 0,1-4-1,-3-3 0,6-5-2,1-5-1,3 4-2,2-6-2,1 2 0,0 1-1,4-2 2,9 2 2,3-4 4,2 1 1,-3-1 1,-4 0 0,-6-3-2,2 0 2,-7-1 0,0 6 1,-7 6-2,-10 10-7,-13 0-37,-14 2-137,-9-7-113</inkml:trace>
  <inkml:trace contextRef="#ctx0" brushRef="#br0" timeOffset="535069.5427">25480 14941 691,'0'0'3,"0"0"-3,0 0-1,0 0 5,-103 38 3,71-21 3,-4 5 2,0 0-4,-3 0-3,0 2 2,4-2-1,2-3 1,7-1-2,9-8-1,6-3-2,8-4-1,3-3-1,-1 0 1,1 0 1,0 7-1,0-4 0,3 4-1,4-2-3,5-5 2,-2 3-2,0-3-4,4 0-7,-9 0-10,1 0-13,-6 0-22,3-3-26,-1 3-47,1-4-80</inkml:trace>
  <inkml:trace contextRef="#ctx0" brushRef="#br0" timeOffset="535301.6114">25019 14948 669,'0'0'19,"0"0"-9,0 0-3,0 0 3,0 0 2,0 0 1,-60 79-1,50-52-2,1-1-1,1 0-2,2-2-1,3-6 4,2 4-4,1-5 2,1 0-4,8 2 1,8-5-2,1-4 2,8-3-1,2-4-3,9-2 0,3-1-6,2-6-12,-3-8-26,0 2-46,-9-2-192,-9 3-20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2-03-19T09:56:13.3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17686 9252,'25'-25,"-25"1,24-1,-24 0,0 0,25-24,0 24,-25 0,0 0,0 0,25 0,-25 1,0-1,0 0,25 0,-25 0,24 1,-24-1,0 0,0 0,0 0,0 1,0-1,0 0,0 0,0 0,-24 25,-1-24,25-1,-25 25,0 0,25-25,-25 25,1 0,-1-25,-50 0,51 25,-1 0,0 0,0 0,0 0,0 0,1 0,-1 0,0 0,0 0,0 0,1 0,-1 0,0 0,0 0,0 0,-24 0,24 0,0 0,0 0,1 0,-1 25,0-25,0 0,25 25,-25-25,1 0,24 25,-25-25,0 25,25-1,-25-24,0 25,1-25,24 25,-25-25,25 25,-25 0,25-1,-25 26,25-25,-25-25,25 25,0-1,0 1,0 0,0 0,0 0,-24-1,24 1,0 0,0 0,0 0,0 0,0-1,0 1,0 0,0 0,0 0,0-1,0 1,0 0,0 0,0 0,0-1,0 26,0-25,24 24,1-49,-25 25,25 0,-25 0,25-25,0 25,-1-1,1 1,0 0,0 0,0-25,-1 0,1 25,0-25,0 24,0-24,-25 25,24-25,1 0,0 0,0 0,0 0,-1 0,1 0,0 0,0 0,0 0,-1 0,1 0,0-25,0 1,0 24,-25-25,24 0,1 0,0 0,0 25,-25-24,25-1,0 0,-1 0,-24 0,25 1,-25-1,25 25,-25-25,0 0,25 0,-25 1,0-1,25 0,-1 0,-24 0,0 1,25-1,-25 0,25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0T11:43:33.41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686 1055 30398,'0'0'0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21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90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51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6" name="Rectangle 5"/>
          <p:cNvSpPr/>
          <p:nvPr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3"/>
            <a:ext cx="2743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-101600" y="5257800"/>
            <a:ext cx="2946400" cy="4270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75" b="1" spc="-113" dirty="0">
                <a:solidFill>
                  <a:schemeClr val="bg1"/>
                </a:solidFill>
                <a:latin typeface="Arial"/>
                <a:ea typeface="+mn-ea"/>
                <a:cs typeface="Arial"/>
              </a:rPr>
              <a:t>BITS</a:t>
            </a:r>
            <a:r>
              <a:rPr lang="en-US" sz="2175" spc="-113" dirty="0">
                <a:solidFill>
                  <a:schemeClr val="bg1"/>
                </a:solidFill>
                <a:latin typeface="Arial"/>
                <a:ea typeface="+mn-ea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3200" y="5667376"/>
            <a:ext cx="2540000" cy="2308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5410200"/>
            <a:ext cx="80264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350"/>
              </a:lnSpc>
              <a:spcBef>
                <a:spcPts val="0"/>
              </a:spcBef>
              <a:buNone/>
              <a:defRPr sz="13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 anchorCtr="0">
            <a:noAutofit/>
          </a:bodyPr>
          <a:lstStyle>
            <a:lvl1pPr algn="l">
              <a:lnSpc>
                <a:spcPts val="3000"/>
              </a:lnSpc>
              <a:defRPr sz="3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DF9966A-25DA-4F10-803F-F7915A03042F}"/>
              </a:ext>
            </a:extLst>
          </p:cNvPr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4AA88C7-A0BE-4969-8D35-DFE486D89286}"/>
              </a:ext>
            </a:extLst>
          </p:cNvPr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A76CE20-7ED9-432F-AC4A-2735314486C7}"/>
              </a:ext>
            </a:extLst>
          </p:cNvPr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E535ED6-07AB-4158-9E71-C7A3C5838FC3}"/>
              </a:ext>
            </a:extLst>
          </p:cNvPr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16" name="Picture 10" descr="BITS_university_logo_whitevert.png">
            <a:extLst>
              <a:ext uri="{FF2B5EF4-FFF2-40B4-BE49-F238E27FC236}">
                <a16:creationId xmlns:a16="http://schemas.microsoft.com/office/drawing/2014/main" xmlns="" id="{393A6F98-6EE1-4951-98D0-3E7E289710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1"/>
            <a:ext cx="2743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045120A-926A-4584-9B95-930D37EDDE44}"/>
              </a:ext>
            </a:extLst>
          </p:cNvPr>
          <p:cNvSpPr txBox="1"/>
          <p:nvPr userDrawn="1"/>
        </p:nvSpPr>
        <p:spPr>
          <a:xfrm>
            <a:off x="-101600" y="52578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ea typeface="+mn-ea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ea typeface="+mn-ea"/>
                <a:cs typeface="Arial"/>
              </a:rPr>
              <a:t> Pilani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EF46D296-5093-4BF9-9029-6D057663033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3200" y="5667376"/>
            <a:ext cx="2540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</a:rPr>
              <a:t>Pilani Campus</a:t>
            </a:r>
          </a:p>
        </p:txBody>
      </p:sp>
    </p:spTree>
    <p:extLst>
      <p:ext uri="{BB962C8B-B14F-4D97-AF65-F5344CB8AC3E}">
        <p14:creationId xmlns:p14="http://schemas.microsoft.com/office/powerpoint/2010/main" val="2513204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4281488"/>
            <a:ext cx="12192000" cy="2576512"/>
          </a:xfrm>
          <a:prstGeom prst="rect">
            <a:avLst/>
          </a:prstGeom>
          <a:solidFill>
            <a:schemeClr val="bg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8" descr="Picture 7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2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843867" y="677545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7" name="Rectangle 6"/>
          <p:cNvSpPr/>
          <p:nvPr/>
        </p:nvSpPr>
        <p:spPr>
          <a:xfrm>
            <a:off x="-16933" y="677545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7704667" y="677545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9144000" y="762000"/>
            <a:ext cx="2946400" cy="4270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75" b="1" spc="-113" dirty="0">
                <a:solidFill>
                  <a:schemeClr val="bg1"/>
                </a:solidFill>
                <a:latin typeface="Arial"/>
                <a:ea typeface="+mn-ea"/>
                <a:cs typeface="Arial"/>
              </a:rPr>
              <a:t>BITS</a:t>
            </a:r>
            <a:r>
              <a:rPr lang="en-US" sz="2175" spc="-113" dirty="0">
                <a:solidFill>
                  <a:schemeClr val="bg1"/>
                </a:solidFill>
                <a:latin typeface="Arial"/>
                <a:ea typeface="+mn-ea"/>
                <a:cs typeface="Arial"/>
              </a:rPr>
              <a:t> Pilani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48800" y="1171576"/>
            <a:ext cx="2540000" cy="2308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406400" y="4648200"/>
            <a:ext cx="11277600" cy="1600200"/>
          </a:xfrm>
        </p:spPr>
        <p:txBody>
          <a:bodyPr>
            <a:noAutofit/>
          </a:bodyPr>
          <a:lstStyle>
            <a:lvl1pPr marL="0" indent="0">
              <a:lnSpc>
                <a:spcPts val="3150"/>
              </a:lnSpc>
              <a:spcBef>
                <a:spcPts val="0"/>
              </a:spcBef>
              <a:buNone/>
              <a:defRPr sz="3000" b="1" spc="-113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1" name="Picture 6" descr="\\Server\D\jyoti\FI023_BITS_v1\styleguide img\IMG_5627_b.jpg">
            <a:extLst>
              <a:ext uri="{FF2B5EF4-FFF2-40B4-BE49-F238E27FC236}">
                <a16:creationId xmlns:a16="http://schemas.microsoft.com/office/drawing/2014/main" xmlns="" id="{158496F2-6D08-4BD5-9852-1A524EE3CA6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750E01C-ECD6-430C-9B92-634AF9473F1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281488"/>
            <a:ext cx="12192000" cy="2576512"/>
          </a:xfrm>
          <a:prstGeom prst="rect">
            <a:avLst/>
          </a:prstGeom>
          <a:solidFill>
            <a:schemeClr val="bg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13" name="Picture 8" descr="Picture 7.png">
            <a:extLst>
              <a:ext uri="{FF2B5EF4-FFF2-40B4-BE49-F238E27FC236}">
                <a16:creationId xmlns:a16="http://schemas.microsoft.com/office/drawing/2014/main" xmlns="" id="{88E6D8E6-8E00-400A-B7C5-2018EBE19B5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92455F3-E42B-4517-B1F3-3CA204A763FC}"/>
              </a:ext>
            </a:extLst>
          </p:cNvPr>
          <p:cNvSpPr/>
          <p:nvPr userDrawn="1"/>
        </p:nvSpPr>
        <p:spPr>
          <a:xfrm>
            <a:off x="3843867" y="677545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3080B933-C2FA-46DD-BA96-52D239DB5347}"/>
              </a:ext>
            </a:extLst>
          </p:cNvPr>
          <p:cNvSpPr/>
          <p:nvPr userDrawn="1"/>
        </p:nvSpPr>
        <p:spPr>
          <a:xfrm>
            <a:off x="-16933" y="677545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9BDBC609-D85A-401D-9962-C92962A2D278}"/>
              </a:ext>
            </a:extLst>
          </p:cNvPr>
          <p:cNvSpPr/>
          <p:nvPr userDrawn="1"/>
        </p:nvSpPr>
        <p:spPr>
          <a:xfrm>
            <a:off x="7704667" y="677545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F6BF93D-BED1-45BF-BA4B-455841E8D3EE}"/>
              </a:ext>
            </a:extLst>
          </p:cNvPr>
          <p:cNvSpPr txBox="1"/>
          <p:nvPr userDrawn="1"/>
        </p:nvSpPr>
        <p:spPr>
          <a:xfrm>
            <a:off x="9144000" y="7620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ea typeface="+mn-ea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ea typeface="+mn-ea"/>
                <a:cs typeface="Arial"/>
              </a:rPr>
              <a:t> Pilani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6DA4CFB8-F90C-4B78-B1A0-4EED52B9149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448800" y="1171576"/>
            <a:ext cx="2540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</a:rPr>
              <a:t>Pilani Campus</a:t>
            </a:r>
          </a:p>
        </p:txBody>
      </p:sp>
    </p:spTree>
    <p:extLst>
      <p:ext uri="{BB962C8B-B14F-4D97-AF65-F5344CB8AC3E}">
        <p14:creationId xmlns:p14="http://schemas.microsoft.com/office/powerpoint/2010/main" val="4203980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8800" y="6596066"/>
            <a:ext cx="7823200" cy="2192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25" b="1" dirty="0">
                <a:solidFill>
                  <a:srgbClr val="101141"/>
                </a:solidFill>
                <a:latin typeface="Arial"/>
                <a:ea typeface="+mn-ea"/>
                <a:cs typeface="Arial"/>
              </a:rPr>
              <a:t>BITS </a:t>
            </a:r>
            <a:r>
              <a:rPr lang="en-US" sz="825" dirty="0">
                <a:solidFill>
                  <a:srgbClr val="101141"/>
                </a:solidFill>
                <a:latin typeface="Arial"/>
                <a:ea typeface="+mn-ea"/>
                <a:cs typeface="Arial"/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2779184" y="6550028"/>
            <a:ext cx="9412816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2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8"/>
          <p:cNvGrpSpPr>
            <a:grpSpLocks/>
          </p:cNvGrpSpPr>
          <p:nvPr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  <p:grpSp>
        <p:nvGrpSpPr>
          <p:cNvPr id="14" name="Group 22"/>
          <p:cNvGrpSpPr>
            <a:grpSpLocks/>
          </p:cNvGrpSpPr>
          <p:nvPr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570372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36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331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225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075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4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479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573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927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781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718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024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314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Rectangle 5"/>
          <p:cNvSpPr/>
          <p:nvPr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1"/>
            <a:ext cx="2743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-101600" y="52578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ea typeface="+mn-ea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ea typeface="+mn-ea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3200" y="5667376"/>
            <a:ext cx="2540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5410200"/>
            <a:ext cx="80264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E91C3F8B-7084-43DB-A46D-7128EFA7E4C2}"/>
              </a:ext>
            </a:extLst>
          </p:cNvPr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F6C56D75-A46B-4FE5-907C-999CB7F9B951}"/>
              </a:ext>
            </a:extLst>
          </p:cNvPr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8629881-4EA4-419B-B507-960BDAAA48BD}"/>
              </a:ext>
            </a:extLst>
          </p:cNvPr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43BFED2A-F16B-430E-B8AE-C86F265BEFA9}"/>
              </a:ext>
            </a:extLst>
          </p:cNvPr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16" name="Picture 10" descr="BITS_university_logo_whitevert.png">
            <a:extLst>
              <a:ext uri="{FF2B5EF4-FFF2-40B4-BE49-F238E27FC236}">
                <a16:creationId xmlns:a16="http://schemas.microsoft.com/office/drawing/2014/main" xmlns="" id="{F6AE36B1-2167-443D-84EB-0D01561768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1"/>
            <a:ext cx="2743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DF10662-D326-4CA2-B722-A4538BB61970}"/>
              </a:ext>
            </a:extLst>
          </p:cNvPr>
          <p:cNvSpPr txBox="1"/>
          <p:nvPr userDrawn="1"/>
        </p:nvSpPr>
        <p:spPr>
          <a:xfrm>
            <a:off x="-101600" y="52578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ea typeface="+mn-ea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ea typeface="+mn-ea"/>
                <a:cs typeface="Arial"/>
              </a:rPr>
              <a:t> Pilani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E4931188-9D0C-4FC8-96E1-6EFD64CB079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3200" y="5667376"/>
            <a:ext cx="2540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</a:rPr>
              <a:t>Pilani Campus</a:t>
            </a:r>
          </a:p>
        </p:txBody>
      </p:sp>
    </p:spTree>
    <p:extLst>
      <p:ext uri="{BB962C8B-B14F-4D97-AF65-F5344CB8AC3E}">
        <p14:creationId xmlns:p14="http://schemas.microsoft.com/office/powerpoint/2010/main" val="4457683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4281488"/>
            <a:ext cx="12192000" cy="2576512"/>
          </a:xfrm>
          <a:prstGeom prst="rect">
            <a:avLst/>
          </a:prstGeom>
          <a:solidFill>
            <a:schemeClr val="bg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8" descr="Picture 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843867" y="677545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" name="Rectangle 6"/>
          <p:cNvSpPr/>
          <p:nvPr/>
        </p:nvSpPr>
        <p:spPr>
          <a:xfrm>
            <a:off x="-16933" y="677545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7704667" y="677545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9" name="TextBox 8"/>
          <p:cNvSpPr txBox="1"/>
          <p:nvPr/>
        </p:nvSpPr>
        <p:spPr>
          <a:xfrm>
            <a:off x="9144000" y="7620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ea typeface="+mn-ea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ea typeface="+mn-ea"/>
                <a:cs typeface="Arial"/>
              </a:rPr>
              <a:t> Pilani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48800" y="1171576"/>
            <a:ext cx="2540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406400" y="4648200"/>
            <a:ext cx="112776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1" name="Picture 6" descr="\\Server\D\jyoti\FI023_BITS_v1\styleguide img\IMG_5627_b.jpg">
            <a:extLst>
              <a:ext uri="{FF2B5EF4-FFF2-40B4-BE49-F238E27FC236}">
                <a16:creationId xmlns:a16="http://schemas.microsoft.com/office/drawing/2014/main" xmlns="" id="{86822211-31EC-4490-BF0C-345DE096A2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4193AF4-1857-4497-9ED5-D7333952C0D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281488"/>
            <a:ext cx="12192000" cy="2576512"/>
          </a:xfrm>
          <a:prstGeom prst="rect">
            <a:avLst/>
          </a:prstGeom>
          <a:solidFill>
            <a:schemeClr val="bg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13" name="Picture 8" descr="Picture 7.png">
            <a:extLst>
              <a:ext uri="{FF2B5EF4-FFF2-40B4-BE49-F238E27FC236}">
                <a16:creationId xmlns:a16="http://schemas.microsoft.com/office/drawing/2014/main" xmlns="" id="{9929A821-F87E-476F-8F42-9B3EBA49E24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E8BF518-8930-47D1-9C7A-6F23D1783F9C}"/>
              </a:ext>
            </a:extLst>
          </p:cNvPr>
          <p:cNvSpPr/>
          <p:nvPr userDrawn="1"/>
        </p:nvSpPr>
        <p:spPr>
          <a:xfrm>
            <a:off x="3843867" y="677545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40E8528-76F4-414C-B92C-A48F45B14ED4}"/>
              </a:ext>
            </a:extLst>
          </p:cNvPr>
          <p:cNvSpPr/>
          <p:nvPr userDrawn="1"/>
        </p:nvSpPr>
        <p:spPr>
          <a:xfrm>
            <a:off x="-16933" y="677545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F3976054-F278-42D1-A2F4-8EEEB1D639CF}"/>
              </a:ext>
            </a:extLst>
          </p:cNvPr>
          <p:cNvSpPr/>
          <p:nvPr userDrawn="1"/>
        </p:nvSpPr>
        <p:spPr>
          <a:xfrm>
            <a:off x="7704667" y="677545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E50DE5AF-CE7E-43F8-9F5C-E80F2F738191}"/>
              </a:ext>
            </a:extLst>
          </p:cNvPr>
          <p:cNvSpPr txBox="1"/>
          <p:nvPr userDrawn="1"/>
        </p:nvSpPr>
        <p:spPr>
          <a:xfrm>
            <a:off x="9144000" y="7620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ea typeface="+mn-ea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ea typeface="+mn-ea"/>
                <a:cs typeface="Arial"/>
              </a:rPr>
              <a:t> Pilani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C52687F-3C8C-4619-9DFE-965A69DC564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448800" y="1171576"/>
            <a:ext cx="2540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</a:rPr>
              <a:t>Pilani Campus</a:t>
            </a:r>
          </a:p>
        </p:txBody>
      </p:sp>
    </p:spTree>
    <p:extLst>
      <p:ext uri="{BB962C8B-B14F-4D97-AF65-F5344CB8AC3E}">
        <p14:creationId xmlns:p14="http://schemas.microsoft.com/office/powerpoint/2010/main" val="15266237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8800" y="6596064"/>
            <a:ext cx="78232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ea typeface="+mn-ea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ea typeface="+mn-ea"/>
                <a:cs typeface="Arial"/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2779184" y="6550026"/>
            <a:ext cx="9412816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8"/>
          <p:cNvGrpSpPr>
            <a:grpSpLocks/>
          </p:cNvGrpSpPr>
          <p:nvPr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grpSp>
        <p:nvGrpSpPr>
          <p:cNvPr id="14" name="Group 22"/>
          <p:cNvGrpSpPr>
            <a:grpSpLocks/>
          </p:cNvGrpSpPr>
          <p:nvPr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3838"/>
            <a:ext cx="10972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38407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8800" y="6596064"/>
            <a:ext cx="78232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ea typeface="+mn-ea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ea typeface="+mn-ea"/>
                <a:cs typeface="Arial"/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2779184" y="6550026"/>
            <a:ext cx="9412816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8"/>
          <p:cNvGrpSpPr>
            <a:grpSpLocks/>
          </p:cNvGrpSpPr>
          <p:nvPr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grpSp>
        <p:nvGrpSpPr>
          <p:cNvPr id="14" name="Group 22"/>
          <p:cNvGrpSpPr>
            <a:grpSpLocks/>
          </p:cNvGrpSpPr>
          <p:nvPr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3838"/>
            <a:ext cx="10972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3344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42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8800" y="6596064"/>
            <a:ext cx="78232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ea typeface="+mn-ea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ea typeface="+mn-ea"/>
                <a:cs typeface="Arial"/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2779184" y="6550026"/>
            <a:ext cx="9412816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8"/>
          <p:cNvGrpSpPr>
            <a:grpSpLocks/>
          </p:cNvGrpSpPr>
          <p:nvPr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grpSp>
        <p:nvGrpSpPr>
          <p:cNvPr id="14" name="Group 22"/>
          <p:cNvGrpSpPr>
            <a:grpSpLocks/>
          </p:cNvGrpSpPr>
          <p:nvPr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3838"/>
            <a:ext cx="10972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49994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8800" y="6596064"/>
            <a:ext cx="78232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ea typeface="+mn-ea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ea typeface="+mn-ea"/>
                <a:cs typeface="Arial"/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2779184" y="6550026"/>
            <a:ext cx="9412816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8"/>
          <p:cNvGrpSpPr>
            <a:grpSpLocks/>
          </p:cNvGrpSpPr>
          <p:nvPr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grpSp>
        <p:nvGrpSpPr>
          <p:cNvPr id="14" name="Group 22"/>
          <p:cNvGrpSpPr>
            <a:grpSpLocks/>
          </p:cNvGrpSpPr>
          <p:nvPr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3838"/>
            <a:ext cx="10972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87815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8800" y="6596064"/>
            <a:ext cx="78232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ea typeface="+mn-ea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ea typeface="+mn-ea"/>
                <a:cs typeface="Arial"/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2779184" y="6550026"/>
            <a:ext cx="9412816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8"/>
          <p:cNvGrpSpPr>
            <a:grpSpLocks/>
          </p:cNvGrpSpPr>
          <p:nvPr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grpSp>
        <p:nvGrpSpPr>
          <p:cNvPr id="14" name="Group 22"/>
          <p:cNvGrpSpPr>
            <a:grpSpLocks/>
          </p:cNvGrpSpPr>
          <p:nvPr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3838"/>
            <a:ext cx="10972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11173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8800" y="6596064"/>
            <a:ext cx="78232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ea typeface="+mn-ea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ea typeface="+mn-ea"/>
                <a:cs typeface="Arial"/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2779184" y="6550026"/>
            <a:ext cx="9412816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8"/>
          <p:cNvGrpSpPr>
            <a:grpSpLocks/>
          </p:cNvGrpSpPr>
          <p:nvPr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grpSp>
        <p:nvGrpSpPr>
          <p:cNvPr id="14" name="Group 22"/>
          <p:cNvGrpSpPr>
            <a:grpSpLocks/>
          </p:cNvGrpSpPr>
          <p:nvPr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3838"/>
            <a:ext cx="10972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80862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8800" y="6596064"/>
            <a:ext cx="78232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ea typeface="+mn-ea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ea typeface="+mn-ea"/>
                <a:cs typeface="Arial"/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2779184" y="6550026"/>
            <a:ext cx="9412816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8"/>
          <p:cNvGrpSpPr>
            <a:grpSpLocks/>
          </p:cNvGrpSpPr>
          <p:nvPr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grpSp>
        <p:nvGrpSpPr>
          <p:cNvPr id="14" name="Group 22"/>
          <p:cNvGrpSpPr>
            <a:grpSpLocks/>
          </p:cNvGrpSpPr>
          <p:nvPr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3838"/>
            <a:ext cx="10972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41660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8800" y="6596066"/>
            <a:ext cx="7823200" cy="2192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25" b="1" dirty="0">
                <a:solidFill>
                  <a:srgbClr val="101141"/>
                </a:solidFill>
                <a:latin typeface="Arial"/>
                <a:ea typeface="+mn-ea"/>
                <a:cs typeface="Arial"/>
              </a:rPr>
              <a:t>BITS </a:t>
            </a:r>
            <a:r>
              <a:rPr lang="en-US" sz="825" dirty="0">
                <a:solidFill>
                  <a:srgbClr val="101141"/>
                </a:solidFill>
                <a:latin typeface="Arial"/>
                <a:ea typeface="+mn-ea"/>
                <a:cs typeface="Arial"/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2779184" y="6550028"/>
            <a:ext cx="9412816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2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8"/>
          <p:cNvGrpSpPr>
            <a:grpSpLocks/>
          </p:cNvGrpSpPr>
          <p:nvPr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  <p:grpSp>
        <p:nvGrpSpPr>
          <p:cNvPr id="14" name="Group 22"/>
          <p:cNvGrpSpPr>
            <a:grpSpLocks/>
          </p:cNvGrpSpPr>
          <p:nvPr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700594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72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7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99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06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1501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35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D15220D-0BB5-4C71-B862-812B075D02FE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148092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5220D-0BB5-4C71-B862-812B075D02FE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6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18.emf"/><Relationship Id="rId4" Type="http://schemas.openxmlformats.org/officeDocument/2006/relationships/customXml" Target="../ink/ink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7.xml"/><Relationship Id="rId7" Type="http://schemas.openxmlformats.org/officeDocument/2006/relationships/image" Target="../media/image21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20.png"/><Relationship Id="rId11" Type="http://schemas.openxmlformats.org/officeDocument/2006/relationships/image" Target="../media/image24.emf"/><Relationship Id="rId5" Type="http://schemas.openxmlformats.org/officeDocument/2006/relationships/slideLayout" Target="../slideLayouts/slideLayout35.xml"/><Relationship Id="rId10" Type="http://schemas.openxmlformats.org/officeDocument/2006/relationships/customXml" Target="../ink/ink8.xml"/><Relationship Id="rId4" Type="http://schemas.openxmlformats.org/officeDocument/2006/relationships/tags" Target="../tags/tag8.xml"/><Relationship Id="rId9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25.emf"/><Relationship Id="rId5" Type="http://schemas.openxmlformats.org/officeDocument/2006/relationships/customXml" Target="../ink/ink10.xml"/><Relationship Id="rId4" Type="http://schemas.openxmlformats.org/officeDocument/2006/relationships/image" Target="../media/image210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27.emf"/><Relationship Id="rId4" Type="http://schemas.openxmlformats.org/officeDocument/2006/relationships/customXml" Target="../ink/ink11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28.emf"/><Relationship Id="rId4" Type="http://schemas.openxmlformats.org/officeDocument/2006/relationships/customXml" Target="../ink/ink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29.emf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9.xml"/><Relationship Id="rId18" Type="http://schemas.openxmlformats.org/officeDocument/2006/relationships/image" Target="../media/image37.emf"/><Relationship Id="rId26" Type="http://schemas.openxmlformats.org/officeDocument/2006/relationships/image" Target="../media/image41.emf"/><Relationship Id="rId39" Type="http://schemas.openxmlformats.org/officeDocument/2006/relationships/customXml" Target="../ink/ink32.xml"/><Relationship Id="rId21" Type="http://schemas.openxmlformats.org/officeDocument/2006/relationships/customXml" Target="../ink/ink23.xml"/><Relationship Id="rId34" Type="http://schemas.openxmlformats.org/officeDocument/2006/relationships/image" Target="../media/image45.emf"/><Relationship Id="rId42" Type="http://schemas.openxmlformats.org/officeDocument/2006/relationships/image" Target="../media/image49.emf"/><Relationship Id="rId47" Type="http://schemas.openxmlformats.org/officeDocument/2006/relationships/customXml" Target="../ink/ink36.xml"/><Relationship Id="rId50" Type="http://schemas.openxmlformats.org/officeDocument/2006/relationships/image" Target="../media/image53.emf"/><Relationship Id="rId55" Type="http://schemas.openxmlformats.org/officeDocument/2006/relationships/customXml" Target="../ink/ink40.xml"/><Relationship Id="rId7" Type="http://schemas.openxmlformats.org/officeDocument/2006/relationships/customXml" Target="../ink/ink16.xml"/><Relationship Id="rId12" Type="http://schemas.openxmlformats.org/officeDocument/2006/relationships/image" Target="../media/image34.emf"/><Relationship Id="rId17" Type="http://schemas.openxmlformats.org/officeDocument/2006/relationships/customXml" Target="../ink/ink21.xml"/><Relationship Id="rId25" Type="http://schemas.openxmlformats.org/officeDocument/2006/relationships/customXml" Target="../ink/ink25.xml"/><Relationship Id="rId33" Type="http://schemas.openxmlformats.org/officeDocument/2006/relationships/customXml" Target="../ink/ink29.xml"/><Relationship Id="rId38" Type="http://schemas.openxmlformats.org/officeDocument/2006/relationships/image" Target="../media/image47.emf"/><Relationship Id="rId46" Type="http://schemas.openxmlformats.org/officeDocument/2006/relationships/image" Target="../media/image51.emf"/><Relationship Id="rId2" Type="http://schemas.openxmlformats.org/officeDocument/2006/relationships/image" Target="../media/image230.png"/><Relationship Id="rId16" Type="http://schemas.openxmlformats.org/officeDocument/2006/relationships/image" Target="../media/image36.emf"/><Relationship Id="rId20" Type="http://schemas.openxmlformats.org/officeDocument/2006/relationships/image" Target="../media/image38.emf"/><Relationship Id="rId29" Type="http://schemas.openxmlformats.org/officeDocument/2006/relationships/customXml" Target="../ink/ink27.xml"/><Relationship Id="rId41" Type="http://schemas.openxmlformats.org/officeDocument/2006/relationships/customXml" Target="../ink/ink33.xml"/><Relationship Id="rId54" Type="http://schemas.openxmlformats.org/officeDocument/2006/relationships/image" Target="../media/image55.emf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31.emf"/><Relationship Id="rId11" Type="http://schemas.openxmlformats.org/officeDocument/2006/relationships/customXml" Target="../ink/ink18.xml"/><Relationship Id="rId24" Type="http://schemas.openxmlformats.org/officeDocument/2006/relationships/image" Target="../media/image40.emf"/><Relationship Id="rId32" Type="http://schemas.openxmlformats.org/officeDocument/2006/relationships/image" Target="../media/image44.emf"/><Relationship Id="rId37" Type="http://schemas.openxmlformats.org/officeDocument/2006/relationships/customXml" Target="../ink/ink31.xml"/><Relationship Id="rId40" Type="http://schemas.openxmlformats.org/officeDocument/2006/relationships/image" Target="../media/image48.emf"/><Relationship Id="rId45" Type="http://schemas.openxmlformats.org/officeDocument/2006/relationships/customXml" Target="../ink/ink35.xml"/><Relationship Id="rId53" Type="http://schemas.openxmlformats.org/officeDocument/2006/relationships/customXml" Target="../ink/ink39.xml"/><Relationship Id="rId58" Type="http://schemas.openxmlformats.org/officeDocument/2006/relationships/image" Target="../media/image57.emf"/><Relationship Id="rId5" Type="http://schemas.openxmlformats.org/officeDocument/2006/relationships/customXml" Target="../ink/ink15.xml"/><Relationship Id="rId15" Type="http://schemas.openxmlformats.org/officeDocument/2006/relationships/customXml" Target="../ink/ink20.xml"/><Relationship Id="rId23" Type="http://schemas.openxmlformats.org/officeDocument/2006/relationships/customXml" Target="../ink/ink24.xml"/><Relationship Id="rId28" Type="http://schemas.openxmlformats.org/officeDocument/2006/relationships/image" Target="../media/image42.emf"/><Relationship Id="rId36" Type="http://schemas.openxmlformats.org/officeDocument/2006/relationships/image" Target="../media/image46.emf"/><Relationship Id="rId49" Type="http://schemas.openxmlformats.org/officeDocument/2006/relationships/customXml" Target="../ink/ink37.xml"/><Relationship Id="rId57" Type="http://schemas.openxmlformats.org/officeDocument/2006/relationships/customXml" Target="../ink/ink41.xml"/><Relationship Id="rId10" Type="http://schemas.openxmlformats.org/officeDocument/2006/relationships/image" Target="../media/image33.emf"/><Relationship Id="rId19" Type="http://schemas.openxmlformats.org/officeDocument/2006/relationships/customXml" Target="../ink/ink22.xml"/><Relationship Id="rId31" Type="http://schemas.openxmlformats.org/officeDocument/2006/relationships/customXml" Target="../ink/ink28.xml"/><Relationship Id="rId44" Type="http://schemas.openxmlformats.org/officeDocument/2006/relationships/image" Target="../media/image50.emf"/><Relationship Id="rId52" Type="http://schemas.openxmlformats.org/officeDocument/2006/relationships/image" Target="../media/image54.emf"/><Relationship Id="rId4" Type="http://schemas.openxmlformats.org/officeDocument/2006/relationships/image" Target="../media/image30.emf"/><Relationship Id="rId9" Type="http://schemas.openxmlformats.org/officeDocument/2006/relationships/customXml" Target="../ink/ink17.xml"/><Relationship Id="rId14" Type="http://schemas.openxmlformats.org/officeDocument/2006/relationships/image" Target="../media/image35.emf"/><Relationship Id="rId22" Type="http://schemas.openxmlformats.org/officeDocument/2006/relationships/image" Target="../media/image39.emf"/><Relationship Id="rId27" Type="http://schemas.openxmlformats.org/officeDocument/2006/relationships/customXml" Target="../ink/ink26.xml"/><Relationship Id="rId30" Type="http://schemas.openxmlformats.org/officeDocument/2006/relationships/image" Target="../media/image43.emf"/><Relationship Id="rId35" Type="http://schemas.openxmlformats.org/officeDocument/2006/relationships/customXml" Target="../ink/ink30.xml"/><Relationship Id="rId43" Type="http://schemas.openxmlformats.org/officeDocument/2006/relationships/customXml" Target="../ink/ink34.xml"/><Relationship Id="rId48" Type="http://schemas.openxmlformats.org/officeDocument/2006/relationships/image" Target="../media/image52.emf"/><Relationship Id="rId56" Type="http://schemas.openxmlformats.org/officeDocument/2006/relationships/image" Target="../media/image56.emf"/><Relationship Id="rId8" Type="http://schemas.openxmlformats.org/officeDocument/2006/relationships/image" Target="../media/image32.emf"/><Relationship Id="rId51" Type="http://schemas.openxmlformats.org/officeDocument/2006/relationships/customXml" Target="../ink/ink38.xml"/><Relationship Id="rId3" Type="http://schemas.openxmlformats.org/officeDocument/2006/relationships/customXml" Target="../ink/ink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3.xml"/><Relationship Id="rId7" Type="http://schemas.openxmlformats.org/officeDocument/2006/relationships/image" Target="../media/image10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9.png"/><Relationship Id="rId5" Type="http://schemas.openxmlformats.org/officeDocument/2006/relationships/slideLayout" Target="../slideLayouts/slideLayout35.xml"/><Relationship Id="rId4" Type="http://schemas.openxmlformats.org/officeDocument/2006/relationships/tags" Target="../tags/tag4.xml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15.emf"/><Relationship Id="rId4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5">
            <a:extLst>
              <a:ext uri="{FF2B5EF4-FFF2-40B4-BE49-F238E27FC236}">
                <a16:creationId xmlns:a16="http://schemas.microsoft.com/office/drawing/2014/main" xmlns="" id="{58F692F9-F95F-4382-B5CA-F75BB82370D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MFDS Team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0E9C41A9-A87A-4FFE-BDD2-1ED098693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Mathematical Foundations for Data Science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AA2435B-E9AC-4E14-BF33-DCD06743E90F}"/>
              </a:ext>
            </a:extLst>
          </p:cNvPr>
          <p:cNvSpPr txBox="1"/>
          <p:nvPr/>
        </p:nvSpPr>
        <p:spPr>
          <a:xfrm>
            <a:off x="209004" y="148046"/>
            <a:ext cx="11591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 Theorem 1</a:t>
            </a:r>
          </a:p>
          <a:p>
            <a:endParaRPr lang="en-GB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73D3E3F6-DA18-4AA3-8128-0186E6B168CC}"/>
                  </a:ext>
                </a:extLst>
              </p:cNvPr>
              <p:cNvSpPr txBox="1"/>
              <p:nvPr/>
            </p:nvSpPr>
            <p:spPr>
              <a:xfrm>
                <a:off x="113211" y="1769737"/>
                <a:ext cx="11965578" cy="321825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800" u="sng" dirty="0"/>
                  <a:t> </a:t>
                </a:r>
                <a:endParaRPr lang="en-US" sz="2800" dirty="0"/>
              </a:p>
              <a:p>
                <a:r>
                  <a:rPr lang="en-US" sz="2800" dirty="0"/>
                  <a:t>Let 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</m:e>
                    </m:nary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GB" sz="2800" dirty="0"/>
                  <a:t>. then </a:t>
                </a:r>
              </a:p>
              <a:p>
                <a:endParaRPr lang="en-GB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sz="2800" dirty="0"/>
              </a:p>
              <a:p>
                <a:endParaRPr lang="en-GB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D3E3F6-DA18-4AA3-8128-0186E6B16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11" y="1769737"/>
                <a:ext cx="11965578" cy="3218253"/>
              </a:xfrm>
              <a:prstGeom prst="rect">
                <a:avLst/>
              </a:prstGeom>
              <a:blipFill>
                <a:blip r:embed="rId2"/>
                <a:stretch>
                  <a:fillRect l="-9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767880" y="2732400"/>
              <a:ext cx="9020160" cy="14385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8520" y="2723040"/>
                <a:ext cx="9041760" cy="146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541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6AC29B2-0A7A-44F4-A5D7-6419B2815216}"/>
              </a:ext>
            </a:extLst>
          </p:cNvPr>
          <p:cNvSpPr txBox="1"/>
          <p:nvPr/>
        </p:nvSpPr>
        <p:spPr>
          <a:xfrm>
            <a:off x="180622" y="200297"/>
            <a:ext cx="117414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Extended Binomial Coefficient</a:t>
            </a:r>
            <a:endParaRPr lang="en-GB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AF06FF76-EA2C-4BFC-99FB-493AD472BBC2}"/>
                  </a:ext>
                </a:extLst>
              </p:cNvPr>
              <p:cNvSpPr txBox="1"/>
              <p:nvPr/>
            </p:nvSpPr>
            <p:spPr>
              <a:xfrm>
                <a:off x="180622" y="1665985"/>
                <a:ext cx="12011378" cy="392229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3200" dirty="0"/>
                  <a:t> be a real number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3200" dirty="0"/>
                  <a:t> be a nonnegative integer. Then the extended binomial coefficient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3200" dirty="0"/>
                  <a:t>  is defined by</a:t>
                </a:r>
              </a:p>
              <a:p>
                <a:endParaRPr lang="en-GB" sz="2000" dirty="0"/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GB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32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mr>
                        </m:m>
                      </m:e>
                    </m:d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d>
                                  <m:dPr>
                                    <m:ctrlP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….(</m:t>
                                </m:r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den>
                            </m:f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𝒊𝒇</m:t>
                            </m:r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</m:t>
                            </m:r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𝒊𝒇</m:t>
                            </m:r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eqArr>
                      </m:e>
                    </m:d>
                  </m:oMath>
                </a14:m>
                <a:r>
                  <a:rPr lang="en-GB" sz="3200" b="1" dirty="0"/>
                  <a:t> </a:t>
                </a:r>
              </a:p>
              <a:p>
                <a:endParaRPr lang="en-GB" sz="2800" dirty="0"/>
              </a:p>
              <a:p>
                <a:endParaRPr lang="en-GB" sz="2800" baseline="-25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06FF76-EA2C-4BFC-99FB-493AD472B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622" y="1665985"/>
                <a:ext cx="12011378" cy="3922292"/>
              </a:xfrm>
              <a:prstGeom prst="rect">
                <a:avLst/>
              </a:prstGeom>
              <a:blipFill>
                <a:blip r:embed="rId2"/>
                <a:stretch>
                  <a:fillRect l="-1216" t="-15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CE7A5BB-0C71-4DF7-923F-7E29A5BFA9EA}"/>
              </a:ext>
            </a:extLst>
          </p:cNvPr>
          <p:cNvSpPr txBox="1"/>
          <p:nvPr/>
        </p:nvSpPr>
        <p:spPr>
          <a:xfrm>
            <a:off x="321740" y="1413409"/>
            <a:ext cx="11459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268920" y="2196720"/>
              <a:ext cx="11049480" cy="33123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4240" y="2187360"/>
                <a:ext cx="11068200" cy="333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195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C32B9B4-9506-42E7-8D90-E9DC4795F90A}"/>
              </a:ext>
            </a:extLst>
          </p:cNvPr>
          <p:cNvSpPr txBox="1"/>
          <p:nvPr/>
        </p:nvSpPr>
        <p:spPr>
          <a:xfrm>
            <a:off x="180622" y="200297"/>
            <a:ext cx="117414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Theorem 2 : Extended Binomial Theorem </a:t>
            </a:r>
            <a:endParaRPr lang="en-GB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E16A9CCB-D7E4-44F1-86A1-5B04083704AB}"/>
                  </a:ext>
                </a:extLst>
              </p:cNvPr>
              <p:cNvSpPr txBox="1"/>
              <p:nvPr/>
            </p:nvSpPr>
            <p:spPr>
              <a:xfrm>
                <a:off x="104502" y="1515291"/>
                <a:ext cx="12087497" cy="274870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3200" dirty="0"/>
                  <a:t> be a real number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GB" sz="3200" dirty="0"/>
                  <a:t>  and let u be a real number. Then </a:t>
                </a:r>
                <a:r>
                  <a:rPr lang="en-US" sz="3200" dirty="0"/>
                  <a:t> </a:t>
                </a:r>
                <a:endParaRPr lang="en-GB" sz="3200" dirty="0"/>
              </a:p>
              <a:p>
                <a:endParaRPr lang="en-GB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mr>
                              </m:m>
                            </m:e>
                          </m:d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sz="3200" dirty="0"/>
              </a:p>
              <a:p>
                <a:endParaRPr lang="en-GB" sz="3200" baseline="-25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6A9CCB-D7E4-44F1-86A1-5B0408370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02" y="1515291"/>
                <a:ext cx="12087497" cy="2748701"/>
              </a:xfrm>
              <a:prstGeom prst="rect">
                <a:avLst/>
              </a:prstGeom>
              <a:blipFill>
                <a:blip r:embed="rId2"/>
                <a:stretch>
                  <a:fillRect l="-1158" t="-22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71C3A240-0D51-42BB-83DC-EB08738F98CA}"/>
                  </a:ext>
                </a:extLst>
              </p:cNvPr>
              <p:cNvSpPr txBox="1"/>
              <p:nvPr/>
            </p:nvSpPr>
            <p:spPr>
              <a:xfrm>
                <a:off x="104503" y="4809545"/>
                <a:ext cx="12087496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3200" dirty="0">
                    <a:latin typeface="AngsanaUPC" panose="020B0502040204020203" pitchFamily="18" charset="-34"/>
                    <a:cs typeface="AngsanaUPC" panose="020B0502040204020203" pitchFamily="18" charset="-34"/>
                  </a:rPr>
                  <a:t>Find the generating functions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32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3200" i="1" dirty="0" smtClean="0">
                                <a:latin typeface="Cambria Math" panose="02040503050406030204" pitchFamily="18" charset="0"/>
                              </a:rPr>
                              <m:t>1 + </m:t>
                            </m:r>
                            <m:r>
                              <a:rPr lang="en-GB" sz="32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IN" sz="32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3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GB" sz="3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3200" dirty="0">
                    <a:latin typeface="AngsanaUPC" panose="020B0502040204020203" pitchFamily="18" charset="-34"/>
                    <a:cs typeface="AngsanaUPC" panose="020B0502040204020203" pitchFamily="18" charset="-34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32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3200" i="1" dirty="0" smtClean="0">
                                <a:latin typeface="Cambria Math" panose="02040503050406030204" pitchFamily="18" charset="0"/>
                              </a:rPr>
                              <m:t>1 − </m:t>
                            </m:r>
                            <m:r>
                              <a:rPr lang="en-GB" sz="32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IN" sz="32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3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sz="3200" dirty="0">
                    <a:latin typeface="AngsanaUPC" panose="020B0502040204020203" pitchFamily="18" charset="-34"/>
                    <a:cs typeface="AngsanaUPC" panose="020B0502040204020203" pitchFamily="18" charset="-34"/>
                  </a:rPr>
                  <a:t>, where n is a positive integer, using the extended binomial theorem.</a:t>
                </a:r>
                <a:endParaRPr lang="en-IN" sz="3200" dirty="0">
                  <a:latin typeface="AngsanaUPC" panose="020B0502040204020203" pitchFamily="18" charset="-34"/>
                  <a:cs typeface="AngsanaUPC" panose="020B0502040204020203" pitchFamily="18" charset="-34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C3A240-0D51-42BB-83DC-EB08738F9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03" y="4809545"/>
                <a:ext cx="12087496" cy="1077218"/>
              </a:xfrm>
              <a:prstGeom prst="rect">
                <a:avLst/>
              </a:prstGeom>
              <a:blipFill>
                <a:blip r:embed="rId3"/>
                <a:stretch>
                  <a:fillRect l="-1261" t="-6215" r="-857" b="-175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80640" y="1389600"/>
              <a:ext cx="11070360" cy="51649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960" y="1377360"/>
                <a:ext cx="11089440" cy="518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793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30084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/>
              <a:t>Counting Problems and Generating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9178" y="1717646"/>
            <a:ext cx="11853644" cy="448312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2400" b="1" dirty="0"/>
              <a:t>   Example</a:t>
            </a:r>
            <a:r>
              <a:rPr lang="en-US" sz="2400" dirty="0"/>
              <a:t>: Find the number of solutions of    </a:t>
            </a:r>
            <a:r>
              <a:rPr lang="en-US" sz="2400" i="1" dirty="0">
                <a:highlight>
                  <a:srgbClr val="00FF00"/>
                </a:highlight>
              </a:rPr>
              <a:t>e</a:t>
            </a:r>
            <a:r>
              <a:rPr lang="en-US" sz="2400" baseline="-25000" dirty="0">
                <a:highlight>
                  <a:srgbClr val="00FF00"/>
                </a:highlight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>
                <a:highlight>
                  <a:srgbClr val="00FF00"/>
                </a:highlight>
              </a:rPr>
              <a:t> + </a:t>
            </a:r>
            <a:r>
              <a:rPr lang="en-US" sz="2400" i="1" dirty="0">
                <a:highlight>
                  <a:srgbClr val="00FF00"/>
                </a:highlight>
              </a:rPr>
              <a:t>e</a:t>
            </a:r>
            <a:r>
              <a:rPr lang="en-US" sz="2400" baseline="-25000" dirty="0">
                <a:highlight>
                  <a:srgbClr val="00FF00"/>
                </a:highlight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>
                <a:highlight>
                  <a:srgbClr val="00FF00"/>
                </a:highlight>
              </a:rPr>
              <a:t> + </a:t>
            </a:r>
            <a:r>
              <a:rPr lang="en-US" sz="2400" i="1" dirty="0">
                <a:highlight>
                  <a:srgbClr val="00FF00"/>
                </a:highlight>
              </a:rPr>
              <a:t>e</a:t>
            </a:r>
            <a:r>
              <a:rPr lang="en-US" sz="2400" baseline="-25000" dirty="0">
                <a:highlight>
                  <a:srgbClr val="00FF00"/>
                </a:highlight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400" dirty="0">
                <a:highlight>
                  <a:srgbClr val="00FF00"/>
                </a:highlight>
              </a:rPr>
              <a:t> = </a:t>
            </a:r>
            <a:r>
              <a:rPr lang="en-US" sz="2400" dirty="0">
                <a:highlight>
                  <a:srgbClr val="00FF00"/>
                </a:highlight>
                <a:latin typeface="Cambria Math" pitchFamily="18" charset="0"/>
                <a:ea typeface="Cambria Math" pitchFamily="18" charset="0"/>
              </a:rPr>
              <a:t>17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sz="2400" dirty="0"/>
              <a:t>  where </a:t>
            </a:r>
            <a:r>
              <a:rPr lang="en-US" sz="2400" i="1" dirty="0"/>
              <a:t>e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/>
              <a:t>, </a:t>
            </a:r>
            <a:r>
              <a:rPr lang="en-US" sz="2400" i="1" dirty="0"/>
              <a:t>e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/>
              <a:t>, and </a:t>
            </a:r>
            <a:r>
              <a:rPr lang="en-US" sz="2400" i="1" dirty="0"/>
              <a:t>e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400" dirty="0"/>
              <a:t> are nonnegative integers with    </a:t>
            </a:r>
            <a:r>
              <a:rPr lang="en-US" sz="2400" dirty="0">
                <a:highlight>
                  <a:srgbClr val="00FFFF"/>
                </a:highlight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400" dirty="0">
                <a:highlight>
                  <a:srgbClr val="00FFFF"/>
                </a:highlight>
                <a:latin typeface="Cambria Math"/>
                <a:ea typeface="Cambria Math"/>
              </a:rPr>
              <a:t>≤</a:t>
            </a:r>
            <a:r>
              <a:rPr lang="en-US" sz="2400" dirty="0">
                <a:highlight>
                  <a:srgbClr val="00FFFF"/>
                </a:highlight>
              </a:rPr>
              <a:t> </a:t>
            </a:r>
            <a:r>
              <a:rPr lang="en-US" sz="2400" i="1" dirty="0">
                <a:highlight>
                  <a:srgbClr val="00FFFF"/>
                </a:highlight>
              </a:rPr>
              <a:t>e</a:t>
            </a:r>
            <a:r>
              <a:rPr lang="en-US" sz="2400" baseline="-25000" dirty="0">
                <a:highlight>
                  <a:srgbClr val="00FFFF"/>
                </a:highlight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>
                <a:highlight>
                  <a:srgbClr val="00FFFF"/>
                </a:highlight>
                <a:latin typeface="Cambria Math"/>
                <a:ea typeface="Cambria Math"/>
              </a:rPr>
              <a:t>≤ 5</a:t>
            </a:r>
            <a:r>
              <a:rPr lang="en-US" sz="2400" dirty="0">
                <a:highlight>
                  <a:srgbClr val="00FFFF"/>
                </a:highlight>
              </a:rPr>
              <a:t>, </a:t>
            </a:r>
            <a:r>
              <a:rPr lang="en-US" sz="2400" dirty="0">
                <a:highlight>
                  <a:srgbClr val="00FFFF"/>
                </a:highlight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sz="2400" dirty="0">
                <a:highlight>
                  <a:srgbClr val="00FFFF"/>
                </a:highlight>
                <a:latin typeface="Cambria Math"/>
                <a:ea typeface="Cambria Math"/>
              </a:rPr>
              <a:t>≤ </a:t>
            </a:r>
            <a:r>
              <a:rPr lang="en-US" sz="2400" i="1" dirty="0">
                <a:highlight>
                  <a:srgbClr val="00FFFF"/>
                </a:highlight>
              </a:rPr>
              <a:t>e</a:t>
            </a:r>
            <a:r>
              <a:rPr lang="en-US" sz="2400" baseline="-25000" dirty="0">
                <a:highlight>
                  <a:srgbClr val="00FFFF"/>
                </a:highlight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>
                <a:highlight>
                  <a:srgbClr val="00FFFF"/>
                </a:highlight>
                <a:latin typeface="Cambria Math"/>
                <a:ea typeface="Cambria Math"/>
              </a:rPr>
              <a:t> ≤ 6</a:t>
            </a:r>
            <a:r>
              <a:rPr lang="en-US" sz="2400" dirty="0">
                <a:highlight>
                  <a:srgbClr val="00FFFF"/>
                </a:highlight>
              </a:rPr>
              <a:t>, and </a:t>
            </a:r>
            <a:r>
              <a:rPr lang="en-US" sz="2400" dirty="0">
                <a:highlight>
                  <a:srgbClr val="00FFFF"/>
                </a:highlight>
                <a:latin typeface="Cambria Math" pitchFamily="18" charset="0"/>
                <a:ea typeface="Cambria Math" pitchFamily="18" charset="0"/>
              </a:rPr>
              <a:t>4 </a:t>
            </a:r>
            <a:r>
              <a:rPr lang="en-US" sz="2400" dirty="0">
                <a:highlight>
                  <a:srgbClr val="00FFFF"/>
                </a:highlight>
                <a:latin typeface="Cambria Math"/>
                <a:ea typeface="Cambria Math"/>
              </a:rPr>
              <a:t>≤ </a:t>
            </a:r>
            <a:r>
              <a:rPr lang="en-US" sz="2400" i="1" dirty="0">
                <a:highlight>
                  <a:srgbClr val="00FFFF"/>
                </a:highlight>
              </a:rPr>
              <a:t>e</a:t>
            </a:r>
            <a:r>
              <a:rPr lang="en-US" sz="2400" baseline="-25000" dirty="0">
                <a:highlight>
                  <a:srgbClr val="00FFFF"/>
                </a:highlight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400" dirty="0">
                <a:highlight>
                  <a:srgbClr val="00FFFF"/>
                </a:highlight>
              </a:rPr>
              <a:t> </a:t>
            </a:r>
            <a:r>
              <a:rPr lang="en-US" sz="2400" dirty="0">
                <a:highlight>
                  <a:srgbClr val="00FFFF"/>
                </a:highlight>
                <a:latin typeface="Cambria Math"/>
                <a:ea typeface="Cambria Math"/>
              </a:rPr>
              <a:t>≤ 7.</a:t>
            </a:r>
            <a:r>
              <a:rPr lang="en-US" sz="2400" dirty="0">
                <a:highlight>
                  <a:srgbClr val="00FFFF"/>
                </a:highlight>
              </a:rPr>
              <a:t>  </a:t>
            </a:r>
          </a:p>
          <a:p>
            <a:pPr>
              <a:buNone/>
            </a:pPr>
            <a:r>
              <a:rPr lang="en-US" sz="2400" dirty="0"/>
              <a:t>    </a:t>
            </a:r>
            <a:r>
              <a:rPr lang="en-US" sz="2400" b="1" dirty="0"/>
              <a:t>Solution</a:t>
            </a:r>
            <a:r>
              <a:rPr lang="en-US" sz="2400" dirty="0"/>
              <a:t>:</a:t>
            </a:r>
          </a:p>
          <a:p>
            <a:r>
              <a:rPr lang="en-US" sz="2400" dirty="0"/>
              <a:t> The number of solutions is the coefficient of </a:t>
            </a:r>
            <a:r>
              <a:rPr lang="en-US" sz="2400" i="1" dirty="0"/>
              <a:t>x</a:t>
            </a:r>
            <a:r>
              <a:rPr lang="en-US" sz="2400" baseline="30000" dirty="0">
                <a:latin typeface="Cambria Math" pitchFamily="18" charset="0"/>
                <a:ea typeface="Cambria Math" pitchFamily="18" charset="0"/>
              </a:rPr>
              <a:t>17</a:t>
            </a:r>
            <a:r>
              <a:rPr lang="en-US" sz="2400" dirty="0"/>
              <a:t> in the expansion of  </a:t>
            </a:r>
          </a:p>
          <a:p>
            <a:pPr marL="0" indent="0">
              <a:buNone/>
            </a:pPr>
            <a:r>
              <a:rPr lang="en-US" sz="2000" dirty="0"/>
              <a:t>         		   </a:t>
            </a:r>
            <a:r>
              <a:rPr lang="en-US" sz="2000" dirty="0">
                <a:highlight>
                  <a:srgbClr val="C0C0C0"/>
                </a:highlight>
              </a:rPr>
              <a:t>(</a:t>
            </a:r>
            <a:r>
              <a:rPr lang="en-US" sz="2000" i="1" dirty="0">
                <a:highlight>
                  <a:srgbClr val="C0C0C0"/>
                </a:highlight>
                <a:ea typeface="Cambria Math" pitchFamily="18" charset="0"/>
              </a:rPr>
              <a:t>x</a:t>
            </a:r>
            <a:r>
              <a:rPr lang="en-US" sz="2000" baseline="30000" dirty="0">
                <a:highlight>
                  <a:srgbClr val="C0C0C0"/>
                </a:highlight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>
                <a:highlight>
                  <a:srgbClr val="C0C0C0"/>
                </a:highlight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sz="2000" i="1" dirty="0">
                <a:highlight>
                  <a:srgbClr val="C0C0C0"/>
                </a:highlight>
                <a:ea typeface="Cambria Math" pitchFamily="18" charset="0"/>
              </a:rPr>
              <a:t>x</a:t>
            </a:r>
            <a:r>
              <a:rPr lang="en-US" sz="2000" baseline="30000" dirty="0">
                <a:highlight>
                  <a:srgbClr val="C0C0C0"/>
                </a:highlight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dirty="0">
                <a:highlight>
                  <a:srgbClr val="C0C0C0"/>
                </a:highlight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sz="2000" i="1" dirty="0">
                <a:highlight>
                  <a:srgbClr val="C0C0C0"/>
                </a:highlight>
                <a:ea typeface="Cambria Math" pitchFamily="18" charset="0"/>
              </a:rPr>
              <a:t>x</a:t>
            </a:r>
            <a:r>
              <a:rPr lang="en-US" sz="2000" baseline="30000" dirty="0">
                <a:highlight>
                  <a:srgbClr val="C0C0C0"/>
                </a:highlight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000" dirty="0">
                <a:highlight>
                  <a:srgbClr val="C0C0C0"/>
                </a:highlight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sz="2000" i="1" dirty="0">
                <a:highlight>
                  <a:srgbClr val="C0C0C0"/>
                </a:highlight>
                <a:ea typeface="Cambria Math" pitchFamily="18" charset="0"/>
              </a:rPr>
              <a:t>x</a:t>
            </a:r>
            <a:r>
              <a:rPr lang="en-US" sz="2000" baseline="30000" dirty="0">
                <a:highlight>
                  <a:srgbClr val="C0C0C0"/>
                </a:highlight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000" dirty="0">
                <a:highlight>
                  <a:srgbClr val="C0C0C0"/>
                </a:highlight>
                <a:ea typeface="Cambria Math" pitchFamily="18" charset="0"/>
              </a:rPr>
              <a:t>)</a:t>
            </a:r>
            <a:r>
              <a:rPr lang="en-US" sz="2000" dirty="0">
                <a:highlight>
                  <a:srgbClr val="C0C0C0"/>
                </a:highlight>
              </a:rPr>
              <a:t> (</a:t>
            </a:r>
            <a:r>
              <a:rPr lang="en-US" sz="2000" i="1" dirty="0">
                <a:highlight>
                  <a:srgbClr val="C0C0C0"/>
                </a:highlight>
                <a:ea typeface="Cambria Math" pitchFamily="18" charset="0"/>
              </a:rPr>
              <a:t>x</a:t>
            </a:r>
            <a:r>
              <a:rPr lang="en-US" sz="2000" baseline="30000" dirty="0">
                <a:highlight>
                  <a:srgbClr val="C0C0C0"/>
                </a:highlight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dirty="0">
                <a:highlight>
                  <a:srgbClr val="C0C0C0"/>
                </a:highlight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sz="2000" i="1" dirty="0">
                <a:highlight>
                  <a:srgbClr val="C0C0C0"/>
                </a:highlight>
                <a:ea typeface="Cambria Math" pitchFamily="18" charset="0"/>
              </a:rPr>
              <a:t>x</a:t>
            </a:r>
            <a:r>
              <a:rPr lang="en-US" sz="2000" baseline="30000" dirty="0">
                <a:highlight>
                  <a:srgbClr val="C0C0C0"/>
                </a:highlight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000" dirty="0">
                <a:highlight>
                  <a:srgbClr val="C0C0C0"/>
                </a:highlight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sz="2000" i="1" dirty="0">
                <a:highlight>
                  <a:srgbClr val="C0C0C0"/>
                </a:highlight>
                <a:ea typeface="Cambria Math" pitchFamily="18" charset="0"/>
              </a:rPr>
              <a:t>x</a:t>
            </a:r>
            <a:r>
              <a:rPr lang="en-US" sz="2000" baseline="30000" dirty="0">
                <a:highlight>
                  <a:srgbClr val="C0C0C0"/>
                </a:highlight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000" dirty="0">
                <a:highlight>
                  <a:srgbClr val="C0C0C0"/>
                </a:highlight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sz="2000" i="1" dirty="0">
                <a:highlight>
                  <a:srgbClr val="C0C0C0"/>
                </a:highlight>
                <a:ea typeface="Cambria Math" pitchFamily="18" charset="0"/>
              </a:rPr>
              <a:t>x</a:t>
            </a:r>
            <a:r>
              <a:rPr lang="en-US" sz="2000" baseline="30000" dirty="0">
                <a:highlight>
                  <a:srgbClr val="C0C0C0"/>
                </a:highlight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sz="2000" dirty="0">
                <a:highlight>
                  <a:srgbClr val="C0C0C0"/>
                </a:highlight>
                <a:ea typeface="Cambria Math" pitchFamily="18" charset="0"/>
              </a:rPr>
              <a:t>)</a:t>
            </a:r>
            <a:r>
              <a:rPr lang="en-US" sz="2000" dirty="0">
                <a:highlight>
                  <a:srgbClr val="C0C0C0"/>
                </a:highlight>
              </a:rPr>
              <a:t> (</a:t>
            </a:r>
            <a:r>
              <a:rPr lang="en-US" sz="2000" i="1" dirty="0">
                <a:highlight>
                  <a:srgbClr val="C0C0C0"/>
                </a:highlight>
                <a:ea typeface="Cambria Math" pitchFamily="18" charset="0"/>
              </a:rPr>
              <a:t>x</a:t>
            </a:r>
            <a:r>
              <a:rPr lang="en-US" sz="2000" baseline="30000" dirty="0">
                <a:highlight>
                  <a:srgbClr val="C0C0C0"/>
                </a:highlight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000" dirty="0">
                <a:highlight>
                  <a:srgbClr val="C0C0C0"/>
                </a:highlight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sz="2000" i="1" dirty="0">
                <a:highlight>
                  <a:srgbClr val="C0C0C0"/>
                </a:highlight>
                <a:ea typeface="Cambria Math" pitchFamily="18" charset="0"/>
              </a:rPr>
              <a:t>x</a:t>
            </a:r>
            <a:r>
              <a:rPr lang="en-US" sz="2000" baseline="30000" dirty="0">
                <a:highlight>
                  <a:srgbClr val="C0C0C0"/>
                </a:highlight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000" dirty="0">
                <a:highlight>
                  <a:srgbClr val="C0C0C0"/>
                </a:highlight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sz="2000" i="1" dirty="0">
                <a:highlight>
                  <a:srgbClr val="C0C0C0"/>
                </a:highlight>
                <a:ea typeface="Cambria Math" pitchFamily="18" charset="0"/>
              </a:rPr>
              <a:t>x</a:t>
            </a:r>
            <a:r>
              <a:rPr lang="en-US" sz="2000" baseline="30000" dirty="0">
                <a:highlight>
                  <a:srgbClr val="C0C0C0"/>
                </a:highlight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sz="2000" dirty="0">
                <a:highlight>
                  <a:srgbClr val="C0C0C0"/>
                </a:highlight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sz="2000" i="1" dirty="0">
                <a:highlight>
                  <a:srgbClr val="C0C0C0"/>
                </a:highlight>
                <a:ea typeface="Cambria Math" pitchFamily="18" charset="0"/>
              </a:rPr>
              <a:t>x</a:t>
            </a:r>
            <a:r>
              <a:rPr lang="en-US" sz="2000" baseline="30000" dirty="0">
                <a:highlight>
                  <a:srgbClr val="C0C0C0"/>
                </a:highlight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000" dirty="0">
                <a:highlight>
                  <a:srgbClr val="C0C0C0"/>
                </a:highlight>
                <a:ea typeface="Cambria Math" pitchFamily="18" charset="0"/>
              </a:rPr>
              <a:t>).</a:t>
            </a:r>
          </a:p>
          <a:p>
            <a:r>
              <a:rPr lang="en-US" sz="2400" dirty="0">
                <a:ea typeface="Cambria Math" pitchFamily="18" charset="0"/>
              </a:rPr>
              <a:t>    This follows because a term equal to  is obtained in the product by picking a 		term in the first sum </a:t>
            </a:r>
            <a:r>
              <a:rPr lang="en-US" sz="2400" i="1" dirty="0">
                <a:ea typeface="Cambria Math" pitchFamily="18" charset="0"/>
              </a:rPr>
              <a:t>x</a:t>
            </a:r>
            <a:r>
              <a:rPr lang="en-US" sz="2400" i="1" baseline="30000" dirty="0">
                <a:ea typeface="Cambria Math" pitchFamily="18" charset="0"/>
              </a:rPr>
              <a:t>e</a:t>
            </a:r>
            <a:r>
              <a:rPr lang="en-US" sz="1200" baseline="30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>
                <a:ea typeface="Cambria Math" pitchFamily="18" charset="0"/>
              </a:rPr>
              <a:t>, a term in the second sum</a:t>
            </a:r>
            <a:r>
              <a:rPr lang="en-US" sz="2400" i="1" dirty="0">
                <a:ea typeface="Cambria Math" pitchFamily="18" charset="0"/>
              </a:rPr>
              <a:t> x</a:t>
            </a:r>
            <a:r>
              <a:rPr lang="en-US" sz="2400" i="1" baseline="30000" dirty="0">
                <a:ea typeface="Cambria Math" pitchFamily="18" charset="0"/>
              </a:rPr>
              <a:t>e</a:t>
            </a:r>
            <a:r>
              <a:rPr lang="en-US" sz="1200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>
                <a:ea typeface="Cambria Math" pitchFamily="18" charset="0"/>
              </a:rPr>
              <a:t>, and a term in the 			third sum</a:t>
            </a:r>
            <a:r>
              <a:rPr lang="en-US" sz="2400" i="1" dirty="0">
                <a:ea typeface="Cambria Math" pitchFamily="18" charset="0"/>
              </a:rPr>
              <a:t> x</a:t>
            </a:r>
            <a:r>
              <a:rPr lang="en-US" sz="2400" i="1" baseline="30000" dirty="0">
                <a:ea typeface="Cambria Math" pitchFamily="18" charset="0"/>
              </a:rPr>
              <a:t>e</a:t>
            </a:r>
            <a:r>
              <a:rPr lang="en-US" sz="1200" baseline="30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400" dirty="0">
                <a:ea typeface="Cambria Math" pitchFamily="18" charset="0"/>
              </a:rPr>
              <a:t>, where  </a:t>
            </a:r>
            <a:r>
              <a:rPr lang="en-US" sz="2400" i="1" dirty="0"/>
              <a:t>e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/>
              <a:t> + </a:t>
            </a:r>
            <a:r>
              <a:rPr lang="en-US" sz="2400" i="1" dirty="0"/>
              <a:t>e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/>
              <a:t> + </a:t>
            </a:r>
            <a:r>
              <a:rPr lang="en-US" sz="2400" i="1" dirty="0"/>
              <a:t>e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400" dirty="0"/>
              <a:t> =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17.   </a:t>
            </a:r>
          </a:p>
          <a:p>
            <a:r>
              <a:rPr lang="en-US" sz="2400" dirty="0">
                <a:latin typeface="Cambria Math" pitchFamily="18" charset="0"/>
                <a:ea typeface="Cambria Math" pitchFamily="18" charset="0"/>
              </a:rPr>
              <a:t>  There are three solutions since the coefficient of </a:t>
            </a:r>
            <a:r>
              <a:rPr lang="en-US" sz="2400" i="1" dirty="0"/>
              <a:t>x</a:t>
            </a:r>
            <a:r>
              <a:rPr lang="en-US" sz="2400" baseline="30000" dirty="0">
                <a:latin typeface="Cambria Math" pitchFamily="18" charset="0"/>
                <a:ea typeface="Cambria Math" pitchFamily="18" charset="0"/>
              </a:rPr>
              <a:t>17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in the product is 3. </a:t>
            </a:r>
          </a:p>
          <a:p>
            <a:pPr>
              <a:buNone/>
            </a:pPr>
            <a:endParaRPr lang="en-US" sz="2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760040" y="1556280"/>
              <a:ext cx="9645120" cy="45759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5280" y="1544400"/>
                <a:ext cx="9673200" cy="4595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76980" y="87075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/>
              <a:t>Counting Problems and Generating Functions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7085" y="1470820"/>
            <a:ext cx="11993061" cy="438943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/>
              <a:t>    Example</a:t>
            </a:r>
            <a:r>
              <a:rPr lang="en-US" dirty="0"/>
              <a:t>: Use generating functions to find the number of </a:t>
            </a:r>
            <a:r>
              <a:rPr lang="en-US" i="1" dirty="0"/>
              <a:t>k</a:t>
            </a:r>
            <a:r>
              <a:rPr lang="en-US" dirty="0"/>
              <a:t>-combinations of a set with </a:t>
            </a:r>
            <a:r>
              <a:rPr lang="en-US" i="1" dirty="0"/>
              <a:t>n</a:t>
            </a:r>
            <a:r>
              <a:rPr lang="en-US" dirty="0"/>
              <a:t> elements, i.e., </a:t>
            </a:r>
            <a:r>
              <a:rPr lang="en-US" i="1" dirty="0"/>
              <a:t>C</a:t>
            </a:r>
            <a:r>
              <a:rPr lang="en-US" dirty="0"/>
              <a:t>(</a:t>
            </a:r>
            <a:r>
              <a:rPr lang="en-US" i="1" dirty="0" err="1"/>
              <a:t>n</a:t>
            </a:r>
            <a:r>
              <a:rPr lang="en-US" dirty="0" err="1"/>
              <a:t>,</a:t>
            </a:r>
            <a:r>
              <a:rPr lang="en-US" i="1" dirty="0" err="1"/>
              <a:t>k</a:t>
            </a:r>
            <a:r>
              <a:rPr lang="en-US" dirty="0"/>
              <a:t>). </a:t>
            </a:r>
          </a:p>
          <a:p>
            <a:pPr>
              <a:buNone/>
            </a:pPr>
            <a:r>
              <a:rPr lang="en-US" b="1" dirty="0"/>
              <a:t>    Solution</a:t>
            </a:r>
            <a:r>
              <a:rPr lang="en-US" dirty="0"/>
              <a:t>: Each of the n elements in the set contributes the term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+ </a:t>
            </a:r>
            <a:r>
              <a:rPr lang="en-US" i="1" dirty="0"/>
              <a:t>x</a:t>
            </a:r>
            <a:r>
              <a:rPr lang="en-US" dirty="0"/>
              <a:t>) to the generating function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Hence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+ </a:t>
            </a:r>
            <a:r>
              <a:rPr lang="en-US" i="1" dirty="0"/>
              <a:t>x</a:t>
            </a:r>
            <a:r>
              <a:rPr lang="en-US" dirty="0"/>
              <a:t>)</a:t>
            </a:r>
            <a:r>
              <a:rPr lang="en-US" i="1" baseline="30000" dirty="0"/>
              <a:t>n</a:t>
            </a:r>
            <a:r>
              <a:rPr lang="en-US" dirty="0"/>
              <a:t> where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is the generating function for {</a:t>
            </a:r>
            <a:r>
              <a:rPr lang="en-US" i="1" dirty="0" err="1"/>
              <a:t>a</a:t>
            </a:r>
            <a:r>
              <a:rPr lang="en-US" i="1" baseline="30000" dirty="0" err="1"/>
              <a:t>k</a:t>
            </a:r>
            <a:r>
              <a:rPr lang="en-US" dirty="0"/>
              <a:t>}, where </a:t>
            </a:r>
            <a:r>
              <a:rPr lang="en-US" i="1" dirty="0" err="1"/>
              <a:t>a</a:t>
            </a:r>
            <a:r>
              <a:rPr lang="en-US" i="1" baseline="30000" dirty="0" err="1"/>
              <a:t>k</a:t>
            </a:r>
            <a:r>
              <a:rPr lang="en-US" dirty="0"/>
              <a:t> represents the number of   </a:t>
            </a:r>
            <a:r>
              <a:rPr lang="en-US" i="1" dirty="0"/>
              <a:t>k</a:t>
            </a:r>
            <a:r>
              <a:rPr lang="en-US" dirty="0"/>
              <a:t>-combinations of a set with </a:t>
            </a:r>
            <a:r>
              <a:rPr lang="en-US" i="1" dirty="0"/>
              <a:t>n</a:t>
            </a:r>
            <a:r>
              <a:rPr lang="en-US" dirty="0"/>
              <a:t> elements. </a:t>
            </a:r>
          </a:p>
          <a:p>
            <a:pPr>
              <a:buNone/>
            </a:pPr>
            <a:r>
              <a:rPr lang="en-US" dirty="0"/>
              <a:t>    By the binomial theorem, we have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where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Hence,   </a:t>
            </a:r>
          </a:p>
          <a:p>
            <a:pPr>
              <a:buNone/>
            </a:pPr>
            <a:r>
              <a:rPr lang="en-US" dirty="0"/>
              <a:t>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4416851" y="2153091"/>
            <a:ext cx="1563053" cy="221456"/>
          </a:xfrm>
          <a:prstGeom prst="rect">
            <a:avLst/>
          </a:prstGeom>
        </p:spPr>
      </p:pic>
      <p:pic>
        <p:nvPicPr>
          <p:cNvPr id="5" name="Picture 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4640648" y="3044104"/>
            <a:ext cx="1775936" cy="527209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1804333" y="3436938"/>
            <a:ext cx="1688783" cy="457200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3772682" y="4944267"/>
            <a:ext cx="1735931" cy="44291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/>
              <p14:cNvContentPartPr/>
              <p14:nvPr/>
            </p14:nvContentPartPr>
            <p14:xfrm>
              <a:off x="6009840" y="3044880"/>
              <a:ext cx="419760" cy="46476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000480" y="3035520"/>
                <a:ext cx="438480" cy="483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EE2B5A-7D80-4672-B54D-C0FEB37241E3}"/>
              </a:ext>
            </a:extLst>
          </p:cNvPr>
          <p:cNvSpPr txBox="1">
            <a:spLocks/>
          </p:cNvSpPr>
          <p:nvPr/>
        </p:nvSpPr>
        <p:spPr>
          <a:xfrm>
            <a:off x="176980" y="87075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Counting Problems and Generating Functions 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AC510A1D-2086-4DFB-9F14-44030EEAE243}"/>
                  </a:ext>
                </a:extLst>
              </p:cNvPr>
              <p:cNvSpPr txBox="1"/>
              <p:nvPr/>
            </p:nvSpPr>
            <p:spPr>
              <a:xfrm>
                <a:off x="176980" y="1513644"/>
                <a:ext cx="11508338" cy="20005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2800" dirty="0"/>
                  <a:t>In how many different ways can eight identical cookies be distributed among three distinct children if each child receives at least two cookies and no more than four cookies?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N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4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IN" sz="4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N" sz="4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IN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4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IN" sz="4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IN" sz="4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IN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4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IN" sz="4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IN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510A1D-2086-4DFB-9F14-44030EEAE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80" y="1513644"/>
                <a:ext cx="11508338" cy="2000548"/>
              </a:xfrm>
              <a:prstGeom prst="rect">
                <a:avLst/>
              </a:prstGeom>
              <a:blipFill>
                <a:blip r:embed="rId2"/>
                <a:stretch>
                  <a:fillRect l="-1059" t="-27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xmlns="" id="{6E4ACA9D-10B9-4D40-AE0E-982F42ED2E2B}"/>
                  </a:ext>
                </a:extLst>
              </p14:cNvPr>
              <p14:cNvContentPartPr/>
              <p14:nvPr/>
            </p14:nvContentPartPr>
            <p14:xfrm>
              <a:off x="5177880" y="6089537"/>
              <a:ext cx="360" cy="3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6E4ACA9D-10B9-4D40-AE0E-982F42ED2E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68880" y="608053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502200" y="2885400"/>
              <a:ext cx="9550800" cy="35942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9240" y="2871720"/>
                <a:ext cx="9576360" cy="362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709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0972800" cy="1143000"/>
          </a:xfrm>
        </p:spPr>
        <p:txBody>
          <a:bodyPr/>
          <a:lstStyle/>
          <a:p>
            <a:pPr algn="l"/>
            <a:r>
              <a:rPr lang="en-US" dirty="0"/>
              <a:t>Useful Generating Functions</a:t>
            </a:r>
          </a:p>
        </p:txBody>
      </p:sp>
      <p:pic>
        <p:nvPicPr>
          <p:cNvPr id="4" name="Content Placeholder 3" descr="table35.jpg"/>
          <p:cNvPicPr>
            <a:picLocks noGrp="1" noChangeAspect="1"/>
          </p:cNvPicPr>
          <p:nvPr>
            <p:ph idx="4294967295"/>
          </p:nvPr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b="57223"/>
          <a:stretch/>
        </p:blipFill>
        <p:spPr>
          <a:xfrm>
            <a:off x="869422" y="1730551"/>
            <a:ext cx="10453155" cy="43971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1044720" y="2527200"/>
              <a:ext cx="6992280" cy="19915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5360" y="2517840"/>
                <a:ext cx="7011000" cy="2010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0972800" cy="1143000"/>
          </a:xfrm>
        </p:spPr>
        <p:txBody>
          <a:bodyPr/>
          <a:lstStyle/>
          <a:p>
            <a:pPr algn="l"/>
            <a:r>
              <a:rPr lang="en-US" dirty="0"/>
              <a:t>Useful Generating Functions</a:t>
            </a:r>
          </a:p>
        </p:txBody>
      </p:sp>
      <p:pic>
        <p:nvPicPr>
          <p:cNvPr id="5" name="Content Placeholder 3" descr="table35.jpg">
            <a:extLst>
              <a:ext uri="{FF2B5EF4-FFF2-40B4-BE49-F238E27FC236}">
                <a16:creationId xmlns:a16="http://schemas.microsoft.com/office/drawing/2014/main" xmlns="" id="{74211C4B-768A-4845-A49B-34F04EB4BB9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t="42777"/>
          <a:stretch/>
        </p:blipFill>
        <p:spPr>
          <a:xfrm>
            <a:off x="2555047" y="2292526"/>
            <a:ext cx="7332522" cy="41259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Content Placeholder 3" descr="table35.jpg">
            <a:extLst>
              <a:ext uri="{FF2B5EF4-FFF2-40B4-BE49-F238E27FC236}">
                <a16:creationId xmlns:a16="http://schemas.microsoft.com/office/drawing/2014/main" xmlns="" id="{54778109-2587-4425-9EC1-B89BBF5048D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b="93480"/>
          <a:stretch/>
        </p:blipFill>
        <p:spPr>
          <a:xfrm>
            <a:off x="2555047" y="1535440"/>
            <a:ext cx="7332522" cy="6027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119160" y="2674440"/>
              <a:ext cx="8837640" cy="34239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680" y="2659680"/>
                <a:ext cx="8862480" cy="345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252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7274FF0-5888-4917-A1EC-E4C149E8CC91}"/>
              </a:ext>
            </a:extLst>
          </p:cNvPr>
          <p:cNvSpPr txBox="1"/>
          <p:nvPr/>
        </p:nvSpPr>
        <p:spPr>
          <a:xfrm>
            <a:off x="151211" y="225538"/>
            <a:ext cx="11739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Solving   Recurrence relation </a:t>
            </a:r>
            <a:endParaRPr lang="en-GB" sz="4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F004CD77-706D-405C-8D53-B9A34F2BC55C}"/>
                  </a:ext>
                </a:extLst>
              </p:cNvPr>
              <p:cNvSpPr txBox="1"/>
              <p:nvPr/>
            </p:nvSpPr>
            <p:spPr>
              <a:xfrm>
                <a:off x="0" y="1330140"/>
                <a:ext cx="12041579" cy="541770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/>
                  <a:t>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𝟑</m:t>
                    </m:r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GB" sz="2800" b="1" dirty="0"/>
                  <a:t> for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….</m:t>
                    </m:r>
                  </m:oMath>
                </a14:m>
                <a:r>
                  <a:rPr lang="en-GB" sz="2800" b="1" dirty="0"/>
                  <a:t>   With initial </a:t>
                </a:r>
                <a:r>
                  <a:rPr lang="en-US" sz="2800" b="1" dirty="0"/>
                  <a:t>condition</a:t>
                </a:r>
                <a:r>
                  <a:rPr lang="en-GB" sz="2800" b="1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800" b="1" dirty="0"/>
                  <a:t>.</a:t>
                </a:r>
              </a:p>
              <a:p>
                <a:r>
                  <a:rPr lang="en-US" sz="2400" dirty="0"/>
                  <a:t>Answer: </a:t>
                </a:r>
                <a:endParaRPr lang="en-GB" dirty="0"/>
              </a:p>
              <a:p>
                <a:r>
                  <a:rPr lang="en-GB" sz="2400" dirty="0"/>
                  <a:t>Let G(x) be the generating function for the sequence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400" dirty="0"/>
                  <a:t> , that is 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GB" sz="2400" dirty="0"/>
                  <a:t>  and </a:t>
                </a:r>
                <a:endParaRPr lang="en-US" sz="2400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xG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GB" sz="2400" dirty="0"/>
              </a:p>
              <a:p>
                <a:endParaRPr lang="en-GB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𝑥𝐺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GB" sz="2400" dirty="0"/>
                  <a:t>=2</a:t>
                </a:r>
              </a:p>
              <a:p>
                <a:endParaRPr lang="en-US" sz="2400" b="0" dirty="0"/>
              </a:p>
              <a:p>
                <a:r>
                  <a:rPr lang="en-US" sz="2400" b="0" dirty="0"/>
                  <a:t>Hence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1−3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GB" sz="2400" dirty="0"/>
                  <a:t>. </a:t>
                </a:r>
              </a:p>
              <a:p>
                <a:r>
                  <a:rPr lang="en-GB" sz="2400" dirty="0"/>
                  <a:t>In summary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1−3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sz="2400" dirty="0"/>
                  <a:t>   ,        </a:t>
                </a:r>
              </a:p>
              <a:p>
                <a:endParaRPr lang="en-GB" sz="2400" dirty="0"/>
              </a:p>
              <a:p>
                <a:r>
                  <a:rPr lang="en-GB" sz="2400" dirty="0"/>
                  <a:t>   Hence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2.3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04CD77-706D-405C-8D53-B9A34F2BC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30140"/>
                <a:ext cx="12041579" cy="5417702"/>
              </a:xfrm>
              <a:prstGeom prst="rect">
                <a:avLst/>
              </a:prstGeom>
              <a:blipFill>
                <a:blip r:embed="rId2"/>
                <a:stretch>
                  <a:fillRect l="-657" t="-784" b="-154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22680" y="1361160"/>
              <a:ext cx="10311480" cy="53269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00" y="1346760"/>
                <a:ext cx="10339560" cy="535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652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7274FF0-5888-4917-A1EC-E4C149E8CC91}"/>
              </a:ext>
            </a:extLst>
          </p:cNvPr>
          <p:cNvSpPr txBox="1"/>
          <p:nvPr/>
        </p:nvSpPr>
        <p:spPr>
          <a:xfrm>
            <a:off x="151211" y="225538"/>
            <a:ext cx="11739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Solving   Recurrence relation </a:t>
            </a:r>
            <a:endParaRPr lang="en-GB" sz="4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F004CD77-706D-405C-8D53-B9A34F2BC55C}"/>
                  </a:ext>
                </a:extLst>
              </p:cNvPr>
              <p:cNvSpPr txBox="1"/>
              <p:nvPr/>
            </p:nvSpPr>
            <p:spPr>
              <a:xfrm>
                <a:off x="151211" y="1352634"/>
                <a:ext cx="11739156" cy="534293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u="none" strike="noStrike" baseline="0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800" b="0" i="1" u="none" strike="noStrike" baseline="0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1800" b="0" i="1" u="none" strike="noStrike" baseline="0" dirty="0" smtClean="0">
                        <a:latin typeface="Cambria Math" panose="02040503050406030204" pitchFamily="18" charset="0"/>
                      </a:rPr>
                      <m:t> = 8</m:t>
                    </m:r>
                    <m:sSub>
                      <m:sSubPr>
                        <m:ctrlP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u="none" strike="noStrike" baseline="0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800" b="0" i="1" u="none" strike="noStrike" baseline="0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1800" b="0" i="1" u="none" strike="noStrike" baseline="0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GB" sz="1800" b="0" i="1" u="none" strike="noStrike" baseline="0" dirty="0" smtClean="0">
                        <a:latin typeface="Cambria Math" panose="02040503050406030204" pitchFamily="18" charset="0"/>
                      </a:rPr>
                      <m:t> + </m:t>
                    </m:r>
                    <m:sSup>
                      <m:sSupPr>
                        <m:ctrlP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b="0" i="1" u="none" strike="noStrike" baseline="0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sz="1800" b="0" i="1" u="none" strike="noStrike" baseline="0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1800" b="0" i="1" u="none" strike="noStrike" baseline="0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IN" sz="1800" b="0" i="1" u="none" strike="noStrike" baseline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800" b="0" i="0" u="none" strike="noStrike" baseline="0" dirty="0">
                    <a:latin typeface="Times New Roman" panose="02020603050405020304" pitchFamily="18" charset="0"/>
                  </a:rPr>
                  <a:t>and the initial condition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sz="1800" b="0" i="1" u="none" strike="noStrike" baseline="0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sz="1800" b="0" i="1" u="none" strike="noStrike" baseline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IN" sz="1800" b="0" i="0" u="none" strike="noStrike" baseline="0" dirty="0">
                    <a:latin typeface="Times New Roman" panose="02020603050405020304" pitchFamily="18" charset="0"/>
                  </a:rPr>
                  <a:t> Use generating functions to find an explicit formula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800" b="0" i="0" u="none" strike="noStrike" baseline="0" dirty="0">
                    <a:latin typeface="Times New Roman" panose="02020603050405020304" pitchFamily="18" charset="0"/>
                  </a:rPr>
                  <a:t>.</a:t>
                </a:r>
                <a:r>
                  <a:rPr lang="en-US" sz="1800" b="1" i="1" u="none" strike="noStrike" baseline="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</a:t>
                </a:r>
                <a:endParaRPr lang="en-IN" sz="1800" b="0" i="0" u="none" strike="noStrike" baseline="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1" i="1" u="none" strike="noStrike" baseline="0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GB" sz="1800" b="1" i="1" u="none" strike="noStrike" baseline="0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p>
                        <m:sSupPr>
                          <m:ctrlPr>
                            <a:rPr lang="en-US" sz="1800" b="1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800" b="1" i="1" u="none" strike="noStrike" baseline="0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GB" sz="1800" b="1" i="1" u="none" strike="noStrike" baseline="0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GB" sz="1800" b="1" i="1" u="none" strike="noStrike" baseline="0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GB" sz="1800" b="1" i="1" u="none" strike="noStrike" baseline="0" dirty="0" smtClean="0">
                          <a:latin typeface="Cambria Math" panose="02040503050406030204" pitchFamily="18" charset="0"/>
                        </a:rPr>
                        <m:t>𝟖</m:t>
                      </m:r>
                      <m:sSub>
                        <m:sSubPr>
                          <m:ctrlPr>
                            <a:rPr lang="en-US" sz="1800" b="1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1" i="1" u="none" strike="noStrike" baseline="0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GB" sz="1800" b="1" i="1" u="none" strike="noStrike" baseline="0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GB" sz="1800" b="1" i="1" u="none" strike="noStrike" baseline="0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800" b="1" i="1" u="none" strike="noStrike" baseline="0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en-US" sz="1800" b="1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800" b="1" i="1" u="none" strike="noStrike" baseline="0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GB" sz="1800" b="1" i="1" u="none" strike="noStrike" baseline="0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GB" sz="1800" b="1" i="1" u="none" strike="noStrike" baseline="0" dirty="0" smtClean="0">
                          <a:latin typeface="Cambria Math" panose="02040503050406030204" pitchFamily="18" charset="0"/>
                        </a:rPr>
                        <m:t> + </m:t>
                      </m:r>
                      <m:sSup>
                        <m:sSupPr>
                          <m:ctrlPr>
                            <a:rPr lang="en-US" sz="1800" b="1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800" b="1" i="1" u="none" strike="noStrike" baseline="0" dirty="0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n-GB" sz="1800" b="1" i="1" u="none" strike="noStrike" baseline="0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GB" sz="1800" b="1" i="1" u="none" strike="noStrike" baseline="0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800" b="1" i="1" u="none" strike="noStrike" baseline="0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US" sz="1800" b="1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800" b="1" i="1" u="none" strike="noStrike" baseline="0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GB" sz="1800" b="1" i="1" u="none" strike="noStrike" baseline="0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sz="1800" b="1" u="none" strike="noStrike" baseline="0" dirty="0"/>
              </a:p>
              <a:p>
                <a:pPr algn="l"/>
                <a:r>
                  <a:rPr lang="en-GB" sz="1800" b="0" i="0" u="none" strike="noStrike" baseline="0" dirty="0">
                    <a:latin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GB" sz="1800" b="0" i="1" u="none" strike="noStrike" baseline="0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GB" sz="1800" b="0" i="1" u="none" strike="noStrike" baseline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800" b="0" i="1" u="none" strike="noStrike" baseline="0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sub>
                      <m:sup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sz="1800" b="0" i="1" u="none" strike="noStrike" baseline="0" dirty="0">
                    <a:latin typeface="MTMI"/>
                  </a:rPr>
                  <a:t> </a:t>
                </a:r>
                <a:r>
                  <a:rPr lang="en-IN" sz="1800" b="0" i="0" u="none" strike="noStrike" baseline="0" dirty="0">
                    <a:latin typeface="Times New Roman" panose="02020603050405020304" pitchFamily="18" charset="0"/>
                  </a:rPr>
                  <a:t>be the generating function of the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sz="1800" b="0" i="1" u="none" strike="noStrike" baseline="0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1800" b="0" i="1" u="none" strike="noStrike" baseline="0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1800" b="0" i="1" u="none" strike="noStrike" baseline="0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IN" sz="1800" b="0" i="1" u="none" strike="noStrike" baseline="0" dirty="0">
                    <a:latin typeface="MTMI"/>
                  </a:rPr>
                  <a:t>. . . .   </a:t>
                </a:r>
                <a:r>
                  <a:rPr lang="en-IN" sz="1800" b="0" i="0" u="none" strike="noStrike" baseline="0" dirty="0">
                    <a:latin typeface="Times New Roman" panose="02020603050405020304" pitchFamily="18" charset="0"/>
                  </a:rPr>
                  <a:t>We sum both sides of the last equation starting with </a:t>
                </a:r>
                <a:r>
                  <a:rPr lang="en-IN" sz="1800" b="0" i="1" u="none" strike="noStrike" baseline="0" dirty="0">
                    <a:latin typeface="MTMI"/>
                  </a:rPr>
                  <a:t>n </a:t>
                </a:r>
                <a:r>
                  <a:rPr lang="en-IN" sz="1800" b="0" i="0" u="none" strike="noStrike" baseline="0" dirty="0">
                    <a:latin typeface="MTSYN"/>
                  </a:rPr>
                  <a:t>= </a:t>
                </a:r>
                <a:r>
                  <a:rPr lang="en-IN" sz="1800" b="0" i="0" u="none" strike="noStrike" baseline="0" dirty="0">
                    <a:latin typeface="Times New Roman" panose="02020603050405020304" pitchFamily="18" charset="0"/>
                  </a:rPr>
                  <a:t>1, to find that</a:t>
                </a:r>
              </a:p>
              <a:p>
                <a:pPr algn="l"/>
                <a:endParaRPr lang="en-IN" dirty="0">
                  <a:latin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−1= 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=8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𝑥𝐺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1−10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GB" sz="2400" dirty="0"/>
              </a:p>
              <a:p>
                <a:endParaRPr lang="en-GB" sz="2400" dirty="0"/>
              </a:p>
              <a:p>
                <a:endParaRPr lang="en-GB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(1−9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(1−8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)(1−10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1−8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1−10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nary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en-GB" sz="2400" dirty="0"/>
              </a:p>
              <a:p>
                <a:endParaRPr lang="en-GB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04CD77-706D-405C-8D53-B9A34F2BC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11" y="1352634"/>
                <a:ext cx="11739156" cy="5342938"/>
              </a:xfrm>
              <a:prstGeom prst="rect">
                <a:avLst/>
              </a:prstGeom>
              <a:blipFill>
                <a:blip r:embed="rId2"/>
                <a:stretch>
                  <a:fillRect l="-363" t="-5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4749480" y="1907280"/>
              <a:ext cx="4686480" cy="97308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46960" y="1904400"/>
                <a:ext cx="4702320" cy="9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/>
              <p14:cNvContentPartPr/>
              <p14:nvPr/>
            </p14:nvContentPartPr>
            <p14:xfrm>
              <a:off x="281520" y="1706400"/>
              <a:ext cx="2058840" cy="6192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7840" y="1694160"/>
                <a:ext cx="208800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/>
              <p14:cNvContentPartPr/>
              <p14:nvPr/>
            </p14:nvContentPartPr>
            <p14:xfrm>
              <a:off x="4424760" y="1941120"/>
              <a:ext cx="3241440" cy="9576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13600" y="1926720"/>
                <a:ext cx="326628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/>
              <p14:cNvContentPartPr/>
              <p14:nvPr/>
            </p14:nvContentPartPr>
            <p14:xfrm>
              <a:off x="8089560" y="2086560"/>
              <a:ext cx="1482480" cy="67644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076960" y="2072520"/>
                <a:ext cx="1509120" cy="70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Ink 10"/>
              <p14:cNvContentPartPr/>
              <p14:nvPr/>
            </p14:nvContentPartPr>
            <p14:xfrm>
              <a:off x="2912760" y="2867760"/>
              <a:ext cx="1381320" cy="114588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899080" y="2854440"/>
                <a:ext cx="1409400" cy="11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" name="Ink 11"/>
              <p14:cNvContentPartPr/>
              <p14:nvPr/>
            </p14:nvContentPartPr>
            <p14:xfrm>
              <a:off x="8816040" y="3439440"/>
              <a:ext cx="10440" cy="1296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809200" y="3432600"/>
                <a:ext cx="2484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3" name="Ink 12"/>
              <p14:cNvContentPartPr/>
              <p14:nvPr/>
            </p14:nvContentPartPr>
            <p14:xfrm>
              <a:off x="8194680" y="3539520"/>
              <a:ext cx="759960" cy="3024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183880" y="3526560"/>
                <a:ext cx="78372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4" name="Ink 13"/>
              <p14:cNvContentPartPr/>
              <p14:nvPr/>
            </p14:nvContentPartPr>
            <p14:xfrm>
              <a:off x="6764040" y="3646440"/>
              <a:ext cx="966960" cy="74160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753600" y="3633840"/>
                <a:ext cx="98928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5" name="Ink 14"/>
              <p14:cNvContentPartPr/>
              <p14:nvPr/>
            </p14:nvContentPartPr>
            <p14:xfrm>
              <a:off x="8222760" y="3630960"/>
              <a:ext cx="723240" cy="3276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212680" y="3617640"/>
                <a:ext cx="74556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6" name="Ink 15"/>
              <p14:cNvContentPartPr/>
              <p14:nvPr/>
            </p14:nvContentPartPr>
            <p14:xfrm>
              <a:off x="6795000" y="3735720"/>
              <a:ext cx="678240" cy="60120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785280" y="3723120"/>
                <a:ext cx="70020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7" name="Ink 16"/>
              <p14:cNvContentPartPr/>
              <p14:nvPr/>
            </p14:nvContentPartPr>
            <p14:xfrm>
              <a:off x="9480600" y="3765240"/>
              <a:ext cx="1007640" cy="29520"/>
            </p14:xfrm>
          </p:contentPart>
        </mc:Choice>
        <mc:Fallback>
          <p:pic>
            <p:nvPicPr>
              <p:cNvPr id="17" name="Ink 16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470880" y="3751560"/>
                <a:ext cx="103068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8" name="Ink 17"/>
              <p14:cNvContentPartPr/>
              <p14:nvPr/>
            </p14:nvContentPartPr>
            <p14:xfrm>
              <a:off x="9406800" y="3842640"/>
              <a:ext cx="1045080" cy="17640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396000" y="3831840"/>
                <a:ext cx="106308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9" name="Ink 18"/>
              <p14:cNvContentPartPr/>
              <p14:nvPr/>
            </p14:nvContentPartPr>
            <p14:xfrm>
              <a:off x="164880" y="3708000"/>
              <a:ext cx="1670400" cy="727920"/>
            </p14:xfrm>
          </p:contentPart>
        </mc:Choice>
        <mc:Fallback>
          <p:pic>
            <p:nvPicPr>
              <p:cNvPr id="19" name="Ink 18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50480" y="3693960"/>
                <a:ext cx="1699200" cy="74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0" name="Ink 19"/>
              <p14:cNvContentPartPr/>
              <p14:nvPr/>
            </p14:nvContentPartPr>
            <p14:xfrm>
              <a:off x="4538520" y="3882600"/>
              <a:ext cx="1692720" cy="155880"/>
            </p14:xfrm>
          </p:contentPart>
        </mc:Choice>
        <mc:Fallback>
          <p:pic>
            <p:nvPicPr>
              <p:cNvPr id="20" name="Ink 19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528800" y="3870000"/>
                <a:ext cx="171432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1" name="Ink 20"/>
              <p14:cNvContentPartPr/>
              <p14:nvPr/>
            </p14:nvContentPartPr>
            <p14:xfrm>
              <a:off x="4487400" y="4012560"/>
              <a:ext cx="1662120" cy="118800"/>
            </p14:xfrm>
          </p:contentPart>
        </mc:Choice>
        <mc:Fallback>
          <p:pic>
            <p:nvPicPr>
              <p:cNvPr id="21" name="Ink 20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477680" y="3999960"/>
                <a:ext cx="168336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2" name="Ink 21"/>
              <p14:cNvContentPartPr/>
              <p14:nvPr/>
            </p14:nvContentPartPr>
            <p14:xfrm>
              <a:off x="0" y="4271400"/>
              <a:ext cx="2039760" cy="553320"/>
            </p14:xfrm>
          </p:contentPart>
        </mc:Choice>
        <mc:Fallback>
          <p:pic>
            <p:nvPicPr>
              <p:cNvPr id="22" name="Ink 21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-14040" y="4259160"/>
                <a:ext cx="2065680" cy="57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3" name="Ink 22"/>
              <p14:cNvContentPartPr/>
              <p14:nvPr/>
            </p14:nvContentPartPr>
            <p14:xfrm>
              <a:off x="1660680" y="4528800"/>
              <a:ext cx="2503440" cy="1156680"/>
            </p14:xfrm>
          </p:contentPart>
        </mc:Choice>
        <mc:Fallback>
          <p:pic>
            <p:nvPicPr>
              <p:cNvPr id="23" name="Ink 22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648080" y="4515120"/>
                <a:ext cx="2530080" cy="11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6" name="Ink 25"/>
              <p14:cNvContentPartPr/>
              <p14:nvPr/>
            </p14:nvContentPartPr>
            <p14:xfrm>
              <a:off x="722880" y="5760000"/>
              <a:ext cx="552960" cy="301680"/>
            </p14:xfrm>
          </p:contentPart>
        </mc:Choice>
        <mc:Fallback>
          <p:pic>
            <p:nvPicPr>
              <p:cNvPr id="26" name="Ink 25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09560" y="5745240"/>
                <a:ext cx="57168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7" name="Ink 26"/>
              <p14:cNvContentPartPr/>
              <p14:nvPr/>
            </p14:nvContentPartPr>
            <p14:xfrm>
              <a:off x="1991880" y="6063840"/>
              <a:ext cx="938520" cy="103320"/>
            </p14:xfrm>
          </p:contentPart>
        </mc:Choice>
        <mc:Fallback>
          <p:pic>
            <p:nvPicPr>
              <p:cNvPr id="27" name="Ink 26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978920" y="6048720"/>
                <a:ext cx="96228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8" name="Ink 27"/>
              <p14:cNvContentPartPr/>
              <p14:nvPr/>
            </p14:nvContentPartPr>
            <p14:xfrm>
              <a:off x="749160" y="6189120"/>
              <a:ext cx="838080" cy="127080"/>
            </p14:xfrm>
          </p:contentPart>
        </mc:Choice>
        <mc:Fallback>
          <p:pic>
            <p:nvPicPr>
              <p:cNvPr id="28" name="Ink 27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36200" y="6174000"/>
                <a:ext cx="86508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9" name="Ink 28"/>
              <p14:cNvContentPartPr/>
              <p14:nvPr/>
            </p14:nvContentPartPr>
            <p14:xfrm>
              <a:off x="2025720" y="6297840"/>
              <a:ext cx="876600" cy="273600"/>
            </p14:xfrm>
          </p:contentPart>
        </mc:Choice>
        <mc:Fallback>
          <p:pic>
            <p:nvPicPr>
              <p:cNvPr id="29" name="Ink 28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018520" y="6283080"/>
                <a:ext cx="88920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30" name="Ink 29"/>
              <p14:cNvContentPartPr/>
              <p14:nvPr/>
            </p14:nvContentPartPr>
            <p14:xfrm>
              <a:off x="897120" y="5700960"/>
              <a:ext cx="1488960" cy="952920"/>
            </p14:xfrm>
          </p:contentPart>
        </mc:Choice>
        <mc:Fallback>
          <p:pic>
            <p:nvPicPr>
              <p:cNvPr id="30" name="Ink 29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83080" y="5687640"/>
                <a:ext cx="1516680" cy="9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31" name="Ink 30"/>
              <p14:cNvContentPartPr/>
              <p14:nvPr/>
            </p14:nvContentPartPr>
            <p14:xfrm>
              <a:off x="4477188" y="5589730"/>
              <a:ext cx="3441960" cy="1577520"/>
            </p14:xfrm>
          </p:contentPart>
        </mc:Choice>
        <mc:Fallback>
          <p:pic>
            <p:nvPicPr>
              <p:cNvPr id="31" name="Ink 30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465308" y="5579650"/>
                <a:ext cx="3466080" cy="159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32" name="Ink 31"/>
              <p14:cNvContentPartPr/>
              <p14:nvPr/>
            </p14:nvContentPartPr>
            <p14:xfrm>
              <a:off x="4246200" y="1621800"/>
              <a:ext cx="1109160" cy="414000"/>
            </p14:xfrm>
          </p:contentPart>
        </mc:Choice>
        <mc:Fallback>
          <p:pic>
            <p:nvPicPr>
              <p:cNvPr id="32" name="Ink 31"/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236840" y="1609920"/>
                <a:ext cx="1132560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3" name="Ink 32"/>
              <p14:cNvContentPartPr/>
              <p14:nvPr/>
            </p14:nvContentPartPr>
            <p14:xfrm>
              <a:off x="2291040" y="5394240"/>
              <a:ext cx="213120" cy="13320"/>
            </p14:xfrm>
          </p:contentPart>
        </mc:Choice>
        <mc:Fallback>
          <p:pic>
            <p:nvPicPr>
              <p:cNvPr id="33" name="Ink 32"/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282400" y="5389200"/>
                <a:ext cx="22572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6" name="Ink 35"/>
              <p14:cNvContentPartPr/>
              <p14:nvPr/>
            </p14:nvContentPartPr>
            <p14:xfrm>
              <a:off x="6755760" y="2665080"/>
              <a:ext cx="1494000" cy="402480"/>
            </p14:xfrm>
          </p:contentPart>
        </mc:Choice>
        <mc:Fallback>
          <p:pic>
            <p:nvPicPr>
              <p:cNvPr id="36" name="Ink 35"/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742800" y="2652120"/>
                <a:ext cx="1522440" cy="41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7" name="Ink 36"/>
              <p14:cNvContentPartPr/>
              <p14:nvPr/>
            </p14:nvContentPartPr>
            <p14:xfrm>
              <a:off x="6311748" y="3293290"/>
              <a:ext cx="284400" cy="35280"/>
            </p14:xfrm>
          </p:contentPart>
        </mc:Choice>
        <mc:Fallback>
          <p:pic>
            <p:nvPicPr>
              <p:cNvPr id="37" name="Ink 36"/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6300948" y="3283570"/>
                <a:ext cx="30564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8" name="Ink 37"/>
              <p14:cNvContentPartPr/>
              <p14:nvPr/>
            </p14:nvContentPartPr>
            <p14:xfrm>
              <a:off x="6390228" y="3185290"/>
              <a:ext cx="37080" cy="396000"/>
            </p14:xfrm>
          </p:contentPart>
        </mc:Choice>
        <mc:Fallback>
          <p:pic>
            <p:nvPicPr>
              <p:cNvPr id="38" name="Ink 37"/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376908" y="3172330"/>
                <a:ext cx="63360" cy="41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339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5F7F4A92-708F-4C22-99E3-96C865B20F7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dirty="0">
                <a:latin typeface="Arial" charset="0"/>
                <a:ea typeface="+mn-ea"/>
                <a:cs typeface="Arial" charset="0"/>
              </a:rPr>
              <a:t>DSECL  ZC416, MFDS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endParaRPr lang="en-US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dirty="0">
                <a:latin typeface="Arial" charset="0"/>
                <a:ea typeface="+mn-ea"/>
                <a:cs typeface="Arial" charset="0"/>
              </a:rPr>
              <a:t>Lecture No. </a:t>
            </a:r>
            <a:r>
              <a:rPr lang="en-US">
                <a:latin typeface="Arial" charset="0"/>
                <a:ea typeface="+mn-ea"/>
                <a:cs typeface="Arial" charset="0"/>
              </a:rPr>
              <a:t>16</a:t>
            </a:r>
            <a:endParaRPr lang="en-US" dirty="0">
              <a:latin typeface="Arial" charset="0"/>
              <a:ea typeface="+mn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8783" y="1410803"/>
            <a:ext cx="12034434" cy="517255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IN" sz="3300" b="0" i="0" u="none" strike="noStrike" baseline="0" dirty="0">
              <a:latin typeface="CMR12"/>
            </a:endParaRPr>
          </a:p>
          <a:p>
            <a:r>
              <a:rPr lang="en-GB" sz="3300" b="0" i="0" u="none" strike="noStrike" baseline="0" dirty="0">
                <a:latin typeface="CMR12"/>
              </a:rPr>
              <a:t>Generating functions</a:t>
            </a:r>
          </a:p>
          <a:p>
            <a:endParaRPr lang="en-GB" sz="3300" b="0" i="0" u="none" strike="noStrike" baseline="0" dirty="0">
              <a:latin typeface="CMR12"/>
            </a:endParaRPr>
          </a:p>
          <a:p>
            <a:r>
              <a:rPr lang="en-GB" sz="3300" b="0" i="0" u="none" strike="noStrike" baseline="0" dirty="0" smtClean="0">
                <a:latin typeface="CMR12"/>
              </a:rPr>
              <a:t>Extended </a:t>
            </a:r>
            <a:r>
              <a:rPr lang="en-GB" sz="3300" b="0" i="0" u="none" strike="noStrike" baseline="0" dirty="0">
                <a:latin typeface="CMR12"/>
              </a:rPr>
              <a:t>binomial theorem</a:t>
            </a:r>
          </a:p>
          <a:p>
            <a:endParaRPr lang="en-GB" sz="3300" b="0" i="0" u="none" strike="noStrike" baseline="0" dirty="0">
              <a:latin typeface="CMR12"/>
            </a:endParaRPr>
          </a:p>
          <a:p>
            <a:r>
              <a:rPr lang="en-IN" sz="3300" b="0" i="0" u="none" strike="noStrike" baseline="0" dirty="0" smtClean="0">
                <a:latin typeface="CMR12"/>
              </a:rPr>
              <a:t>Counting </a:t>
            </a:r>
            <a:r>
              <a:rPr lang="en-IN" sz="3300" b="0" i="0" u="none" strike="noStrike" baseline="0" dirty="0">
                <a:latin typeface="CMR12"/>
              </a:rPr>
              <a:t>problems and generating functions</a:t>
            </a:r>
          </a:p>
          <a:p>
            <a:endParaRPr lang="en-IN" sz="3300" b="0" i="0" u="none" strike="noStrike" baseline="0" dirty="0">
              <a:latin typeface="CMR12"/>
            </a:endParaRPr>
          </a:p>
          <a:p>
            <a:r>
              <a:rPr lang="en-IN" sz="3300" b="0" i="0" u="none" strike="noStrike" baseline="0" dirty="0" smtClean="0">
                <a:latin typeface="CMR12"/>
              </a:rPr>
              <a:t>Solving </a:t>
            </a:r>
            <a:r>
              <a:rPr lang="en-IN" sz="3300" b="0" i="0" u="none" strike="noStrike" baseline="0" dirty="0">
                <a:latin typeface="CMR12"/>
              </a:rPr>
              <a:t>recurrence relations using generating functions</a:t>
            </a:r>
          </a:p>
          <a:p>
            <a:endParaRPr lang="en-IN" sz="3300" b="0" i="0" u="none" strike="noStrike" baseline="0" dirty="0">
              <a:latin typeface="CMR12"/>
            </a:endParaRPr>
          </a:p>
          <a:p>
            <a:r>
              <a:rPr lang="en-US" sz="3300" dirty="0"/>
              <a:t>Proving Identities via Generating Functions</a:t>
            </a:r>
          </a:p>
          <a:p>
            <a:pPr marL="457200" lvl="1" indent="0">
              <a:buNone/>
            </a:pPr>
            <a:endParaRPr lang="en-US" sz="4000" dirty="0"/>
          </a:p>
          <a:p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D9355DE-7F4E-4C27-8E21-BAD841E4E14F}"/>
              </a:ext>
            </a:extLst>
          </p:cNvPr>
          <p:cNvSpPr txBox="1"/>
          <p:nvPr/>
        </p:nvSpPr>
        <p:spPr>
          <a:xfrm>
            <a:off x="352425" y="186987"/>
            <a:ext cx="7677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/>
              <a:t>Theorem 6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434ACE2F-A2E3-477C-9744-956FB39438B5}"/>
                  </a:ext>
                </a:extLst>
              </p:cNvPr>
              <p:cNvSpPr txBox="1"/>
              <p:nvPr/>
            </p:nvSpPr>
            <p:spPr>
              <a:xfrm>
                <a:off x="0" y="960039"/>
                <a:ext cx="12192000" cy="5528629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GB" sz="2400" dirty="0"/>
                  <a:t>Suppose that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400" dirty="0"/>
                  <a:t>} satisfies the linear nonhomogeneous recurrence relation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GB" sz="32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GB" sz="32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200" b="1" i="1" dirty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IN" sz="32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1" i="1" dirty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GB" sz="32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IN" sz="32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1" i="1" dirty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GB" sz="3200" b="1" i="1" dirty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GB" sz="3200" b="1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32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sz="3200" b="1" i="1" dirty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IN" sz="32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1" i="1" dirty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GB" sz="32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IN" sz="32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1" i="1" dirty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GB" sz="3200" b="1" i="1" dirty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GB" sz="3200" b="1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32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GB" sz="3200" b="1" i="1" dirty="0">
                          <a:latin typeface="Cambria Math" panose="02040503050406030204" pitchFamily="18" charset="0"/>
                        </a:rPr>
                        <m:t> +···+ </m:t>
                      </m:r>
                      <m:sSub>
                        <m:sSubPr>
                          <m:ctrlPr>
                            <a:rPr lang="en-IN" sz="32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1" i="1" dirty="0" err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GB" sz="3200" b="1" i="1" dirty="0" err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sSub>
                        <m:sSubPr>
                          <m:ctrlPr>
                            <a:rPr lang="en-IN" sz="32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1" i="1" dirty="0" err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GB" sz="3200" b="1" i="1" dirty="0" err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GB" sz="3200" b="1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3200" b="1" i="1" dirty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GB" sz="3200" b="1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GB" sz="3200" b="1" i="1" dirty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GB" sz="3200" b="1" i="1" dirty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GB" sz="3200" b="1" i="1" dirty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GB" sz="3200" b="1" i="1" dirty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GB" sz="3200" b="1" i="1" dirty="0" smtClean="0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en-GB" sz="3200" b="1" dirty="0"/>
              </a:p>
              <a:p>
                <a:r>
                  <a:rPr lang="en-GB" sz="24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2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dirty="0"/>
                  <a:t>are real numbers, and </a:t>
                </a:r>
              </a:p>
              <a:p>
                <a:r>
                  <a:rPr lang="en-GB" sz="2400" dirty="0"/>
                  <a:t>		</a:t>
                </a:r>
                <a:r>
                  <a:rPr lang="en-GB" sz="2400" b="1" dirty="0"/>
                  <a:t>                  </a:t>
                </a:r>
                <a:r>
                  <a:rPr lang="en-GB" sz="2400" b="1" i="1" dirty="0">
                    <a:solidFill>
                      <a:schemeClr val="accent1"/>
                    </a:solidFill>
                  </a:rPr>
                  <a:t>F (n)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b="1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GB" sz="2400" b="1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sSup>
                          <m:sSupPr>
                            <m:ctrlPr>
                              <a:rPr lang="en-IN" sz="2400" b="1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b="1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GB" sz="2400" b="1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p>
                        </m:sSup>
                        <m:r>
                          <a:rPr lang="en-GB" sz="2400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+ </m:t>
                        </m:r>
                        <m:sSub>
                          <m:sSubPr>
                            <m:ctrlPr>
                              <a:rPr lang="en-IN" sz="2400" b="1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GB" sz="2400" b="1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GB" sz="2400" b="1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400" b="1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p>
                          <m:sSupPr>
                            <m:ctrlPr>
                              <a:rPr lang="en-IN" sz="2400" b="1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b="1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GB" sz="2400" b="1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GB" sz="2400" b="1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400" b="1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GB" sz="2400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+···+ </m:t>
                        </m:r>
                        <m:sSub>
                          <m:sSubPr>
                            <m:ctrlPr>
                              <a:rPr lang="en-IN" sz="2400" b="1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GB" sz="2400" b="1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GB" sz="2400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GB" sz="2400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+ </m:t>
                        </m:r>
                        <m:sSub>
                          <m:sSubPr>
                            <m:ctrlPr>
                              <a:rPr lang="en-IN" sz="2400" b="1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GB" sz="2400" b="1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IN" sz="2400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1" i="1" dirty="0" err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GB" sz="2400" b="1" i="1" dirty="0" err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GB" sz="2400" b="1" dirty="0">
                    <a:solidFill>
                      <a:schemeClr val="accent1"/>
                    </a:solidFill>
                  </a:rPr>
                  <a:t>, </a:t>
                </a:r>
                <a:endParaRPr lang="en-GB" sz="2400" b="1" dirty="0"/>
              </a:p>
              <a:p>
                <a:r>
                  <a:rPr lang="en-GB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 err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sz="2400" i="1" dirty="0" err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dirty="0"/>
                  <a:t>and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sz="2400" dirty="0"/>
                  <a:t> are real numbers. </a:t>
                </a:r>
              </a:p>
              <a:p>
                <a:endParaRPr lang="en-GB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2400" dirty="0"/>
                  <a:t>When s is not a root of the characteristic equation of the associated linear homogeneous recurrence relation, there is a particular solution of the form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GB" sz="2400" dirty="0"/>
              </a:p>
              <a:p>
                <a:r>
                  <a:rPr lang="en-GB" sz="2400" dirty="0"/>
                  <a:t>		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4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b="1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dirty="0" err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GB" sz="2400" b="1" i="1" dirty="0" err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sSup>
                          <m:sSupPr>
                            <m:ctrlPr>
                              <a:rPr lang="en-IN" sz="2400" b="1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b="1" i="1" dirty="0" err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GB" sz="2400" b="1" i="1" dirty="0" err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p>
                        </m:sSup>
                        <m:r>
                          <a:rPr lang="en-GB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+ </m:t>
                        </m:r>
                        <m:sSub>
                          <m:sSubPr>
                            <m:ctrlPr>
                              <a:rPr lang="en-IN" sz="2400" b="1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GB" sz="2400" b="1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GB" sz="2400" b="1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400" b="1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p>
                          <m:sSupPr>
                            <m:ctrlPr>
                              <a:rPr lang="en-IN" sz="2400" b="1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b="1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GB" sz="2400" b="1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GB" sz="2400" b="1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400" b="1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GB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+···+ </m:t>
                        </m:r>
                        <m:sSub>
                          <m:sSubPr>
                            <m:ctrlPr>
                              <a:rPr lang="en-IN" sz="2400" b="1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GB" sz="2400" b="1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GB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GB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+ </m:t>
                        </m:r>
                        <m:sSub>
                          <m:sSubPr>
                            <m:ctrlPr>
                              <a:rPr lang="en-IN" sz="2400" b="1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GB" sz="2400" b="1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IN" sz="24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1" i="1" dirty="0" err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GB" sz="2400" b="1" i="1" dirty="0" err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GB" sz="2400" b="1" dirty="0">
                    <a:solidFill>
                      <a:srgbClr val="00B050"/>
                    </a:solidFill>
                  </a:rPr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2400" dirty="0"/>
                  <a:t>When s is a root of this characteristic equation and its multiplicity is m, there is a particular solution of the form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2400" dirty="0"/>
                  <a:t>		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GB" sz="24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  <m:d>
                      <m:dPr>
                        <m:ctrlPr>
                          <a:rPr lang="en-GB" sz="24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b="1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dirty="0" err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GB" sz="2400" b="1" i="1" dirty="0" err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sSup>
                          <m:sSupPr>
                            <m:ctrlPr>
                              <a:rPr lang="en-IN" sz="2400" b="1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b="1" i="1" dirty="0" err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GB" sz="2400" b="1" i="1" dirty="0" err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p>
                        </m:sSup>
                        <m:r>
                          <a:rPr lang="en-GB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+ </m:t>
                        </m:r>
                        <m:sSub>
                          <m:sSubPr>
                            <m:ctrlPr>
                              <a:rPr lang="en-IN" sz="2400" b="1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GB" sz="2400" b="1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GB" sz="2400" b="1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400" b="1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p>
                          <m:sSupPr>
                            <m:ctrlPr>
                              <a:rPr lang="en-IN" sz="2400" b="1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b="1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GB" sz="2400" b="1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GB" sz="2400" b="1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400" b="1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GB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+···+ </m:t>
                        </m:r>
                        <m:sSub>
                          <m:sSubPr>
                            <m:ctrlPr>
                              <a:rPr lang="en-IN" sz="2400" b="1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GB" sz="2400" b="1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GB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GB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+ </m:t>
                        </m:r>
                        <m:sSub>
                          <m:sSubPr>
                            <m:ctrlPr>
                              <a:rPr lang="en-IN" sz="2400" b="1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GB" sz="2400" b="1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IN" sz="24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1" i="1" dirty="0" err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GB" sz="2400" b="1" i="1" dirty="0" err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endParaRPr lang="en-GB" sz="2400" dirty="0"/>
              </a:p>
              <a:p>
                <a:r>
                  <a:rPr lang="en-GB" sz="2400" dirty="0"/>
                  <a:t> .</a:t>
                </a:r>
                <a:endParaRPr lang="en-IN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4ACE2F-A2E3-477C-9744-956FB3943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60039"/>
                <a:ext cx="12192000" cy="5528629"/>
              </a:xfrm>
              <a:prstGeom prst="rect">
                <a:avLst/>
              </a:prstGeom>
              <a:blipFill>
                <a:blip r:embed="rId2"/>
                <a:stretch>
                  <a:fillRect l="-649" t="-659" b="-13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016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2738C7AA-6AF2-4C84-928E-0985A5307181}"/>
                  </a:ext>
                </a:extLst>
              </p:cNvPr>
              <p:cNvSpPr txBox="1"/>
              <p:nvPr/>
            </p:nvSpPr>
            <p:spPr>
              <a:xfrm>
                <a:off x="0" y="1390561"/>
                <a:ext cx="12401549" cy="1256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2400" b="1" dirty="0"/>
                  <a:t>What form does a particular solution of the linear nonhomogeneous recurrence 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dirty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IN" sz="2400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IN" sz="2400" b="1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IN" sz="2400" b="1" i="1" dirty="0" smtClean="0">
                        <a:latin typeface="Cambria Math" panose="02040503050406030204" pitchFamily="18" charset="0"/>
                      </a:rPr>
                      <m:t>𝟔</m:t>
                    </m:r>
                    <m:sSub>
                      <m:sSubPr>
                        <m:ctrlPr>
                          <a:rPr lang="en-I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dirty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IN" sz="2400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IN" sz="2400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4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IN" sz="2400" b="1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IN" sz="2400" b="1" i="1" dirty="0" smtClean="0">
                        <a:latin typeface="Cambria Math" panose="02040503050406030204" pitchFamily="18" charset="0"/>
                      </a:rPr>
                      <m:t>𝟗</m:t>
                    </m:r>
                    <m:sSub>
                      <m:sSubPr>
                        <m:ctrlPr>
                          <a:rPr lang="en-I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dirty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IN" sz="2400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IN" sz="2400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IN" sz="2400" b="1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IN" sz="2400" b="1" i="1" dirty="0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IN" sz="2400" b="1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IN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IN" sz="2400" b="1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IN" sz="2400" b="1" dirty="0"/>
                  <a:t>have </a:t>
                </a:r>
                <a14:m>
                  <m:oMath xmlns:m="http://schemas.openxmlformats.org/officeDocument/2006/math">
                    <m:r>
                      <a:rPr lang="en-IN" sz="2400" b="1" i="1" dirty="0" smtClean="0">
                        <a:latin typeface="Cambria Math" panose="02040503050406030204" pitchFamily="18" charset="0"/>
                      </a:rPr>
                      <m:t>𝒘𝒉𝒆𝒏</m:t>
                    </m:r>
                    <m:r>
                      <a:rPr lang="en-IN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1" i="1" dirty="0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IN" sz="2400" b="1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IN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IN" sz="2400" b="1" i="1" dirty="0" smtClean="0">
                        <a:latin typeface="Cambria Math" panose="02040503050406030204" pitchFamily="18" charset="0"/>
                      </a:rPr>
                      <m:t>) = </m:t>
                    </m:r>
                    <m:sSup>
                      <m:sSupPr>
                        <m:ctrlPr>
                          <a:rPr lang="en-IN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  <m:sup>
                        <m:r>
                          <a:rPr lang="en-IN" sz="2400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IN" sz="24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2400" b="1" i="1" dirty="0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IN" sz="2400" b="1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IN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IN" sz="2400" b="1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IN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  <m:sSup>
                      <m:sSupPr>
                        <m:ctrlPr>
                          <a:rPr lang="en-IN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  <m:sup>
                        <m:r>
                          <a:rPr lang="en-IN" sz="2400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IN" sz="24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2400" b="1" i="1" dirty="0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IN" sz="2400" b="1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IN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IN" sz="2400" b="1" i="1" dirty="0" smtClean="0">
                        <a:latin typeface="Cambria Math" panose="02040503050406030204" pitchFamily="18" charset="0"/>
                      </a:rPr>
                      <m:t>) = </m:t>
                    </m:r>
                    <m:sSup>
                      <m:sSupPr>
                        <m:ctrlPr>
                          <a:rPr lang="en-IN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IN" sz="2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sSup>
                      <m:sSupPr>
                        <m:ctrlPr>
                          <a:rPr lang="en-IN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IN" sz="2400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IN" sz="2400" b="1" i="0" dirty="0">
                    <a:latin typeface="+mj-lt"/>
                  </a:rPr>
                  <a:t>, and </a:t>
                </a:r>
                <a14:m>
                  <m:oMath xmlns:m="http://schemas.openxmlformats.org/officeDocument/2006/math">
                    <m:r>
                      <a:rPr lang="en-IN" sz="2400" b="1" i="1" dirty="0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IN" sz="2400" b="1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IN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IN" sz="2400" b="1" i="1" dirty="0" smtClean="0">
                        <a:latin typeface="Cambria Math" panose="02040503050406030204" pitchFamily="18" charset="0"/>
                      </a:rPr>
                      <m:t>) = </m:t>
                    </m:r>
                    <m:d>
                      <m:dPr>
                        <m:ctrlPr>
                          <a:rPr lang="en-IN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1" dirty="0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IN" sz="24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IN" sz="2400" b="1" i="1" dirty="0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IN" sz="24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sSup>
                      <m:sSupPr>
                        <m:ctrlPr>
                          <a:rPr lang="en-IN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  <m:sup>
                        <m:r>
                          <a:rPr lang="en-IN" sz="2400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IN" sz="2400" b="1" i="1" dirty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38C7AA-6AF2-4C84-928E-0985A5307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90561"/>
                <a:ext cx="12401549" cy="1256178"/>
              </a:xfrm>
              <a:prstGeom prst="rect">
                <a:avLst/>
              </a:prstGeom>
              <a:blipFill>
                <a:blip r:embed="rId2"/>
                <a:stretch>
                  <a:fillRect l="-737" t="-38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C2802130-87D9-4767-9E53-7601A855EC4C}"/>
                  </a:ext>
                </a:extLst>
              </p:cNvPr>
              <p:cNvSpPr txBox="1"/>
              <p:nvPr/>
            </p:nvSpPr>
            <p:spPr>
              <a:xfrm>
                <a:off x="57150" y="2646739"/>
                <a:ext cx="12077699" cy="37856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GB" sz="2000" dirty="0"/>
                  <a:t>Solution: The associated linear homogeneous recurrence relation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 = 6</m:t>
                    </m:r>
                    <m:sSub>
                      <m:sSubPr>
                        <m:ctrlPr>
                          <a:rPr lang="en-I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200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 − 9</m:t>
                    </m:r>
                    <m:sSub>
                      <m:sSubPr>
                        <m:ctrlPr>
                          <a:rPr lang="en-I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200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GB" sz="2000" dirty="0"/>
                  <a:t>. Its characteristic equation,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GB" sz="20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 − 6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 + 9 = </m:t>
                    </m:r>
                    <m:sSup>
                      <m:sSupPr>
                        <m:ctrlPr>
                          <a:rPr lang="en-IN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GB" sz="2000" i="1" dirty="0" smtClean="0">
                                <a:latin typeface="Cambria Math" panose="02040503050406030204" pitchFamily="18" charset="0"/>
                              </a:rPr>
                              <m:t> − 3</m:t>
                            </m:r>
                          </m:e>
                        </m:d>
                      </m:e>
                      <m:sup>
                        <m:r>
                          <a:rPr lang="en-GB" sz="20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r>
                  <a:rPr lang="en-GB" sz="2000" dirty="0"/>
                  <a:t>, has a single root, 3, of multiplicity two.</a:t>
                </a:r>
              </a:p>
              <a:p>
                <a:endParaRPr lang="en-GB" sz="2000" dirty="0"/>
              </a:p>
              <a:p>
                <a:r>
                  <a:rPr lang="en-GB" sz="2000" dirty="0"/>
                  <a:t> To apply Theorem 6, with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/>
                  <a:t> of the form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GB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sSup>
                      <m:sSupPr>
                        <m:ctrlPr>
                          <a:rPr lang="en-IN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 dirty="0" err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GB" sz="2000" i="1" dirty="0" err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sz="2000" dirty="0"/>
                  <a:t>, where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/>
                  <a:t> is a polynomial and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sz="2000" dirty="0"/>
                  <a:t> is a constant, we need to ask whether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sz="2000" dirty="0"/>
                  <a:t> is a root of this characteristic equation. Because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 = 3</m:t>
                    </m:r>
                  </m:oMath>
                </a14:m>
                <a:r>
                  <a:rPr lang="en-GB" sz="2000" dirty="0"/>
                  <a:t> is a root with multiplicity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 = 2</m:t>
                    </m:r>
                  </m:oMath>
                </a14:m>
                <a:r>
                  <a:rPr lang="en-GB" sz="2000" dirty="0"/>
                  <a:t> but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 = 2</m:t>
                    </m:r>
                  </m:oMath>
                </a14:m>
                <a:r>
                  <a:rPr lang="en-GB" sz="2000" dirty="0"/>
                  <a:t> is not a root.</a:t>
                </a:r>
              </a:p>
              <a:p>
                <a:endParaRPr lang="en-GB" sz="2000" dirty="0"/>
              </a:p>
              <a:p>
                <a:r>
                  <a:rPr lang="en-GB" sz="2000" dirty="0"/>
                  <a:t>Theorem 6 tells us that a particular solution has the form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20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IN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20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IN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GB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sz="2000" dirty="0"/>
                  <a:t> if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) = </m:t>
                    </m:r>
                    <m:sSup>
                      <m:sSupPr>
                        <m:ctrlPr>
                          <a:rPr lang="en-IN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GB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sz="2000" dirty="0"/>
                  <a:t>,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20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GB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sz="200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2000" i="1" dirty="0" smtClean="0">
                            <a:latin typeface="Cambria Math" panose="02040503050406030204" pitchFamily="18" charset="0"/>
                          </a:rPr>
                          <m:t> + </m:t>
                        </m:r>
                        <m:sSub>
                          <m:sSubPr>
                            <m:ctrlPr>
                              <a:rPr lang="en-I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sz="200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IN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GB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/>
                  <a:t>if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IN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IN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sz="2000" dirty="0"/>
                  <a:t>,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sz="20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I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sz="20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2000" i="1" dirty="0" smtClean="0">
                            <a:latin typeface="Cambria Math" panose="02040503050406030204" pitchFamily="18" charset="0"/>
                          </a:rPr>
                          <m:t> + </m:t>
                        </m:r>
                        <m:sSub>
                          <m:sSubPr>
                            <m:ctrlPr>
                              <a:rPr lang="en-I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sz="200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2000" i="1" dirty="0" smtClean="0">
                            <a:latin typeface="Cambria Math" panose="02040503050406030204" pitchFamily="18" charset="0"/>
                          </a:rPr>
                          <m:t> + </m:t>
                        </m:r>
                        <m:sSub>
                          <m:sSubPr>
                            <m:ctrlPr>
                              <a:rPr lang="en-I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sz="200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IN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sz="2000" dirty="0"/>
                  <a:t> if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) = </m:t>
                    </m:r>
                    <m:sSup>
                      <m:sSupPr>
                        <m:ctrlPr>
                          <a:rPr lang="en-IN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20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IN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sz="2000" dirty="0"/>
                  <a:t>, and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20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GB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sz="20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I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sz="20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2000" i="1" dirty="0" smtClean="0">
                            <a:latin typeface="Cambria Math" panose="02040503050406030204" pitchFamily="18" charset="0"/>
                          </a:rPr>
                          <m:t> + </m:t>
                        </m:r>
                        <m:sSub>
                          <m:sSubPr>
                            <m:ctrlPr>
                              <a:rPr lang="en-I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sz="200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2000" i="1" dirty="0" smtClean="0">
                            <a:latin typeface="Cambria Math" panose="02040503050406030204" pitchFamily="18" charset="0"/>
                          </a:rPr>
                          <m:t> + </m:t>
                        </m:r>
                        <m:sSub>
                          <m:sSubPr>
                            <m:ctrlPr>
                              <a:rPr lang="en-I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sz="200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IN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GB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/>
                  <a:t>if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) = </m:t>
                    </m:r>
                    <m:d>
                      <m:dPr>
                        <m:ctrlPr>
                          <a:rPr lang="en-GB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sz="20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2000" i="1" dirty="0" smtClean="0">
                            <a:latin typeface="Cambria Math" panose="02040503050406030204" pitchFamily="18" charset="0"/>
                          </a:rPr>
                          <m:t> + 1</m:t>
                        </m:r>
                      </m:e>
                    </m:d>
                    <m:sSup>
                      <m:sSupPr>
                        <m:ctrlPr>
                          <a:rPr lang="en-IN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GB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sz="2000" dirty="0"/>
                  <a:t>.</a:t>
                </a:r>
                <a:endParaRPr lang="en-IN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2802130-87D9-4767-9E53-7601A855E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" y="2646739"/>
                <a:ext cx="12077699" cy="3785652"/>
              </a:xfrm>
              <a:prstGeom prst="rect">
                <a:avLst/>
              </a:prstGeom>
              <a:blipFill>
                <a:blip r:embed="rId3"/>
                <a:stretch>
                  <a:fillRect l="-453" t="-480" b="-17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5EA8D5E-72C6-420C-8D67-291A63AFE0C8}"/>
              </a:ext>
            </a:extLst>
          </p:cNvPr>
          <p:cNvSpPr txBox="1"/>
          <p:nvPr/>
        </p:nvSpPr>
        <p:spPr>
          <a:xfrm>
            <a:off x="352424" y="186987"/>
            <a:ext cx="11534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50929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" y="100173"/>
            <a:ext cx="10972800" cy="1143000"/>
          </a:xfrm>
        </p:spPr>
        <p:txBody>
          <a:bodyPr/>
          <a:lstStyle/>
          <a:p>
            <a:pPr algn="l"/>
            <a:r>
              <a:rPr lang="en-US" b="1" dirty="0"/>
              <a:t>Generating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4223" y="1360566"/>
            <a:ext cx="11907355" cy="502835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   Definition</a:t>
            </a:r>
            <a:r>
              <a:rPr lang="en-US" dirty="0"/>
              <a:t>: The </a:t>
            </a:r>
            <a:r>
              <a:rPr lang="en-US" i="1" dirty="0"/>
              <a:t>generating function for the sequence  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,…, </a:t>
            </a:r>
            <a:r>
              <a:rPr lang="en-US" i="1" dirty="0" err="1"/>
              <a:t>a</a:t>
            </a:r>
            <a:r>
              <a:rPr lang="en-US" i="1" baseline="-25000" dirty="0" err="1"/>
              <a:t>k</a:t>
            </a:r>
            <a:r>
              <a:rPr lang="en-US" dirty="0"/>
              <a:t>, … of real numbers is the infinite series</a:t>
            </a:r>
          </a:p>
          <a:p>
            <a:pPr>
              <a:buNone/>
            </a:pPr>
            <a:endParaRPr lang="en-US" i="1" dirty="0"/>
          </a:p>
          <a:p>
            <a:pPr>
              <a:buNone/>
            </a:pPr>
            <a:endParaRPr lang="en-US" i="1" dirty="0"/>
          </a:p>
          <a:p>
            <a:pPr>
              <a:buNone/>
            </a:pPr>
            <a:r>
              <a:rPr lang="en-US" i="1" dirty="0"/>
              <a:t>    </a:t>
            </a:r>
            <a:r>
              <a:rPr lang="en-US" b="1" dirty="0"/>
              <a:t>Examples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sequence {</a:t>
            </a:r>
            <a:r>
              <a:rPr lang="en-US" i="1" dirty="0" err="1"/>
              <a:t>a</a:t>
            </a:r>
            <a:r>
              <a:rPr lang="en-US" i="1" baseline="-25000" dirty="0" err="1"/>
              <a:t>k</a:t>
            </a:r>
            <a:r>
              <a:rPr lang="en-US" dirty="0"/>
              <a:t>} with </a:t>
            </a:r>
            <a:r>
              <a:rPr lang="en-US" i="1" dirty="0" err="1"/>
              <a:t>a</a:t>
            </a:r>
            <a:r>
              <a:rPr lang="en-US" i="1" baseline="-25000" dirty="0" err="1"/>
              <a:t>k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  has the generating function </a:t>
            </a:r>
          </a:p>
          <a:p>
            <a:pPr lvl="1"/>
            <a:r>
              <a:rPr lang="en-US" dirty="0"/>
              <a:t>The sequence {</a:t>
            </a:r>
            <a:r>
              <a:rPr lang="en-US" i="1" dirty="0" err="1"/>
              <a:t>a</a:t>
            </a:r>
            <a:r>
              <a:rPr lang="en-US" i="1" baseline="-25000" dirty="0" err="1"/>
              <a:t>k</a:t>
            </a:r>
            <a:r>
              <a:rPr lang="en-US" dirty="0"/>
              <a:t>} with </a:t>
            </a:r>
            <a:r>
              <a:rPr lang="en-US" i="1" dirty="0" err="1"/>
              <a:t>a</a:t>
            </a:r>
            <a:r>
              <a:rPr lang="en-US" i="1" baseline="-25000" dirty="0" err="1"/>
              <a:t>k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>
                <a:ea typeface="Cambria Math" pitchFamily="18" charset="0"/>
              </a:rPr>
              <a:t>k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+ 1</a:t>
            </a:r>
            <a:r>
              <a:rPr lang="en-US" dirty="0"/>
              <a:t> has the generating function  has the generating function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sequence {</a:t>
            </a:r>
            <a:r>
              <a:rPr lang="en-US" i="1" dirty="0" err="1"/>
              <a:t>a</a:t>
            </a:r>
            <a:r>
              <a:rPr lang="en-US" i="1" baseline="-25000" dirty="0" err="1"/>
              <a:t>k</a:t>
            </a:r>
            <a:r>
              <a:rPr lang="en-US" dirty="0"/>
              <a:t>} with </a:t>
            </a:r>
            <a:r>
              <a:rPr lang="en-US" i="1" dirty="0" err="1"/>
              <a:t>a</a:t>
            </a:r>
            <a:r>
              <a:rPr lang="en-US" i="1" baseline="-25000" dirty="0" err="1"/>
              <a:t>k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2</a:t>
            </a:r>
            <a:r>
              <a:rPr lang="en-US" i="1" baseline="30000" dirty="0">
                <a:ea typeface="Cambria Math" pitchFamily="18" charset="0"/>
              </a:rPr>
              <a:t>k</a:t>
            </a:r>
            <a:r>
              <a:rPr lang="en-US" i="1" dirty="0">
                <a:ea typeface="Cambria Math" pitchFamily="18" charset="0"/>
              </a:rPr>
              <a:t> </a:t>
            </a:r>
            <a:r>
              <a:rPr lang="en-US" dirty="0"/>
              <a:t> has the generating function  has the generating function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duotone>
              <a:prstClr val="black"/>
              <a:schemeClr val="tx2">
                <a:lumMod val="60000"/>
                <a:lumOff val="4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488742" y="2331768"/>
            <a:ext cx="8545018" cy="11579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9061280" y="3683545"/>
            <a:ext cx="632936" cy="527209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2862080" y="4771475"/>
            <a:ext cx="1087279" cy="527209"/>
          </a:xfrm>
          <a:prstGeom prst="rect">
            <a:avLst/>
          </a:prstGeom>
        </p:spPr>
      </p:pic>
      <p:pic>
        <p:nvPicPr>
          <p:cNvPr id="13" name="Picture 12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3585742" y="5861716"/>
            <a:ext cx="727234" cy="5272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802761" cy="1143000"/>
          </a:xfrm>
        </p:spPr>
        <p:txBody>
          <a:bodyPr>
            <a:noAutofit/>
          </a:bodyPr>
          <a:lstStyle/>
          <a:p>
            <a:r>
              <a:rPr lang="en-US" sz="3600" dirty="0"/>
              <a:t>Generating Functions for Finite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-1" y="1447483"/>
            <a:ext cx="12005953" cy="498894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Generating functions for finite sequences of real numbers can be defined by extending a finite sequence  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… , </a:t>
            </a:r>
            <a:r>
              <a:rPr lang="en-US" i="1" dirty="0"/>
              <a:t>a</a:t>
            </a:r>
            <a:r>
              <a:rPr lang="en-US" i="1" baseline="-25000" dirty="0"/>
              <a:t>n   </a:t>
            </a:r>
            <a:r>
              <a:rPr lang="en-US" dirty="0"/>
              <a:t>into an infinite sequence by setting      </a:t>
            </a:r>
            <a:r>
              <a:rPr lang="en-US" i="1" dirty="0"/>
              <a:t>a</a:t>
            </a:r>
            <a:r>
              <a:rPr lang="en-US" i="1" baseline="-25000" dirty="0"/>
              <a:t>n+1 </a:t>
            </a:r>
            <a:r>
              <a:rPr lang="en-US" dirty="0"/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0,</a:t>
            </a:r>
            <a:r>
              <a:rPr lang="en-US" i="1" dirty="0"/>
              <a:t> a</a:t>
            </a:r>
            <a:r>
              <a:rPr lang="en-US" i="1" baseline="-25000" dirty="0"/>
              <a:t>n+2 </a:t>
            </a:r>
            <a:r>
              <a:rPr lang="en-US" dirty="0"/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0, </a:t>
            </a:r>
            <a:r>
              <a:rPr lang="en-US" dirty="0">
                <a:ea typeface="Cambria Math" pitchFamily="18" charset="0"/>
              </a:rPr>
              <a:t>and so on.</a:t>
            </a:r>
          </a:p>
          <a:p>
            <a:r>
              <a:rPr lang="en-US" dirty="0">
                <a:ea typeface="Cambria Math" pitchFamily="18" charset="0"/>
              </a:rPr>
              <a:t>The generating function </a:t>
            </a:r>
            <a:r>
              <a:rPr lang="en-US" i="1" dirty="0">
                <a:ea typeface="Cambria Math" pitchFamily="18" charset="0"/>
              </a:rPr>
              <a:t>G</a:t>
            </a:r>
            <a:r>
              <a:rPr lang="en-US" dirty="0">
                <a:ea typeface="Cambria Math" pitchFamily="18" charset="0"/>
              </a:rPr>
              <a:t>(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dirty="0">
                <a:ea typeface="Cambria Math" pitchFamily="18" charset="0"/>
              </a:rPr>
              <a:t>) of this sequence {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>
                <a:ea typeface="Cambria Math" pitchFamily="18" charset="0"/>
              </a:rPr>
              <a:t>} is a polynomial of degree n because no terms of the form </a:t>
            </a:r>
            <a:r>
              <a:rPr lang="en-US" i="1" dirty="0" err="1">
                <a:ea typeface="Cambria Math" pitchFamily="18" charset="0"/>
              </a:rPr>
              <a:t>a</a:t>
            </a:r>
            <a:r>
              <a:rPr lang="en-US" i="1" baseline="-25000" dirty="0" err="1">
                <a:ea typeface="Cambria Math" pitchFamily="18" charset="0"/>
              </a:rPr>
              <a:t>j</a:t>
            </a:r>
            <a:r>
              <a:rPr lang="en-US" i="1" dirty="0" err="1">
                <a:ea typeface="Cambria Math" pitchFamily="18" charset="0"/>
              </a:rPr>
              <a:t>x</a:t>
            </a:r>
            <a:r>
              <a:rPr lang="en-US" i="1" baseline="30000" dirty="0" err="1">
                <a:ea typeface="Cambria Math" pitchFamily="18" charset="0"/>
              </a:rPr>
              <a:t>j</a:t>
            </a:r>
            <a:r>
              <a:rPr lang="en-US" i="1" dirty="0">
                <a:ea typeface="Cambria Math" pitchFamily="18" charset="0"/>
              </a:rPr>
              <a:t> </a:t>
            </a:r>
            <a:r>
              <a:rPr lang="en-US" dirty="0">
                <a:ea typeface="Cambria Math" pitchFamily="18" charset="0"/>
              </a:rPr>
              <a:t>with </a:t>
            </a:r>
            <a:r>
              <a:rPr lang="en-US" i="1" dirty="0">
                <a:ea typeface="Cambria Math" pitchFamily="18" charset="0"/>
              </a:rPr>
              <a:t>j</a:t>
            </a:r>
            <a:r>
              <a:rPr lang="en-US" dirty="0">
                <a:ea typeface="Cambria Math" pitchFamily="18" charset="0"/>
              </a:rPr>
              <a:t> &gt; </a:t>
            </a:r>
            <a:r>
              <a:rPr lang="en-US" i="1" dirty="0">
                <a:ea typeface="Cambria Math" pitchFamily="18" charset="0"/>
              </a:rPr>
              <a:t>n</a:t>
            </a:r>
            <a:r>
              <a:rPr lang="en-US" dirty="0">
                <a:ea typeface="Cambria Math" pitchFamily="18" charset="0"/>
              </a:rPr>
              <a:t> occur, that is, </a:t>
            </a:r>
          </a:p>
          <a:p>
            <a:pPr>
              <a:buNone/>
            </a:pPr>
            <a:r>
              <a:rPr lang="en-US" dirty="0">
                <a:ea typeface="Cambria Math" pitchFamily="18" charset="0"/>
              </a:rPr>
              <a:t>                    </a:t>
            </a:r>
            <a:r>
              <a:rPr lang="en-US" i="1" dirty="0">
                <a:highlight>
                  <a:srgbClr val="00FFFF"/>
                </a:highlight>
                <a:ea typeface="Cambria Math" pitchFamily="18" charset="0"/>
              </a:rPr>
              <a:t>G</a:t>
            </a:r>
            <a:r>
              <a:rPr lang="en-US" dirty="0">
                <a:highlight>
                  <a:srgbClr val="00FFFF"/>
                </a:highlight>
                <a:ea typeface="Cambria Math" pitchFamily="18" charset="0"/>
              </a:rPr>
              <a:t>(</a:t>
            </a:r>
            <a:r>
              <a:rPr lang="en-US" i="1" dirty="0">
                <a:highlight>
                  <a:srgbClr val="00FFFF"/>
                </a:highlight>
                <a:ea typeface="Cambria Math" pitchFamily="18" charset="0"/>
              </a:rPr>
              <a:t>x</a:t>
            </a:r>
            <a:r>
              <a:rPr lang="en-US" dirty="0">
                <a:highlight>
                  <a:srgbClr val="00FFFF"/>
                </a:highlight>
                <a:ea typeface="Cambria Math" pitchFamily="18" charset="0"/>
              </a:rPr>
              <a:t>) = </a:t>
            </a:r>
            <a:r>
              <a:rPr lang="en-US" i="1" dirty="0">
                <a:highlight>
                  <a:srgbClr val="00FFFF"/>
                </a:highlight>
              </a:rPr>
              <a:t>a</a:t>
            </a:r>
            <a:r>
              <a:rPr lang="en-US" baseline="-25000" dirty="0">
                <a:highlight>
                  <a:srgbClr val="00FFFF"/>
                </a:highlight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>
                <a:highlight>
                  <a:srgbClr val="00FFFF"/>
                </a:highlight>
              </a:rPr>
              <a:t> + </a:t>
            </a:r>
            <a:r>
              <a:rPr lang="en-US" i="1" dirty="0">
                <a:highlight>
                  <a:srgbClr val="00FFFF"/>
                </a:highlight>
              </a:rPr>
              <a:t>a</a:t>
            </a:r>
            <a:r>
              <a:rPr lang="en-US" baseline="-25000" dirty="0">
                <a:highlight>
                  <a:srgbClr val="00FFFF"/>
                </a:highlight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>
                <a:highlight>
                  <a:srgbClr val="00FFFF"/>
                </a:highlight>
              </a:rPr>
              <a:t>x</a:t>
            </a:r>
            <a:r>
              <a:rPr lang="en-US" dirty="0">
                <a:highlight>
                  <a:srgbClr val="00FFFF"/>
                </a:highlight>
              </a:rPr>
              <a:t> + </a:t>
            </a:r>
            <a:r>
              <a:rPr lang="en-US" dirty="0">
                <a:highlight>
                  <a:srgbClr val="00FFFF"/>
                </a:highlight>
                <a:latin typeface="Cambria Math"/>
                <a:ea typeface="Cambria Math"/>
              </a:rPr>
              <a:t>⋯ </a:t>
            </a:r>
            <a:r>
              <a:rPr lang="en-US" dirty="0">
                <a:highlight>
                  <a:srgbClr val="00FFFF"/>
                </a:highlight>
              </a:rPr>
              <a:t>+ </a:t>
            </a:r>
            <a:r>
              <a:rPr lang="en-US" i="1" dirty="0">
                <a:highlight>
                  <a:srgbClr val="00FFFF"/>
                </a:highlight>
              </a:rPr>
              <a:t>a</a:t>
            </a:r>
            <a:r>
              <a:rPr lang="en-US" i="1" baseline="-25000" dirty="0">
                <a:highlight>
                  <a:srgbClr val="00FFFF"/>
                </a:highlight>
              </a:rPr>
              <a:t>n </a:t>
            </a:r>
            <a:r>
              <a:rPr lang="en-US" i="1" dirty="0" err="1">
                <a:highlight>
                  <a:srgbClr val="00FFFF"/>
                </a:highlight>
              </a:rPr>
              <a:t>x</a:t>
            </a:r>
            <a:r>
              <a:rPr lang="en-US" i="1" baseline="30000" dirty="0" err="1">
                <a:highlight>
                  <a:srgbClr val="00FFFF"/>
                </a:highlight>
              </a:rPr>
              <a:t>n</a:t>
            </a:r>
            <a:r>
              <a:rPr lang="en-US" i="1" dirty="0">
                <a:highlight>
                  <a:srgbClr val="00FFFF"/>
                </a:highlight>
              </a:rPr>
              <a:t>.</a:t>
            </a:r>
            <a:endParaRPr lang="en-US" dirty="0">
              <a:highlight>
                <a:srgbClr val="00FFFF"/>
              </a:highlight>
              <a:ea typeface="Cambria Math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862280" y="3957480"/>
              <a:ext cx="9382680" cy="23353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48240" y="3945960"/>
                <a:ext cx="9412200" cy="2360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56210"/>
            <a:ext cx="10972800" cy="1143000"/>
          </a:xfrm>
        </p:spPr>
        <p:txBody>
          <a:bodyPr>
            <a:noAutofit/>
          </a:bodyPr>
          <a:lstStyle/>
          <a:p>
            <a:r>
              <a:rPr lang="en-US" sz="3600" dirty="0"/>
              <a:t>Generating Functions for Finite Sequences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447483"/>
            <a:ext cx="12192000" cy="5410517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   </a:t>
            </a:r>
            <a:r>
              <a:rPr lang="en-US" b="1" dirty="0"/>
              <a:t>Example</a:t>
            </a:r>
            <a:r>
              <a:rPr lang="en-US" dirty="0"/>
              <a:t>:  What is the generating function for the sequence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1,1,1,1,1,1</a:t>
            </a:r>
            <a:r>
              <a:rPr lang="en-US" dirty="0"/>
              <a:t>?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b="1" dirty="0"/>
              <a:t>Solution</a:t>
            </a:r>
            <a:r>
              <a:rPr lang="en-US" dirty="0"/>
              <a:t>: The generating function of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1,1,1,1,1,1  is </a:t>
            </a:r>
          </a:p>
          <a:p>
            <a:pPr algn="ctr"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      </a:t>
            </a:r>
            <a:r>
              <a:rPr lang="en-US" dirty="0">
                <a:highlight>
                  <a:srgbClr val="FFFF00"/>
                </a:highlight>
                <a:latin typeface="Cambria Math" pitchFamily="18" charset="0"/>
                <a:ea typeface="Cambria Math" pitchFamily="18" charset="0"/>
              </a:rPr>
              <a:t>1 + </a:t>
            </a:r>
            <a:r>
              <a:rPr lang="en-US" i="1" dirty="0">
                <a:highlight>
                  <a:srgbClr val="FFFF00"/>
                </a:highlight>
                <a:ea typeface="Cambria Math" pitchFamily="18" charset="0"/>
              </a:rPr>
              <a:t>x</a:t>
            </a:r>
            <a:r>
              <a:rPr lang="en-US" dirty="0">
                <a:highlight>
                  <a:srgbClr val="FFFF00"/>
                </a:highlight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i="1" dirty="0">
                <a:highlight>
                  <a:srgbClr val="FFFF00"/>
                </a:highlight>
                <a:ea typeface="Cambria Math" pitchFamily="18" charset="0"/>
              </a:rPr>
              <a:t>x</a:t>
            </a:r>
            <a:r>
              <a:rPr lang="en-US" baseline="30000" dirty="0">
                <a:highlight>
                  <a:srgbClr val="FFFF00"/>
                </a:highlight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highlight>
                  <a:srgbClr val="FFFF00"/>
                </a:highlight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i="1" dirty="0">
                <a:highlight>
                  <a:srgbClr val="FFFF00"/>
                </a:highlight>
                <a:ea typeface="Cambria Math" pitchFamily="18" charset="0"/>
              </a:rPr>
              <a:t>x</a:t>
            </a:r>
            <a:r>
              <a:rPr lang="en-US" baseline="30000" dirty="0">
                <a:highlight>
                  <a:srgbClr val="FFFF00"/>
                </a:highlight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>
                <a:highlight>
                  <a:srgbClr val="FFFF00"/>
                </a:highlight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i="1" dirty="0">
                <a:highlight>
                  <a:srgbClr val="FFFF00"/>
                </a:highlight>
                <a:ea typeface="Cambria Math" pitchFamily="18" charset="0"/>
              </a:rPr>
              <a:t>x</a:t>
            </a:r>
            <a:r>
              <a:rPr lang="en-US" baseline="30000" dirty="0">
                <a:highlight>
                  <a:srgbClr val="FFFF00"/>
                </a:highlight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>
                <a:highlight>
                  <a:srgbClr val="FFFF00"/>
                </a:highlight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i="1" dirty="0">
                <a:highlight>
                  <a:srgbClr val="FFFF00"/>
                </a:highlight>
                <a:ea typeface="Cambria Math" pitchFamily="18" charset="0"/>
              </a:rPr>
              <a:t>x</a:t>
            </a:r>
            <a:r>
              <a:rPr lang="en-US" baseline="30000" dirty="0">
                <a:highlight>
                  <a:srgbClr val="FFFF00"/>
                </a:highlight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>
                <a:highlight>
                  <a:srgbClr val="FFFF00"/>
                </a:highlight>
                <a:latin typeface="Cambria Math" pitchFamily="18" charset="0"/>
                <a:ea typeface="Cambria Math" pitchFamily="18" charset="0"/>
              </a:rPr>
              <a:t>.</a:t>
            </a:r>
          </a:p>
          <a:p>
            <a:pPr>
              <a:buNone/>
            </a:pPr>
            <a:r>
              <a:rPr lang="en-US" dirty="0">
                <a:ea typeface="Cambria Math" pitchFamily="18" charset="0"/>
              </a:rPr>
              <a:t>     we have</a:t>
            </a:r>
          </a:p>
          <a:p>
            <a:pPr>
              <a:buNone/>
            </a:pPr>
            <a:r>
              <a:rPr lang="en-US" dirty="0">
                <a:ea typeface="Cambria Math" pitchFamily="18" charset="0"/>
              </a:rPr>
              <a:t>       (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− 1)/(</a:t>
            </a:r>
            <a:r>
              <a:rPr lang="en-US" i="1" dirty="0">
                <a:ea typeface="Cambria Math"/>
              </a:rPr>
              <a:t>x</a:t>
            </a:r>
            <a:r>
              <a:rPr lang="en-US" dirty="0">
                <a:latin typeface="Cambria Math"/>
                <a:ea typeface="Cambria Math"/>
              </a:rPr>
              <a:t> −1)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 + 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5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    when 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≠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1.</a:t>
            </a:r>
          </a:p>
          <a:p>
            <a:pPr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    Consequently </a:t>
            </a:r>
            <a:r>
              <a:rPr lang="en-US" i="1" dirty="0">
                <a:highlight>
                  <a:srgbClr val="FFFF00"/>
                </a:highlight>
                <a:ea typeface="Cambria Math" pitchFamily="18" charset="0"/>
              </a:rPr>
              <a:t>G</a:t>
            </a:r>
            <a:r>
              <a:rPr lang="en-US" dirty="0">
                <a:highlight>
                  <a:srgbClr val="FFFF00"/>
                </a:highlight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>
                <a:highlight>
                  <a:srgbClr val="FFFF00"/>
                </a:highlight>
                <a:ea typeface="Cambria Math" pitchFamily="18" charset="0"/>
              </a:rPr>
              <a:t>x</a:t>
            </a:r>
            <a:r>
              <a:rPr lang="en-US" dirty="0">
                <a:highlight>
                  <a:srgbClr val="FFFF00"/>
                </a:highlight>
                <a:latin typeface="Cambria Math" pitchFamily="18" charset="0"/>
                <a:ea typeface="Cambria Math" pitchFamily="18" charset="0"/>
              </a:rPr>
              <a:t>) = </a:t>
            </a:r>
            <a:r>
              <a:rPr lang="en-US" dirty="0">
                <a:highlight>
                  <a:srgbClr val="FFFF00"/>
                </a:highlight>
                <a:ea typeface="Cambria Math" pitchFamily="18" charset="0"/>
              </a:rPr>
              <a:t>(</a:t>
            </a:r>
            <a:r>
              <a:rPr lang="en-US" i="1" dirty="0">
                <a:highlight>
                  <a:srgbClr val="FFFF00"/>
                </a:highlight>
                <a:ea typeface="Cambria Math" pitchFamily="18" charset="0"/>
              </a:rPr>
              <a:t>x</a:t>
            </a:r>
            <a:r>
              <a:rPr lang="en-US" baseline="30000" dirty="0">
                <a:highlight>
                  <a:srgbClr val="FFFF00"/>
                </a:highlight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>
                <a:highlight>
                  <a:srgbClr val="FFFF00"/>
                </a:highlight>
                <a:ea typeface="Cambria Math" pitchFamily="18" charset="0"/>
              </a:rPr>
              <a:t> </a:t>
            </a:r>
            <a:r>
              <a:rPr lang="en-US" dirty="0">
                <a:highlight>
                  <a:srgbClr val="FFFF00"/>
                </a:highlight>
                <a:latin typeface="Cambria Math"/>
                <a:ea typeface="Cambria Math"/>
              </a:rPr>
              <a:t>− 1)/(</a:t>
            </a:r>
            <a:r>
              <a:rPr lang="en-US" i="1" dirty="0">
                <a:highlight>
                  <a:srgbClr val="FFFF00"/>
                </a:highlight>
                <a:latin typeface="Cambria Math"/>
                <a:ea typeface="Cambria Math"/>
              </a:rPr>
              <a:t>x</a:t>
            </a:r>
            <a:r>
              <a:rPr lang="en-US" dirty="0">
                <a:highlight>
                  <a:srgbClr val="FFFF00"/>
                </a:highlight>
                <a:latin typeface="Cambria Math"/>
                <a:ea typeface="Cambria Math"/>
              </a:rPr>
              <a:t> −1) </a:t>
            </a:r>
            <a:r>
              <a:rPr lang="en-US" dirty="0">
                <a:latin typeface="Cambria Math"/>
                <a:ea typeface="Cambria Math"/>
              </a:rPr>
              <a:t>is the generating function of the sequence. </a:t>
            </a:r>
            <a:endParaRPr lang="en-US" dirty="0">
              <a:ea typeface="Cambria Math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16800" y="1933200"/>
              <a:ext cx="11247840" cy="42670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6360" y="1920600"/>
                <a:ext cx="11271960" cy="4294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AA2435B-E9AC-4E14-BF33-DCD06743E90F}"/>
              </a:ext>
            </a:extLst>
          </p:cNvPr>
          <p:cNvSpPr txBox="1"/>
          <p:nvPr/>
        </p:nvSpPr>
        <p:spPr>
          <a:xfrm>
            <a:off x="0" y="200298"/>
            <a:ext cx="1063316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Useful Facts : Power Series </a:t>
            </a:r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73D3E3F6-DA18-4AA3-8128-0186E6B168CC}"/>
                  </a:ext>
                </a:extLst>
              </p:cNvPr>
              <p:cNvSpPr txBox="1"/>
              <p:nvPr/>
            </p:nvSpPr>
            <p:spPr>
              <a:xfrm>
                <a:off x="152400" y="1875169"/>
                <a:ext cx="11887200" cy="133703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The function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</m:oMath>
                </a14:m>
                <a:r>
                  <a:rPr lang="en-GB" sz="2800" b="1" dirty="0">
                    <a:solidFill>
                      <a:srgbClr val="FF0000"/>
                    </a:solidFill>
                  </a:rPr>
                  <a:t> is the generating function of the sequence 1,1,1,1,1…….  Because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+…    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GB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D3E3F6-DA18-4AA3-8128-0186E6B16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875169"/>
                <a:ext cx="11887200" cy="1337033"/>
              </a:xfrm>
              <a:prstGeom prst="rect">
                <a:avLst/>
              </a:prstGeom>
              <a:blipFill>
                <a:blip r:embed="rId2"/>
                <a:stretch>
                  <a:fillRect l="-921" b="-49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53687DC9-EB02-4F14-B602-DF4501E583A2}"/>
                  </a:ext>
                </a:extLst>
              </p:cNvPr>
              <p:cNvSpPr txBox="1"/>
              <p:nvPr/>
            </p:nvSpPr>
            <p:spPr>
              <a:xfrm>
                <a:off x="152400" y="4325984"/>
                <a:ext cx="12131040" cy="133703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B050"/>
                    </a:solidFill>
                  </a:rPr>
                  <a:t>The function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𝒂𝒙</m:t>
                        </m:r>
                      </m:den>
                    </m:f>
                  </m:oMath>
                </a14:m>
                <a:r>
                  <a:rPr lang="en-GB" sz="2800" b="1" dirty="0">
                    <a:solidFill>
                      <a:srgbClr val="00B050"/>
                    </a:solidFill>
                  </a:rPr>
                  <a:t> is the generating function of the sequence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800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sz="2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,….</m:t>
                    </m:r>
                  </m:oMath>
                </a14:m>
                <a:r>
                  <a:rPr lang="en-GB" sz="2800" b="1" dirty="0">
                    <a:solidFill>
                      <a:srgbClr val="00B050"/>
                    </a:solidFill>
                  </a:rPr>
                  <a:t> Because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𝒂𝒙</m:t>
                        </m:r>
                      </m:den>
                    </m:f>
                    <m:r>
                      <a:rPr lang="en-US" sz="2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𝒂𝒙</m:t>
                    </m:r>
                    <m:r>
                      <a:rPr lang="en-US" sz="2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8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28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8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28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a:rPr lang="en-US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sz="2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+…    </m:t>
                    </m:r>
                    <m:r>
                      <a:rPr lang="en-US" sz="2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n-US" sz="2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  <m:r>
                      <a:rPr lang="en-US" sz="2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n-US" sz="2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GB" sz="28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687DC9-EB02-4F14-B602-DF4501E58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325984"/>
                <a:ext cx="12131040" cy="1337033"/>
              </a:xfrm>
              <a:prstGeom prst="rect">
                <a:avLst/>
              </a:prstGeom>
              <a:blipFill>
                <a:blip r:embed="rId3"/>
                <a:stretch>
                  <a:fillRect l="-903" b="-49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3407400" y="2426400"/>
              <a:ext cx="7414920" cy="18712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93720" y="2420280"/>
                <a:ext cx="7441560" cy="188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404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 G(x) = a_0 + a_1x + \cdots + a_{k}x^k + \cdots = \sum^{\infty}_{k = 0} a_kx^k .$$&#10;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\sum^{\infty}_{k = 0} 3x^k .$$&#10;&#10;&#10;\end{document}"/>
  <p:tag name="IGUANATEXSIZ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\sum^{\infty}_{k = 0} (k + 1)x^k .$$&#10;&#10;&#10;\end{document}"/>
  <p:tag name="IGUANATEXSIZ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\sum^{\infty}_{k = 0} 2^{k}x^k .$$&#10;&#10;&#10;\end{document}"/>
  <p:tag name="IGUANATEXSIZE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f(x) = \sum^{n}_{k = 0} a^{k}x^k .$&#10;&#10;&#10;\end{document}"/>
  <p:tag name="IGUANATEXSIZE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f(x) = \sum^{n}_{k = 0} \left( \begin{array}{c}n\\k\end{array}\right)x^k ,$$&#10;&#10;&#10;\end{document}"/>
  <p:tag name="IGUANATEXSIZE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 \left( \begin{array}{c}n\\k\end{array}\right) = \frac{n!}{k!(n-k)!}.$$&#10;&#10;&#10;\end{document}"/>
  <p:tag name="IGUANATEXSIZE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 C(n,k) = \frac{n!}{k!(n-k)!}.$$&#10;&#10;&#10;\end{document}"/>
  <p:tag name="IGUANATEXSIZE" val="1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i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its" id="{8F553D0C-BE33-44E4-A0EB-C6825E35A117}" vid="{9AA80AD7-B8F7-4F7F-B8BC-C1EA70C403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599</Words>
  <Application>Microsoft Office PowerPoint</Application>
  <PresentationFormat>Widescreen</PresentationFormat>
  <Paragraphs>128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ＭＳ Ｐゴシック</vt:lpstr>
      <vt:lpstr>AngsanaUPC</vt:lpstr>
      <vt:lpstr>Arial</vt:lpstr>
      <vt:lpstr>Calibri</vt:lpstr>
      <vt:lpstr>Cambria Math</vt:lpstr>
      <vt:lpstr>CMR12</vt:lpstr>
      <vt:lpstr>Constantia</vt:lpstr>
      <vt:lpstr>MTMI</vt:lpstr>
      <vt:lpstr>MTSYN</vt:lpstr>
      <vt:lpstr>Times New Roman</vt:lpstr>
      <vt:lpstr>Wingdings 2</vt:lpstr>
      <vt:lpstr>Flow</vt:lpstr>
      <vt:lpstr>bits</vt:lpstr>
      <vt:lpstr>Mathematical Foundations for Data Science</vt:lpstr>
      <vt:lpstr>PowerPoint Presentation</vt:lpstr>
      <vt:lpstr>Agenda</vt:lpstr>
      <vt:lpstr>PowerPoint Presentation</vt:lpstr>
      <vt:lpstr>PowerPoint Presentation</vt:lpstr>
      <vt:lpstr>Generating Functions</vt:lpstr>
      <vt:lpstr>Generating Functions for Finite Sequences</vt:lpstr>
      <vt:lpstr>Generating Functions for Finite Sequences (continued)</vt:lpstr>
      <vt:lpstr>PowerPoint Presentation</vt:lpstr>
      <vt:lpstr>PowerPoint Presentation</vt:lpstr>
      <vt:lpstr>PowerPoint Presentation</vt:lpstr>
      <vt:lpstr>PowerPoint Presentation</vt:lpstr>
      <vt:lpstr>Counting Problems and Generating Functions</vt:lpstr>
      <vt:lpstr>Counting Problems and Generating Functions  </vt:lpstr>
      <vt:lpstr>PowerPoint Presentation</vt:lpstr>
      <vt:lpstr>Useful Generating Functions</vt:lpstr>
      <vt:lpstr>Useful Generating Functions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Mathematical Foundations for Data Science</dc:title>
  <dc:creator>Deepak</dc:creator>
  <cp:lastModifiedBy>Venkiteswaran Gopalakrishnan</cp:lastModifiedBy>
  <cp:revision>63</cp:revision>
  <dcterms:created xsi:type="dcterms:W3CDTF">2021-05-29T16:05:06Z</dcterms:created>
  <dcterms:modified xsi:type="dcterms:W3CDTF">2022-03-19T14:31:36Z</dcterms:modified>
</cp:coreProperties>
</file>