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84" r:id="rId3"/>
  </p:sldMasterIdLst>
  <p:notesMasterIdLst>
    <p:notesMasterId r:id="rId38"/>
  </p:notesMasterIdLst>
  <p:sldIdLst>
    <p:sldId id="287" r:id="rId4"/>
    <p:sldId id="256" r:id="rId5"/>
    <p:sldId id="357" r:id="rId6"/>
    <p:sldId id="358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94" r:id="rId25"/>
    <p:sldId id="395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96" r:id="rId36"/>
    <p:sldId id="52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028" autoAdjust="0"/>
  </p:normalViewPr>
  <p:slideViewPr>
    <p:cSldViewPr snapToGrid="0">
      <p:cViewPr>
        <p:scale>
          <a:sx n="63" d="100"/>
          <a:sy n="63" d="100"/>
        </p:scale>
        <p:origin x="-99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88072-DC51-4C91-97D7-96D8AA0A9F61}" type="datetimeFigureOut">
              <a:rPr lang="en-IN" smtClean="0"/>
              <a:pPr/>
              <a:t>27-05-2021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46992-2F10-4255-BD41-AEAB371E1F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801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6992-2F10-4255-BD41-AEAB371E1F39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29001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9757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9623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EAB4F3-F073-4675-99D5-CA0152542ED0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DBA4C0B-A17A-4ED6-822C-FAFC9B7D1413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There are, of course, Jobs of applications for priority queues. Here are just a few.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 anchorCtr="0"/>
          <a:lstStyle/>
          <a:p>
            <a:pPr defTabSz="914012"/>
            <a:endParaRPr lang="en-US" sz="18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3860804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5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101600" y="3352804"/>
            <a:ext cx="27432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101600" y="5257804"/>
            <a:ext cx="29464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352805" y="3810004"/>
            <a:ext cx="80264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967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6"/>
            <a:ext cx="6815667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600206"/>
            <a:ext cx="4011084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008" indent="0">
              <a:buNone/>
              <a:defRPr sz="1200"/>
            </a:lvl2pPr>
            <a:lvl3pPr marL="914012" indent="0">
              <a:buNone/>
              <a:defRPr sz="1000"/>
            </a:lvl3pPr>
            <a:lvl4pPr marL="1371020" indent="0">
              <a:buNone/>
              <a:defRPr sz="900"/>
            </a:lvl4pPr>
            <a:lvl5pPr marL="1828025" indent="0">
              <a:buNone/>
              <a:defRPr sz="900"/>
            </a:lvl5pPr>
            <a:lvl6pPr marL="2285032" indent="0">
              <a:buNone/>
              <a:defRPr sz="900"/>
            </a:lvl6pPr>
            <a:lvl7pPr marL="2742037" indent="0">
              <a:buNone/>
              <a:defRPr sz="900"/>
            </a:lvl7pPr>
            <a:lvl8pPr marL="3199044" indent="0">
              <a:buNone/>
              <a:defRPr sz="900"/>
            </a:lvl8pPr>
            <a:lvl9pPr marL="365605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335403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407025"/>
            <a:ext cx="73152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828800"/>
            <a:ext cx="7315200" cy="3429001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008" indent="0">
              <a:buNone/>
              <a:defRPr sz="2800"/>
            </a:lvl2pPr>
            <a:lvl3pPr marL="914012" indent="0">
              <a:buNone/>
              <a:defRPr sz="2400"/>
            </a:lvl3pPr>
            <a:lvl4pPr marL="1371020" indent="0">
              <a:buNone/>
              <a:defRPr sz="2000"/>
            </a:lvl4pPr>
            <a:lvl5pPr marL="1828025" indent="0">
              <a:buNone/>
              <a:defRPr sz="2000"/>
            </a:lvl5pPr>
            <a:lvl6pPr marL="2285032" indent="0">
              <a:buNone/>
              <a:defRPr sz="2000"/>
            </a:lvl6pPr>
            <a:lvl7pPr marL="2742037" indent="0">
              <a:buNone/>
              <a:defRPr sz="2000"/>
            </a:lvl7pPr>
            <a:lvl8pPr marL="3199044" indent="0">
              <a:buNone/>
              <a:defRPr sz="2000"/>
            </a:lvl8pPr>
            <a:lvl9pPr marL="365605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711825"/>
            <a:ext cx="73152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08" indent="0">
              <a:buNone/>
              <a:defRPr sz="1200"/>
            </a:lvl2pPr>
            <a:lvl3pPr marL="914012" indent="0">
              <a:buNone/>
              <a:defRPr sz="1000"/>
            </a:lvl3pPr>
            <a:lvl4pPr marL="1371020" indent="0">
              <a:buNone/>
              <a:defRPr sz="900"/>
            </a:lvl4pPr>
            <a:lvl5pPr marL="1828025" indent="0">
              <a:buNone/>
              <a:defRPr sz="900"/>
            </a:lvl5pPr>
            <a:lvl6pPr marL="2285032" indent="0">
              <a:buNone/>
              <a:defRPr sz="900"/>
            </a:lvl6pPr>
            <a:lvl7pPr marL="2742037" indent="0">
              <a:buNone/>
              <a:defRPr sz="900"/>
            </a:lvl7pPr>
            <a:lvl8pPr marL="3199044" indent="0">
              <a:buNone/>
              <a:defRPr sz="900"/>
            </a:lvl8pPr>
            <a:lvl9pPr marL="365605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2129030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1524625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5" y="381005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8191505" y="2552700"/>
            <a:ext cx="5867400" cy="1524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7538720" y="2560325"/>
            <a:ext cx="5181600" cy="6095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646087" y="1015803"/>
            <a:ext cx="2193193" cy="923596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47999" y="3808907"/>
            <a:ext cx="5867400" cy="230794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469645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15548" y="2547620"/>
            <a:ext cx="556090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4130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7526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68223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6802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1068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 anchorCtr="0"/>
          <a:lstStyle/>
          <a:p>
            <a:pPr defTabSz="914012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3860804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5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101600" y="3352804"/>
            <a:ext cx="27432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101600" y="5257804"/>
            <a:ext cx="29464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352805" y="3810004"/>
            <a:ext cx="80264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1118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4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52805" y="5410200"/>
            <a:ext cx="80264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2805" y="3810004"/>
            <a:ext cx="80264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101600" y="3352804"/>
            <a:ext cx="27432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101600" y="5257804"/>
            <a:ext cx="29464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03200" y="5666605"/>
            <a:ext cx="2540000" cy="280742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defTabSz="914012"/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3570931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4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52805" y="5410200"/>
            <a:ext cx="80264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2805" y="3810004"/>
            <a:ext cx="80264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101600" y="3352804"/>
            <a:ext cx="27432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101600" y="5257804"/>
            <a:ext cx="29464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03200" y="5666605"/>
            <a:ext cx="2540000" cy="280742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defTabSz="914012"/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1955590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"/>
            <a:ext cx="12192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12192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704672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144000" y="762004"/>
            <a:ext cx="29464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</p:spTree>
    <p:extLst>
      <p:ext uri="{BB962C8B-B14F-4D97-AF65-F5344CB8AC3E}">
        <p14:creationId xmlns:p14="http://schemas.microsoft.com/office/powerpoint/2010/main" xmlns="" val="2109328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1493842"/>
            <a:ext cx="109728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3, UGC Act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778522" y="6550676"/>
            <a:ext cx="9413483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08000" y="6492876"/>
            <a:ext cx="2844800" cy="365125"/>
          </a:xfrm>
        </p:spPr>
        <p:txBody>
          <a:bodyPr/>
          <a:lstStyle>
            <a:lvl1pPr>
              <a:defRPr sz="1600"/>
            </a:lvl1pPr>
          </a:lstStyle>
          <a:p>
            <a:fld id="{BD0827E9-CFC9-46E1-A7D1-8887B5DA61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257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5C652-FC7F-4E15-B2B8-09AF2DB910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4020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02" tIns="45701" rIns="91402" bIns="45701"/>
          <a:lstStyle/>
          <a:p>
            <a:pPr defTabSz="914012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1"/>
            <a:ext cx="3860800" cy="365125"/>
          </a:xfrm>
          <a:prstGeom prst="rect">
            <a:avLst/>
          </a:prstGeom>
        </p:spPr>
        <p:txBody>
          <a:bodyPr lIns="91402" tIns="45701" rIns="91402" bIns="45701"/>
          <a:lstStyle/>
          <a:p>
            <a:pPr defTabSz="914012"/>
            <a:r>
              <a:rPr lang="en-US" smtClean="0">
                <a:solidFill>
                  <a:prstClr val="black"/>
                </a:solidFill>
              </a:rPr>
              <a:t>Splay Trees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07118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6604000" y="1600206"/>
            <a:ext cx="53848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1545110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6" y="1535112"/>
            <a:ext cx="5386917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08" indent="0">
              <a:buNone/>
              <a:defRPr sz="2000" b="1"/>
            </a:lvl2pPr>
            <a:lvl3pPr marL="914012" indent="0">
              <a:buNone/>
              <a:defRPr sz="1800" b="1"/>
            </a:lvl3pPr>
            <a:lvl4pPr marL="1371020" indent="0">
              <a:buNone/>
              <a:defRPr sz="1600" b="1"/>
            </a:lvl4pPr>
            <a:lvl5pPr marL="1828025" indent="0">
              <a:buNone/>
              <a:defRPr sz="1600" b="1"/>
            </a:lvl5pPr>
            <a:lvl6pPr marL="2285032" indent="0">
              <a:buNone/>
              <a:defRPr sz="1600" b="1"/>
            </a:lvl6pPr>
            <a:lvl7pPr marL="2742037" indent="0">
              <a:buNone/>
              <a:defRPr sz="1600" b="1"/>
            </a:lvl7pPr>
            <a:lvl8pPr marL="3199044" indent="0">
              <a:buNone/>
              <a:defRPr sz="1600" b="1"/>
            </a:lvl8pPr>
            <a:lvl9pPr marL="365605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6" y="2362200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2"/>
            <a:ext cx="5389033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08" indent="0">
              <a:buNone/>
              <a:defRPr sz="2000" b="1"/>
            </a:lvl2pPr>
            <a:lvl3pPr marL="914012" indent="0">
              <a:buNone/>
              <a:defRPr sz="1800" b="1"/>
            </a:lvl3pPr>
            <a:lvl4pPr marL="1371020" indent="0">
              <a:buNone/>
              <a:defRPr sz="1600" b="1"/>
            </a:lvl4pPr>
            <a:lvl5pPr marL="1828025" indent="0">
              <a:buNone/>
              <a:defRPr sz="1600" b="1"/>
            </a:lvl5pPr>
            <a:lvl6pPr marL="2285032" indent="0">
              <a:buNone/>
              <a:defRPr sz="1600" b="1"/>
            </a:lvl6pPr>
            <a:lvl7pPr marL="2742037" indent="0">
              <a:buNone/>
              <a:defRPr sz="1600" b="1"/>
            </a:lvl7pPr>
            <a:lvl8pPr marL="3199044" indent="0">
              <a:buNone/>
              <a:defRPr sz="1600" b="1"/>
            </a:lvl8pPr>
            <a:lvl9pPr marL="365605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362200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xmlns="" val="17997807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xmlns="" val="388904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6"/>
            <a:ext cx="6815667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600206"/>
            <a:ext cx="4011084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008" indent="0">
              <a:buNone/>
              <a:defRPr sz="1200"/>
            </a:lvl2pPr>
            <a:lvl3pPr marL="914012" indent="0">
              <a:buNone/>
              <a:defRPr sz="1000"/>
            </a:lvl3pPr>
            <a:lvl4pPr marL="1371020" indent="0">
              <a:buNone/>
              <a:defRPr sz="900"/>
            </a:lvl4pPr>
            <a:lvl5pPr marL="1828025" indent="0">
              <a:buNone/>
              <a:defRPr sz="900"/>
            </a:lvl5pPr>
            <a:lvl6pPr marL="2285032" indent="0">
              <a:buNone/>
              <a:defRPr sz="900"/>
            </a:lvl6pPr>
            <a:lvl7pPr marL="2742037" indent="0">
              <a:buNone/>
              <a:defRPr sz="900"/>
            </a:lvl7pPr>
            <a:lvl8pPr marL="3199044" indent="0">
              <a:buNone/>
              <a:defRPr sz="900"/>
            </a:lvl8pPr>
            <a:lvl9pPr marL="365605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34617105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407025"/>
            <a:ext cx="73152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828800"/>
            <a:ext cx="7315200" cy="3429001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008" indent="0">
              <a:buNone/>
              <a:defRPr sz="2800"/>
            </a:lvl2pPr>
            <a:lvl3pPr marL="914012" indent="0">
              <a:buNone/>
              <a:defRPr sz="2400"/>
            </a:lvl3pPr>
            <a:lvl4pPr marL="1371020" indent="0">
              <a:buNone/>
              <a:defRPr sz="2000"/>
            </a:lvl4pPr>
            <a:lvl5pPr marL="1828025" indent="0">
              <a:buNone/>
              <a:defRPr sz="2000"/>
            </a:lvl5pPr>
            <a:lvl6pPr marL="2285032" indent="0">
              <a:buNone/>
              <a:defRPr sz="2000"/>
            </a:lvl6pPr>
            <a:lvl7pPr marL="2742037" indent="0">
              <a:buNone/>
              <a:defRPr sz="2000"/>
            </a:lvl7pPr>
            <a:lvl8pPr marL="3199044" indent="0">
              <a:buNone/>
              <a:defRPr sz="2000"/>
            </a:lvl8pPr>
            <a:lvl9pPr marL="365605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711825"/>
            <a:ext cx="73152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08" indent="0">
              <a:buNone/>
              <a:defRPr sz="1200"/>
            </a:lvl2pPr>
            <a:lvl3pPr marL="914012" indent="0">
              <a:buNone/>
              <a:defRPr sz="1000"/>
            </a:lvl3pPr>
            <a:lvl4pPr marL="1371020" indent="0">
              <a:buNone/>
              <a:defRPr sz="900"/>
            </a:lvl4pPr>
            <a:lvl5pPr marL="1828025" indent="0">
              <a:buNone/>
              <a:defRPr sz="900"/>
            </a:lvl5pPr>
            <a:lvl6pPr marL="2285032" indent="0">
              <a:buNone/>
              <a:defRPr sz="900"/>
            </a:lvl6pPr>
            <a:lvl7pPr marL="2742037" indent="0">
              <a:buNone/>
              <a:defRPr sz="900"/>
            </a:lvl7pPr>
            <a:lvl8pPr marL="3199044" indent="0">
              <a:buNone/>
              <a:defRPr sz="900"/>
            </a:lvl8pPr>
            <a:lvl9pPr marL="365605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347878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"/>
            <a:ext cx="12192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12192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704672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144000" y="762004"/>
            <a:ext cx="29464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</p:spTree>
    <p:extLst>
      <p:ext uri="{BB962C8B-B14F-4D97-AF65-F5344CB8AC3E}">
        <p14:creationId xmlns:p14="http://schemas.microsoft.com/office/powerpoint/2010/main" xmlns="" val="1958291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41986153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5" y="381005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8191505" y="2552700"/>
            <a:ext cx="5867400" cy="1524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7538720" y="2560325"/>
            <a:ext cx="5181600" cy="6095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646087" y="1015803"/>
            <a:ext cx="2193193" cy="923596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47999" y="3808907"/>
            <a:ext cx="5867400" cy="230794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40186816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4368800" y="6596064"/>
            <a:ext cx="7823200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rPr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2779184" y="6550026"/>
            <a:ext cx="9412816" cy="49213"/>
            <a:chOff x="0" y="0"/>
            <a:chExt cx="7059611" cy="49212"/>
          </a:xfrm>
        </p:grpSpPr>
        <p:sp>
          <p:nvSpPr>
            <p:cNvPr id="58" name="Shape 58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4824412" y="0"/>
              <a:ext cx="2235200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62" name="image3.png" descr="Picture 7.png"/>
          <p:cNvPicPr/>
          <p:nvPr/>
        </p:nvPicPr>
        <p:blipFill>
          <a:blip r:embed="rId2">
            <a:extLst/>
          </a:blip>
          <a:srcRect l="1923" b="5336"/>
          <a:stretch>
            <a:fillRect/>
          </a:stretch>
        </p:blipFill>
        <p:spPr>
          <a:xfrm>
            <a:off x="9266765" y="0"/>
            <a:ext cx="2925235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6" name="Group 66"/>
          <p:cNvGrpSpPr/>
          <p:nvPr/>
        </p:nvGrpSpPr>
        <p:grpSpPr>
          <a:xfrm>
            <a:off x="2844800" y="6553200"/>
            <a:ext cx="9347201" cy="46038"/>
            <a:chOff x="0" y="0"/>
            <a:chExt cx="7010400" cy="46037"/>
          </a:xfrm>
        </p:grpSpPr>
        <p:sp>
          <p:nvSpPr>
            <p:cNvPr id="63" name="Shape 63"/>
            <p:cNvSpPr/>
            <p:nvPr/>
          </p:nvSpPr>
          <p:spPr>
            <a:xfrm>
              <a:off x="2362200" y="0"/>
              <a:ext cx="2328864" cy="46038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-1" y="0"/>
              <a:ext cx="2362201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4681537" y="0"/>
              <a:ext cx="2328863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0" y="1295400"/>
            <a:ext cx="9347201" cy="46038"/>
            <a:chOff x="0" y="0"/>
            <a:chExt cx="7010400" cy="46037"/>
          </a:xfrm>
        </p:grpSpPr>
        <p:sp>
          <p:nvSpPr>
            <p:cNvPr id="67" name="Shape 67"/>
            <p:cNvSpPr/>
            <p:nvPr/>
          </p:nvSpPr>
          <p:spPr>
            <a:xfrm>
              <a:off x="2362200" y="0"/>
              <a:ext cx="2328864" cy="46038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-1" y="0"/>
              <a:ext cx="2362201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4681537" y="0"/>
              <a:ext cx="2328863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406400" y="1493838"/>
            <a:ext cx="10972800" cy="5364163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85825" indent="-428625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143000" indent="-22860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6459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031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8737600" y="6172201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1560124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51645C-125D-4E32-A8DE-FFB8FEFE874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76739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784" y="1214438"/>
            <a:ext cx="53848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784" y="3829051"/>
            <a:ext cx="53848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fld id="{DBBBD2EA-3CD6-4F3B-A086-560B2BADFE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69483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fld id="{85BAABE0-57E0-4DCA-859C-B46313707D5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08026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55784" y="1214438"/>
            <a:ext cx="53848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55784" y="3829051"/>
            <a:ext cx="53848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fld id="{85625B2C-2767-48D7-BA02-FFC219BDB33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83107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002610-8C07-47FB-8AEB-392121D69EF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68843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7784" y="1214439"/>
            <a:ext cx="10972800" cy="50768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fld id="{F79E85FB-D545-4398-B4A0-2B1B713EC15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60336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784" y="1214438"/>
            <a:ext cx="53848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55784" y="1214438"/>
            <a:ext cx="53848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7784" y="3829051"/>
            <a:ext cx="53848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55784" y="3829051"/>
            <a:ext cx="53848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fld id="{AE20851A-339C-4E3E-954A-E74A00C4DF1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054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1493842"/>
            <a:ext cx="109728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3, UGC Act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778522" y="6550676"/>
            <a:ext cx="9413483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08000" y="6492876"/>
            <a:ext cx="2844800" cy="365125"/>
          </a:xfrm>
        </p:spPr>
        <p:txBody>
          <a:bodyPr/>
          <a:lstStyle>
            <a:lvl1pPr>
              <a:defRPr sz="1600"/>
            </a:lvl1pPr>
          </a:lstStyle>
          <a:p>
            <a:fld id="{BD0827E9-CFC9-46E1-A7D1-8887B5DA61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6481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34E4BF-8EFD-4D28-ACE2-5366F6FDFED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137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5C652-FC7F-4E15-B2B8-09AF2DB910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933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02" tIns="45701" rIns="91402" bIns="45701"/>
          <a:lstStyle/>
          <a:p>
            <a:pPr defTabSz="914012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1"/>
            <a:ext cx="3860800" cy="365125"/>
          </a:xfrm>
          <a:prstGeom prst="rect">
            <a:avLst/>
          </a:prstGeom>
        </p:spPr>
        <p:txBody>
          <a:bodyPr lIns="91402" tIns="45701" rIns="91402" bIns="45701"/>
          <a:lstStyle/>
          <a:p>
            <a:pPr defTabSz="914012"/>
            <a:r>
              <a:rPr lang="en-US" smtClean="0">
                <a:solidFill>
                  <a:prstClr val="black"/>
                </a:solidFill>
              </a:rPr>
              <a:t>Splay Trees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044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6604000" y="1600206"/>
            <a:ext cx="53848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302753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6" y="1535112"/>
            <a:ext cx="5386917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08" indent="0">
              <a:buNone/>
              <a:defRPr sz="2000" b="1"/>
            </a:lvl2pPr>
            <a:lvl3pPr marL="914012" indent="0">
              <a:buNone/>
              <a:defRPr sz="1800" b="1"/>
            </a:lvl3pPr>
            <a:lvl4pPr marL="1371020" indent="0">
              <a:buNone/>
              <a:defRPr sz="1600" b="1"/>
            </a:lvl4pPr>
            <a:lvl5pPr marL="1828025" indent="0">
              <a:buNone/>
              <a:defRPr sz="1600" b="1"/>
            </a:lvl5pPr>
            <a:lvl6pPr marL="2285032" indent="0">
              <a:buNone/>
              <a:defRPr sz="1600" b="1"/>
            </a:lvl6pPr>
            <a:lvl7pPr marL="2742037" indent="0">
              <a:buNone/>
              <a:defRPr sz="1600" b="1"/>
            </a:lvl7pPr>
            <a:lvl8pPr marL="3199044" indent="0">
              <a:buNone/>
              <a:defRPr sz="1600" b="1"/>
            </a:lvl8pPr>
            <a:lvl9pPr marL="365605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6" y="2362200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2"/>
            <a:ext cx="5389033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08" indent="0">
              <a:buNone/>
              <a:defRPr sz="2000" b="1"/>
            </a:lvl2pPr>
            <a:lvl3pPr marL="914012" indent="0">
              <a:buNone/>
              <a:defRPr sz="1800" b="1"/>
            </a:lvl3pPr>
            <a:lvl4pPr marL="1371020" indent="0">
              <a:buNone/>
              <a:defRPr sz="1600" b="1"/>
            </a:lvl4pPr>
            <a:lvl5pPr marL="1828025" indent="0">
              <a:buNone/>
              <a:defRPr sz="1600" b="1"/>
            </a:lvl5pPr>
            <a:lvl6pPr marL="2285032" indent="0">
              <a:buNone/>
              <a:defRPr sz="1600" b="1"/>
            </a:lvl6pPr>
            <a:lvl7pPr marL="2742037" indent="0">
              <a:buNone/>
              <a:defRPr sz="1600" b="1"/>
            </a:lvl7pPr>
            <a:lvl8pPr marL="3199044" indent="0">
              <a:buNone/>
              <a:defRPr sz="1600" b="1"/>
            </a:lvl8pPr>
            <a:lvl9pPr marL="365605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362200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xmlns="" val="331110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xmlns="" val="383775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02" tIns="45701" rIns="91402" bIns="4570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02" tIns="45701" rIns="91402" bIns="4570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" y="6324601"/>
            <a:ext cx="2844800" cy="365125"/>
          </a:xfrm>
          <a:prstGeom prst="rect">
            <a:avLst/>
          </a:prstGeom>
        </p:spPr>
        <p:txBody>
          <a:bodyPr vert="horz" lIns="91402" tIns="45701" rIns="91402" bIns="4570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012"/>
            <a:fld id="{AC55C652-FC7F-4E15-B2B8-09AF2DB910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012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250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012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754" indent="-342754" algn="l" defTabSz="91401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636" indent="-285630" algn="l" defTabSz="91401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515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521" indent="-228502" algn="l" defTabSz="91401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528" indent="-228502" algn="l" defTabSz="91401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534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40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547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552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5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3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7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4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5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94280" y="604520"/>
            <a:ext cx="7194973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0986" y="1215390"/>
            <a:ext cx="1044109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2492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02" tIns="45701" rIns="91402" bIns="4570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02" tIns="45701" rIns="91402" bIns="4570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" y="6324601"/>
            <a:ext cx="2844800" cy="365125"/>
          </a:xfrm>
          <a:prstGeom prst="rect">
            <a:avLst/>
          </a:prstGeom>
        </p:spPr>
        <p:txBody>
          <a:bodyPr vert="horz" lIns="91402" tIns="45701" rIns="91402" bIns="4570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012"/>
            <a:fld id="{AC55C652-FC7F-4E15-B2B8-09AF2DB910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012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295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012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754" indent="-342754" algn="l" defTabSz="91401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636" indent="-285630" algn="l" defTabSz="91401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515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521" indent="-228502" algn="l" defTabSz="91401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528" indent="-228502" algn="l" defTabSz="91401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534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40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547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552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5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3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7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4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5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Structure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202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85600" y="670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 idx="4294967295"/>
          </p:nvPr>
        </p:nvSpPr>
        <p:spPr>
          <a:xfrm>
            <a:off x="1950721" y="414020"/>
            <a:ext cx="872659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building </a:t>
            </a:r>
            <a:r>
              <a:rPr dirty="0"/>
              <a:t>a </a:t>
            </a:r>
            <a:r>
              <a:rPr spc="-5" dirty="0"/>
              <a:t>heap</a:t>
            </a:r>
            <a:r>
              <a:rPr spc="-15" dirty="0"/>
              <a:t> </a:t>
            </a:r>
            <a:r>
              <a:rPr dirty="0"/>
              <a:t>(4)</a:t>
            </a:r>
          </a:p>
        </p:txBody>
      </p:sp>
      <p:sp>
        <p:nvSpPr>
          <p:cNvPr id="11" name="object 11"/>
          <p:cNvSpPr/>
          <p:nvPr/>
        </p:nvSpPr>
        <p:spPr>
          <a:xfrm>
            <a:off x="5716695" y="190500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19">
                <a:moveTo>
                  <a:pt x="264159" y="0"/>
                </a:moveTo>
                <a:lnTo>
                  <a:pt x="312310" y="4536"/>
                </a:lnTo>
                <a:lnTo>
                  <a:pt x="357261" y="17665"/>
                </a:lnTo>
                <a:lnTo>
                  <a:pt x="398356" y="38664"/>
                </a:lnTo>
                <a:lnTo>
                  <a:pt x="434935" y="66813"/>
                </a:lnTo>
                <a:lnTo>
                  <a:pt x="466340" y="101390"/>
                </a:lnTo>
                <a:lnTo>
                  <a:pt x="491913" y="141675"/>
                </a:lnTo>
                <a:lnTo>
                  <a:pt x="510994" y="186946"/>
                </a:lnTo>
                <a:lnTo>
                  <a:pt x="522926" y="236481"/>
                </a:lnTo>
                <a:lnTo>
                  <a:pt x="527050" y="289560"/>
                </a:lnTo>
                <a:lnTo>
                  <a:pt x="522926" y="342638"/>
                </a:lnTo>
                <a:lnTo>
                  <a:pt x="510994" y="392173"/>
                </a:lnTo>
                <a:lnTo>
                  <a:pt x="491913" y="437444"/>
                </a:lnTo>
                <a:lnTo>
                  <a:pt x="466340" y="477729"/>
                </a:lnTo>
                <a:lnTo>
                  <a:pt x="434935" y="512306"/>
                </a:lnTo>
                <a:lnTo>
                  <a:pt x="398356" y="540455"/>
                </a:lnTo>
                <a:lnTo>
                  <a:pt x="357261" y="561454"/>
                </a:lnTo>
                <a:lnTo>
                  <a:pt x="312310" y="574583"/>
                </a:lnTo>
                <a:lnTo>
                  <a:pt x="264159" y="579120"/>
                </a:lnTo>
                <a:lnTo>
                  <a:pt x="220347" y="575435"/>
                </a:lnTo>
                <a:lnTo>
                  <a:pt x="179141" y="564733"/>
                </a:lnTo>
                <a:lnTo>
                  <a:pt x="141013" y="547538"/>
                </a:lnTo>
                <a:lnTo>
                  <a:pt x="106436" y="524377"/>
                </a:lnTo>
                <a:lnTo>
                  <a:pt x="75882" y="495776"/>
                </a:lnTo>
                <a:lnTo>
                  <a:pt x="49824" y="462259"/>
                </a:lnTo>
                <a:lnTo>
                  <a:pt x="28735" y="424353"/>
                </a:lnTo>
                <a:lnTo>
                  <a:pt x="13086" y="382584"/>
                </a:lnTo>
                <a:lnTo>
                  <a:pt x="3350" y="337478"/>
                </a:lnTo>
                <a:lnTo>
                  <a:pt x="0" y="289560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16693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19427" y="2484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50360" y="24053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1270000" y="0"/>
                </a:moveTo>
                <a:lnTo>
                  <a:pt x="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76320" y="30365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2890" y="0"/>
                </a:moveTo>
                <a:lnTo>
                  <a:pt x="306702" y="3649"/>
                </a:lnTo>
                <a:lnTo>
                  <a:pt x="347908" y="14264"/>
                </a:lnTo>
                <a:lnTo>
                  <a:pt x="386036" y="31341"/>
                </a:lnTo>
                <a:lnTo>
                  <a:pt x="420613" y="54376"/>
                </a:lnTo>
                <a:lnTo>
                  <a:pt x="451167" y="82867"/>
                </a:lnTo>
                <a:lnTo>
                  <a:pt x="477225" y="116311"/>
                </a:lnTo>
                <a:lnTo>
                  <a:pt x="498314" y="154205"/>
                </a:lnTo>
                <a:lnTo>
                  <a:pt x="513963" y="196047"/>
                </a:lnTo>
                <a:lnTo>
                  <a:pt x="523699" y="241333"/>
                </a:lnTo>
                <a:lnTo>
                  <a:pt x="527050" y="289559"/>
                </a:lnTo>
                <a:lnTo>
                  <a:pt x="523699" y="337478"/>
                </a:lnTo>
                <a:lnTo>
                  <a:pt x="513963" y="382584"/>
                </a:lnTo>
                <a:lnTo>
                  <a:pt x="498314" y="424353"/>
                </a:lnTo>
                <a:lnTo>
                  <a:pt x="477225" y="462259"/>
                </a:lnTo>
                <a:lnTo>
                  <a:pt x="451167" y="495776"/>
                </a:lnTo>
                <a:lnTo>
                  <a:pt x="420613" y="524377"/>
                </a:lnTo>
                <a:lnTo>
                  <a:pt x="386036" y="547538"/>
                </a:lnTo>
                <a:lnTo>
                  <a:pt x="347908" y="564733"/>
                </a:lnTo>
                <a:lnTo>
                  <a:pt x="306702" y="575435"/>
                </a:lnTo>
                <a:lnTo>
                  <a:pt x="262890" y="579119"/>
                </a:lnTo>
                <a:lnTo>
                  <a:pt x="214739" y="574583"/>
                </a:lnTo>
                <a:lnTo>
                  <a:pt x="169788" y="561454"/>
                </a:lnTo>
                <a:lnTo>
                  <a:pt x="128693" y="540455"/>
                </a:lnTo>
                <a:lnTo>
                  <a:pt x="92114" y="512306"/>
                </a:lnTo>
                <a:lnTo>
                  <a:pt x="60709" y="477729"/>
                </a:lnTo>
                <a:lnTo>
                  <a:pt x="35136" y="437444"/>
                </a:lnTo>
                <a:lnTo>
                  <a:pt x="16055" y="392173"/>
                </a:lnTo>
                <a:lnTo>
                  <a:pt x="4123" y="342638"/>
                </a:lnTo>
                <a:lnTo>
                  <a:pt x="0" y="289559"/>
                </a:lnTo>
                <a:lnTo>
                  <a:pt x="3348" y="241333"/>
                </a:lnTo>
                <a:lnTo>
                  <a:pt x="13075" y="196047"/>
                </a:lnTo>
                <a:lnTo>
                  <a:pt x="28700" y="154205"/>
                </a:lnTo>
                <a:lnTo>
                  <a:pt x="49743" y="116311"/>
                </a:lnTo>
                <a:lnTo>
                  <a:pt x="75723" y="82867"/>
                </a:lnTo>
                <a:lnTo>
                  <a:pt x="106161" y="54376"/>
                </a:lnTo>
                <a:lnTo>
                  <a:pt x="140577" y="31341"/>
                </a:lnTo>
                <a:lnTo>
                  <a:pt x="178490" y="14264"/>
                </a:lnTo>
                <a:lnTo>
                  <a:pt x="219421" y="3649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76319" y="3036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79052" y="3615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39720" y="356362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622300" y="0"/>
                </a:moveTo>
                <a:lnTo>
                  <a:pt x="0" y="6832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65680" y="416814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89" y="0"/>
                </a:moveTo>
                <a:lnTo>
                  <a:pt x="306702" y="3684"/>
                </a:lnTo>
                <a:lnTo>
                  <a:pt x="347908" y="14386"/>
                </a:lnTo>
                <a:lnTo>
                  <a:pt x="386036" y="31581"/>
                </a:lnTo>
                <a:lnTo>
                  <a:pt x="420613" y="54742"/>
                </a:lnTo>
                <a:lnTo>
                  <a:pt x="451167" y="83343"/>
                </a:lnTo>
                <a:lnTo>
                  <a:pt x="477225" y="116860"/>
                </a:lnTo>
                <a:lnTo>
                  <a:pt x="498314" y="154766"/>
                </a:lnTo>
                <a:lnTo>
                  <a:pt x="513963" y="196535"/>
                </a:lnTo>
                <a:lnTo>
                  <a:pt x="523699" y="241641"/>
                </a:lnTo>
                <a:lnTo>
                  <a:pt x="527050" y="289560"/>
                </a:lnTo>
                <a:lnTo>
                  <a:pt x="523699" y="337442"/>
                </a:lnTo>
                <a:lnTo>
                  <a:pt x="513963" y="382452"/>
                </a:lnTo>
                <a:lnTo>
                  <a:pt x="498314" y="424079"/>
                </a:lnTo>
                <a:lnTo>
                  <a:pt x="477225" y="461812"/>
                </a:lnTo>
                <a:lnTo>
                  <a:pt x="451167" y="495141"/>
                </a:lnTo>
                <a:lnTo>
                  <a:pt x="420613" y="523554"/>
                </a:lnTo>
                <a:lnTo>
                  <a:pt x="386036" y="546543"/>
                </a:lnTo>
                <a:lnTo>
                  <a:pt x="347908" y="563595"/>
                </a:lnTo>
                <a:lnTo>
                  <a:pt x="306702" y="574201"/>
                </a:lnTo>
                <a:lnTo>
                  <a:pt x="262889" y="577850"/>
                </a:lnTo>
                <a:lnTo>
                  <a:pt x="214739" y="573357"/>
                </a:lnTo>
                <a:lnTo>
                  <a:pt x="169788" y="560345"/>
                </a:lnTo>
                <a:lnTo>
                  <a:pt x="128693" y="539514"/>
                </a:lnTo>
                <a:lnTo>
                  <a:pt x="92114" y="511566"/>
                </a:lnTo>
                <a:lnTo>
                  <a:pt x="60709" y="477199"/>
                </a:lnTo>
                <a:lnTo>
                  <a:pt x="35136" y="437115"/>
                </a:lnTo>
                <a:lnTo>
                  <a:pt x="16055" y="392013"/>
                </a:lnTo>
                <a:lnTo>
                  <a:pt x="4123" y="342595"/>
                </a:lnTo>
                <a:lnTo>
                  <a:pt x="0" y="289560"/>
                </a:lnTo>
                <a:lnTo>
                  <a:pt x="4123" y="236481"/>
                </a:lnTo>
                <a:lnTo>
                  <a:pt x="16055" y="186946"/>
                </a:lnTo>
                <a:lnTo>
                  <a:pt x="35136" y="141675"/>
                </a:lnTo>
                <a:lnTo>
                  <a:pt x="60709" y="101390"/>
                </a:lnTo>
                <a:lnTo>
                  <a:pt x="92114" y="66813"/>
                </a:lnTo>
                <a:lnTo>
                  <a:pt x="128693" y="38664"/>
                </a:lnTo>
                <a:lnTo>
                  <a:pt x="169788" y="17665"/>
                </a:lnTo>
                <a:lnTo>
                  <a:pt x="214739" y="4536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65680" y="416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68413" y="4747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16400" y="3536950"/>
            <a:ext cx="829733" cy="684530"/>
          </a:xfrm>
          <a:custGeom>
            <a:avLst/>
            <a:gdLst/>
            <a:ahLst/>
            <a:cxnLst/>
            <a:rect l="l" t="t" r="r" b="b"/>
            <a:pathLst>
              <a:path w="622300" h="684529">
                <a:moveTo>
                  <a:pt x="0" y="0"/>
                </a:moveTo>
                <a:lnTo>
                  <a:pt x="622300" y="6845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17439" y="414274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60" y="0"/>
                </a:moveTo>
                <a:lnTo>
                  <a:pt x="220347" y="3648"/>
                </a:lnTo>
                <a:lnTo>
                  <a:pt x="179141" y="14254"/>
                </a:lnTo>
                <a:lnTo>
                  <a:pt x="141013" y="31306"/>
                </a:lnTo>
                <a:lnTo>
                  <a:pt x="106436" y="54295"/>
                </a:lnTo>
                <a:lnTo>
                  <a:pt x="75882" y="82708"/>
                </a:lnTo>
                <a:lnTo>
                  <a:pt x="49824" y="116037"/>
                </a:lnTo>
                <a:lnTo>
                  <a:pt x="28735" y="153770"/>
                </a:lnTo>
                <a:lnTo>
                  <a:pt x="13086" y="195397"/>
                </a:lnTo>
                <a:lnTo>
                  <a:pt x="3350" y="240407"/>
                </a:lnTo>
                <a:lnTo>
                  <a:pt x="0" y="288290"/>
                </a:lnTo>
                <a:lnTo>
                  <a:pt x="3350" y="336208"/>
                </a:lnTo>
                <a:lnTo>
                  <a:pt x="13086" y="381314"/>
                </a:lnTo>
                <a:lnTo>
                  <a:pt x="28735" y="423083"/>
                </a:lnTo>
                <a:lnTo>
                  <a:pt x="49824" y="460989"/>
                </a:lnTo>
                <a:lnTo>
                  <a:pt x="75882" y="494506"/>
                </a:lnTo>
                <a:lnTo>
                  <a:pt x="106436" y="523107"/>
                </a:lnTo>
                <a:lnTo>
                  <a:pt x="141013" y="546268"/>
                </a:lnTo>
                <a:lnTo>
                  <a:pt x="179141" y="563463"/>
                </a:lnTo>
                <a:lnTo>
                  <a:pt x="220347" y="574165"/>
                </a:lnTo>
                <a:lnTo>
                  <a:pt x="264160" y="577850"/>
                </a:lnTo>
                <a:lnTo>
                  <a:pt x="307936" y="574165"/>
                </a:lnTo>
                <a:lnTo>
                  <a:pt x="349046" y="563463"/>
                </a:lnTo>
                <a:lnTo>
                  <a:pt x="387032" y="546268"/>
                </a:lnTo>
                <a:lnTo>
                  <a:pt x="421436" y="523107"/>
                </a:lnTo>
                <a:lnTo>
                  <a:pt x="451802" y="494506"/>
                </a:lnTo>
                <a:lnTo>
                  <a:pt x="477672" y="460989"/>
                </a:lnTo>
                <a:lnTo>
                  <a:pt x="498589" y="423083"/>
                </a:lnTo>
                <a:lnTo>
                  <a:pt x="514096" y="381314"/>
                </a:lnTo>
                <a:lnTo>
                  <a:pt x="523735" y="336208"/>
                </a:lnTo>
                <a:lnTo>
                  <a:pt x="527050" y="288290"/>
                </a:lnTo>
                <a:lnTo>
                  <a:pt x="522968" y="235254"/>
                </a:lnTo>
                <a:lnTo>
                  <a:pt x="511141" y="185836"/>
                </a:lnTo>
                <a:lnTo>
                  <a:pt x="492195" y="140734"/>
                </a:lnTo>
                <a:lnTo>
                  <a:pt x="466758" y="100650"/>
                </a:lnTo>
                <a:lnTo>
                  <a:pt x="435458" y="66283"/>
                </a:lnTo>
                <a:lnTo>
                  <a:pt x="398921" y="38335"/>
                </a:lnTo>
                <a:lnTo>
                  <a:pt x="357774" y="17504"/>
                </a:lnTo>
                <a:lnTo>
                  <a:pt x="312644" y="4492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20172" y="4142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17439" y="4720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56772" y="24053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0" y="0"/>
                </a:moveTo>
                <a:lnTo>
                  <a:pt x="127000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953588" y="30111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4160" y="0"/>
                </a:moveTo>
                <a:lnTo>
                  <a:pt x="220347" y="3684"/>
                </a:lnTo>
                <a:lnTo>
                  <a:pt x="179141" y="14386"/>
                </a:lnTo>
                <a:lnTo>
                  <a:pt x="141013" y="31581"/>
                </a:lnTo>
                <a:lnTo>
                  <a:pt x="106436" y="54742"/>
                </a:lnTo>
                <a:lnTo>
                  <a:pt x="75882" y="83343"/>
                </a:lnTo>
                <a:lnTo>
                  <a:pt x="49824" y="116860"/>
                </a:lnTo>
                <a:lnTo>
                  <a:pt x="28735" y="154766"/>
                </a:lnTo>
                <a:lnTo>
                  <a:pt x="13086" y="196535"/>
                </a:lnTo>
                <a:lnTo>
                  <a:pt x="3350" y="241641"/>
                </a:lnTo>
                <a:lnTo>
                  <a:pt x="0" y="289559"/>
                </a:lnTo>
                <a:lnTo>
                  <a:pt x="3350" y="337478"/>
                </a:lnTo>
                <a:lnTo>
                  <a:pt x="13086" y="382584"/>
                </a:lnTo>
                <a:lnTo>
                  <a:pt x="28735" y="424353"/>
                </a:lnTo>
                <a:lnTo>
                  <a:pt x="49824" y="462259"/>
                </a:lnTo>
                <a:lnTo>
                  <a:pt x="75882" y="495776"/>
                </a:lnTo>
                <a:lnTo>
                  <a:pt x="106436" y="524377"/>
                </a:lnTo>
                <a:lnTo>
                  <a:pt x="141013" y="547538"/>
                </a:lnTo>
                <a:lnTo>
                  <a:pt x="179141" y="564733"/>
                </a:lnTo>
                <a:lnTo>
                  <a:pt x="220347" y="575435"/>
                </a:lnTo>
                <a:lnTo>
                  <a:pt x="264160" y="579119"/>
                </a:lnTo>
                <a:lnTo>
                  <a:pt x="312310" y="574583"/>
                </a:lnTo>
                <a:lnTo>
                  <a:pt x="357261" y="561454"/>
                </a:lnTo>
                <a:lnTo>
                  <a:pt x="398356" y="540455"/>
                </a:lnTo>
                <a:lnTo>
                  <a:pt x="434935" y="512306"/>
                </a:lnTo>
                <a:lnTo>
                  <a:pt x="466340" y="477729"/>
                </a:lnTo>
                <a:lnTo>
                  <a:pt x="491913" y="437444"/>
                </a:lnTo>
                <a:lnTo>
                  <a:pt x="510994" y="392173"/>
                </a:lnTo>
                <a:lnTo>
                  <a:pt x="522926" y="342638"/>
                </a:lnTo>
                <a:lnTo>
                  <a:pt x="527050" y="289559"/>
                </a:lnTo>
                <a:lnTo>
                  <a:pt x="522926" y="236481"/>
                </a:lnTo>
                <a:lnTo>
                  <a:pt x="510994" y="186946"/>
                </a:lnTo>
                <a:lnTo>
                  <a:pt x="491913" y="141675"/>
                </a:lnTo>
                <a:lnTo>
                  <a:pt x="466340" y="101390"/>
                </a:lnTo>
                <a:lnTo>
                  <a:pt x="434935" y="66813"/>
                </a:lnTo>
                <a:lnTo>
                  <a:pt x="398356" y="38664"/>
                </a:lnTo>
                <a:lnTo>
                  <a:pt x="357261" y="17665"/>
                </a:lnTo>
                <a:lnTo>
                  <a:pt x="312310" y="4536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656320" y="301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51893" y="35902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561493" y="3538220"/>
            <a:ext cx="831427" cy="683260"/>
          </a:xfrm>
          <a:custGeom>
            <a:avLst/>
            <a:gdLst/>
            <a:ahLst/>
            <a:cxnLst/>
            <a:rect l="l" t="t" r="r" b="b"/>
            <a:pathLst>
              <a:path w="623570" h="683260">
                <a:moveTo>
                  <a:pt x="0" y="0"/>
                </a:moveTo>
                <a:lnTo>
                  <a:pt x="623570" y="6832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264227" y="414274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59" y="0"/>
                </a:moveTo>
                <a:lnTo>
                  <a:pt x="220347" y="3684"/>
                </a:lnTo>
                <a:lnTo>
                  <a:pt x="179141" y="14386"/>
                </a:lnTo>
                <a:lnTo>
                  <a:pt x="141013" y="31581"/>
                </a:lnTo>
                <a:lnTo>
                  <a:pt x="106436" y="54742"/>
                </a:lnTo>
                <a:lnTo>
                  <a:pt x="75882" y="83343"/>
                </a:lnTo>
                <a:lnTo>
                  <a:pt x="49824" y="116860"/>
                </a:lnTo>
                <a:lnTo>
                  <a:pt x="28735" y="154766"/>
                </a:lnTo>
                <a:lnTo>
                  <a:pt x="13086" y="196535"/>
                </a:lnTo>
                <a:lnTo>
                  <a:pt x="3350" y="241641"/>
                </a:lnTo>
                <a:lnTo>
                  <a:pt x="0" y="289560"/>
                </a:lnTo>
                <a:lnTo>
                  <a:pt x="3350" y="337442"/>
                </a:lnTo>
                <a:lnTo>
                  <a:pt x="13086" y="382452"/>
                </a:lnTo>
                <a:lnTo>
                  <a:pt x="28735" y="424079"/>
                </a:lnTo>
                <a:lnTo>
                  <a:pt x="49824" y="461812"/>
                </a:lnTo>
                <a:lnTo>
                  <a:pt x="75882" y="495141"/>
                </a:lnTo>
                <a:lnTo>
                  <a:pt x="106436" y="523554"/>
                </a:lnTo>
                <a:lnTo>
                  <a:pt x="141013" y="546543"/>
                </a:lnTo>
                <a:lnTo>
                  <a:pt x="179141" y="563595"/>
                </a:lnTo>
                <a:lnTo>
                  <a:pt x="220347" y="574201"/>
                </a:lnTo>
                <a:lnTo>
                  <a:pt x="264159" y="577850"/>
                </a:lnTo>
                <a:lnTo>
                  <a:pt x="312310" y="573357"/>
                </a:lnTo>
                <a:lnTo>
                  <a:pt x="357261" y="560345"/>
                </a:lnTo>
                <a:lnTo>
                  <a:pt x="398356" y="539514"/>
                </a:lnTo>
                <a:lnTo>
                  <a:pt x="434935" y="511566"/>
                </a:lnTo>
                <a:lnTo>
                  <a:pt x="466340" y="477199"/>
                </a:lnTo>
                <a:lnTo>
                  <a:pt x="491913" y="437115"/>
                </a:lnTo>
                <a:lnTo>
                  <a:pt x="510994" y="392013"/>
                </a:lnTo>
                <a:lnTo>
                  <a:pt x="522926" y="342595"/>
                </a:lnTo>
                <a:lnTo>
                  <a:pt x="527050" y="289560"/>
                </a:lnTo>
                <a:lnTo>
                  <a:pt x="522926" y="236481"/>
                </a:lnTo>
                <a:lnTo>
                  <a:pt x="510994" y="186946"/>
                </a:lnTo>
                <a:lnTo>
                  <a:pt x="491913" y="141675"/>
                </a:lnTo>
                <a:lnTo>
                  <a:pt x="466340" y="101390"/>
                </a:lnTo>
                <a:lnTo>
                  <a:pt x="434935" y="66813"/>
                </a:lnTo>
                <a:lnTo>
                  <a:pt x="398356" y="38664"/>
                </a:lnTo>
                <a:lnTo>
                  <a:pt x="357261" y="17665"/>
                </a:lnTo>
                <a:lnTo>
                  <a:pt x="312310" y="4536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966959" y="4142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264225" y="4721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186507" y="351155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622300" y="0"/>
                </a:moveTo>
                <a:lnTo>
                  <a:pt x="0" y="6832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610772" y="411607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60" y="0"/>
                </a:moveTo>
                <a:lnTo>
                  <a:pt x="312310" y="4536"/>
                </a:lnTo>
                <a:lnTo>
                  <a:pt x="357261" y="17665"/>
                </a:lnTo>
                <a:lnTo>
                  <a:pt x="398356" y="38664"/>
                </a:lnTo>
                <a:lnTo>
                  <a:pt x="434935" y="66813"/>
                </a:lnTo>
                <a:lnTo>
                  <a:pt x="466340" y="101390"/>
                </a:lnTo>
                <a:lnTo>
                  <a:pt x="491913" y="141675"/>
                </a:lnTo>
                <a:lnTo>
                  <a:pt x="510994" y="186946"/>
                </a:lnTo>
                <a:lnTo>
                  <a:pt x="522926" y="236481"/>
                </a:lnTo>
                <a:lnTo>
                  <a:pt x="527050" y="289559"/>
                </a:lnTo>
                <a:lnTo>
                  <a:pt x="522926" y="342595"/>
                </a:lnTo>
                <a:lnTo>
                  <a:pt x="510994" y="392013"/>
                </a:lnTo>
                <a:lnTo>
                  <a:pt x="491913" y="437115"/>
                </a:lnTo>
                <a:lnTo>
                  <a:pt x="466340" y="477199"/>
                </a:lnTo>
                <a:lnTo>
                  <a:pt x="434935" y="511566"/>
                </a:lnTo>
                <a:lnTo>
                  <a:pt x="398356" y="539514"/>
                </a:lnTo>
                <a:lnTo>
                  <a:pt x="357261" y="560345"/>
                </a:lnTo>
                <a:lnTo>
                  <a:pt x="312310" y="573357"/>
                </a:lnTo>
                <a:lnTo>
                  <a:pt x="264160" y="577849"/>
                </a:lnTo>
                <a:lnTo>
                  <a:pt x="220347" y="574201"/>
                </a:lnTo>
                <a:lnTo>
                  <a:pt x="179141" y="563595"/>
                </a:lnTo>
                <a:lnTo>
                  <a:pt x="141013" y="546543"/>
                </a:lnTo>
                <a:lnTo>
                  <a:pt x="106436" y="523554"/>
                </a:lnTo>
                <a:lnTo>
                  <a:pt x="75882" y="495141"/>
                </a:lnTo>
                <a:lnTo>
                  <a:pt x="49824" y="461812"/>
                </a:lnTo>
                <a:lnTo>
                  <a:pt x="28735" y="424079"/>
                </a:lnTo>
                <a:lnTo>
                  <a:pt x="13086" y="382452"/>
                </a:lnTo>
                <a:lnTo>
                  <a:pt x="3350" y="337442"/>
                </a:lnTo>
                <a:lnTo>
                  <a:pt x="0" y="289559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610772" y="4116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13505" y="4695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072640" y="4721859"/>
            <a:ext cx="350520" cy="974090"/>
          </a:xfrm>
          <a:custGeom>
            <a:avLst/>
            <a:gdLst/>
            <a:ahLst/>
            <a:cxnLst/>
            <a:rect l="l" t="t" r="r" b="b"/>
            <a:pathLst>
              <a:path w="262889" h="974089">
                <a:moveTo>
                  <a:pt x="262889" y="0"/>
                </a:moveTo>
                <a:lnTo>
                  <a:pt x="0" y="9740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89948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90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208"/>
                </a:lnTo>
                <a:lnTo>
                  <a:pt x="513963" y="381314"/>
                </a:lnTo>
                <a:lnTo>
                  <a:pt x="498314" y="423083"/>
                </a:lnTo>
                <a:lnTo>
                  <a:pt x="477225" y="460989"/>
                </a:lnTo>
                <a:lnTo>
                  <a:pt x="451167" y="494506"/>
                </a:lnTo>
                <a:lnTo>
                  <a:pt x="420613" y="523107"/>
                </a:lnTo>
                <a:lnTo>
                  <a:pt x="386036" y="546268"/>
                </a:lnTo>
                <a:lnTo>
                  <a:pt x="347908" y="563463"/>
                </a:lnTo>
                <a:lnTo>
                  <a:pt x="306702" y="574165"/>
                </a:lnTo>
                <a:lnTo>
                  <a:pt x="262890" y="577850"/>
                </a:lnTo>
                <a:lnTo>
                  <a:pt x="219113" y="574165"/>
                </a:lnTo>
                <a:lnTo>
                  <a:pt x="178003" y="563463"/>
                </a:lnTo>
                <a:lnTo>
                  <a:pt x="140017" y="546268"/>
                </a:lnTo>
                <a:lnTo>
                  <a:pt x="105613" y="523107"/>
                </a:lnTo>
                <a:lnTo>
                  <a:pt x="75247" y="494506"/>
                </a:lnTo>
                <a:lnTo>
                  <a:pt x="49377" y="460989"/>
                </a:lnTo>
                <a:lnTo>
                  <a:pt x="28460" y="423083"/>
                </a:lnTo>
                <a:lnTo>
                  <a:pt x="12953" y="381314"/>
                </a:lnTo>
                <a:lnTo>
                  <a:pt x="3314" y="336208"/>
                </a:lnTo>
                <a:lnTo>
                  <a:pt x="0" y="288290"/>
                </a:lnTo>
                <a:lnTo>
                  <a:pt x="4081" y="235254"/>
                </a:lnTo>
                <a:lnTo>
                  <a:pt x="15908" y="185836"/>
                </a:lnTo>
                <a:lnTo>
                  <a:pt x="34854" y="140734"/>
                </a:lnTo>
                <a:lnTo>
                  <a:pt x="60291" y="100650"/>
                </a:lnTo>
                <a:lnTo>
                  <a:pt x="91591" y="66283"/>
                </a:lnTo>
                <a:lnTo>
                  <a:pt x="128128" y="38335"/>
                </a:lnTo>
                <a:lnTo>
                  <a:pt x="169275" y="17504"/>
                </a:lnTo>
                <a:lnTo>
                  <a:pt x="214405" y="4492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689947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392680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41413" y="4721859"/>
            <a:ext cx="445347" cy="1000760"/>
          </a:xfrm>
          <a:custGeom>
            <a:avLst/>
            <a:gdLst/>
            <a:ahLst/>
            <a:cxnLst/>
            <a:rect l="l" t="t" r="r" b="b"/>
            <a:pathLst>
              <a:path w="334010" h="1000760">
                <a:moveTo>
                  <a:pt x="0" y="0"/>
                </a:moveTo>
                <a:lnTo>
                  <a:pt x="334009" y="10007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936240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89" y="0"/>
                </a:moveTo>
                <a:lnTo>
                  <a:pt x="214739" y="4492"/>
                </a:lnTo>
                <a:lnTo>
                  <a:pt x="169788" y="17504"/>
                </a:lnTo>
                <a:lnTo>
                  <a:pt x="128693" y="38335"/>
                </a:lnTo>
                <a:lnTo>
                  <a:pt x="92114" y="66283"/>
                </a:lnTo>
                <a:lnTo>
                  <a:pt x="60709" y="100650"/>
                </a:lnTo>
                <a:lnTo>
                  <a:pt x="35136" y="140734"/>
                </a:lnTo>
                <a:lnTo>
                  <a:pt x="16055" y="185836"/>
                </a:lnTo>
                <a:lnTo>
                  <a:pt x="4123" y="235254"/>
                </a:lnTo>
                <a:lnTo>
                  <a:pt x="0" y="288290"/>
                </a:lnTo>
                <a:lnTo>
                  <a:pt x="4123" y="341368"/>
                </a:lnTo>
                <a:lnTo>
                  <a:pt x="16055" y="390903"/>
                </a:lnTo>
                <a:lnTo>
                  <a:pt x="35136" y="436174"/>
                </a:lnTo>
                <a:lnTo>
                  <a:pt x="60709" y="476459"/>
                </a:lnTo>
                <a:lnTo>
                  <a:pt x="92114" y="511036"/>
                </a:lnTo>
                <a:lnTo>
                  <a:pt x="128693" y="539185"/>
                </a:lnTo>
                <a:lnTo>
                  <a:pt x="169788" y="560184"/>
                </a:lnTo>
                <a:lnTo>
                  <a:pt x="214739" y="573313"/>
                </a:lnTo>
                <a:lnTo>
                  <a:pt x="262889" y="577850"/>
                </a:lnTo>
                <a:lnTo>
                  <a:pt x="306702" y="574165"/>
                </a:lnTo>
                <a:lnTo>
                  <a:pt x="347908" y="563463"/>
                </a:lnTo>
                <a:lnTo>
                  <a:pt x="386036" y="546268"/>
                </a:lnTo>
                <a:lnTo>
                  <a:pt x="420613" y="523107"/>
                </a:lnTo>
                <a:lnTo>
                  <a:pt x="451167" y="494506"/>
                </a:lnTo>
                <a:lnTo>
                  <a:pt x="477225" y="460989"/>
                </a:lnTo>
                <a:lnTo>
                  <a:pt x="498314" y="423083"/>
                </a:lnTo>
                <a:lnTo>
                  <a:pt x="513963" y="381314"/>
                </a:lnTo>
                <a:lnTo>
                  <a:pt x="523699" y="336208"/>
                </a:lnTo>
                <a:lnTo>
                  <a:pt x="527050" y="288290"/>
                </a:lnTo>
                <a:lnTo>
                  <a:pt x="523699" y="240407"/>
                </a:lnTo>
                <a:lnTo>
                  <a:pt x="513963" y="195397"/>
                </a:lnTo>
                <a:lnTo>
                  <a:pt x="498314" y="153770"/>
                </a:lnTo>
                <a:lnTo>
                  <a:pt x="477225" y="116037"/>
                </a:lnTo>
                <a:lnTo>
                  <a:pt x="451167" y="82708"/>
                </a:lnTo>
                <a:lnTo>
                  <a:pt x="420613" y="54295"/>
                </a:lnTo>
                <a:lnTo>
                  <a:pt x="386036" y="31306"/>
                </a:lnTo>
                <a:lnTo>
                  <a:pt x="347908" y="14254"/>
                </a:lnTo>
                <a:lnTo>
                  <a:pt x="306702" y="3648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638972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936239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759960" y="4721859"/>
            <a:ext cx="350520" cy="974090"/>
          </a:xfrm>
          <a:custGeom>
            <a:avLst/>
            <a:gdLst/>
            <a:ahLst/>
            <a:cxnLst/>
            <a:rect l="l" t="t" r="r" b="b"/>
            <a:pathLst>
              <a:path w="262889" h="974089">
                <a:moveTo>
                  <a:pt x="262889" y="0"/>
                </a:moveTo>
                <a:lnTo>
                  <a:pt x="0" y="9740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373880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89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208"/>
                </a:lnTo>
                <a:lnTo>
                  <a:pt x="513963" y="381314"/>
                </a:lnTo>
                <a:lnTo>
                  <a:pt x="498314" y="423083"/>
                </a:lnTo>
                <a:lnTo>
                  <a:pt x="477225" y="460989"/>
                </a:lnTo>
                <a:lnTo>
                  <a:pt x="451167" y="494506"/>
                </a:lnTo>
                <a:lnTo>
                  <a:pt x="420613" y="523107"/>
                </a:lnTo>
                <a:lnTo>
                  <a:pt x="386036" y="546268"/>
                </a:lnTo>
                <a:lnTo>
                  <a:pt x="347908" y="563463"/>
                </a:lnTo>
                <a:lnTo>
                  <a:pt x="306702" y="574165"/>
                </a:lnTo>
                <a:lnTo>
                  <a:pt x="262889" y="577850"/>
                </a:lnTo>
                <a:lnTo>
                  <a:pt x="214739" y="573313"/>
                </a:lnTo>
                <a:lnTo>
                  <a:pt x="169788" y="560184"/>
                </a:lnTo>
                <a:lnTo>
                  <a:pt x="128693" y="539185"/>
                </a:lnTo>
                <a:lnTo>
                  <a:pt x="92114" y="511036"/>
                </a:lnTo>
                <a:lnTo>
                  <a:pt x="60709" y="476459"/>
                </a:lnTo>
                <a:lnTo>
                  <a:pt x="35136" y="436174"/>
                </a:lnTo>
                <a:lnTo>
                  <a:pt x="16055" y="390903"/>
                </a:lnTo>
                <a:lnTo>
                  <a:pt x="4123" y="341368"/>
                </a:lnTo>
                <a:lnTo>
                  <a:pt x="0" y="288290"/>
                </a:lnTo>
                <a:lnTo>
                  <a:pt x="4123" y="235254"/>
                </a:lnTo>
                <a:lnTo>
                  <a:pt x="16055" y="185836"/>
                </a:lnTo>
                <a:lnTo>
                  <a:pt x="35136" y="140734"/>
                </a:lnTo>
                <a:lnTo>
                  <a:pt x="60709" y="100650"/>
                </a:lnTo>
                <a:lnTo>
                  <a:pt x="92114" y="66283"/>
                </a:lnTo>
                <a:lnTo>
                  <a:pt x="128693" y="38335"/>
                </a:lnTo>
                <a:lnTo>
                  <a:pt x="169788" y="17504"/>
                </a:lnTo>
                <a:lnTo>
                  <a:pt x="214739" y="4492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373879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076612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916505" y="1170781"/>
            <a:ext cx="313267" cy="128079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44450">
              <a:spcBef>
                <a:spcPts val="135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43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920240" y="5144120"/>
            <a:ext cx="304800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55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168228" y="5144120"/>
            <a:ext cx="357293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35" algn="ctr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32384" algn="ctr">
              <a:spcBef>
                <a:spcPts val="155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277362" y="5220320"/>
            <a:ext cx="631612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7175">
              <a:spcBef>
                <a:spcPts val="95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774440" y="2403637"/>
            <a:ext cx="313267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44450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1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153401" y="2403637"/>
            <a:ext cx="343747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67310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1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58813" y="3556636"/>
            <a:ext cx="577427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R="635" algn="ctr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92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12268" y="3556636"/>
            <a:ext cx="577427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R="43815" algn="ctr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92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819056" y="3578860"/>
            <a:ext cx="328505" cy="11112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spcBef>
                <a:spcPts val="73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0480">
              <a:spcBef>
                <a:spcPts val="7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359053" y="3556636"/>
            <a:ext cx="577427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9370" algn="ctr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92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58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85600" y="670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 idx="4294967295"/>
          </p:nvPr>
        </p:nvSpPr>
        <p:spPr>
          <a:xfrm>
            <a:off x="1950721" y="414020"/>
            <a:ext cx="872659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building </a:t>
            </a:r>
            <a:r>
              <a:rPr dirty="0"/>
              <a:t>a </a:t>
            </a:r>
            <a:r>
              <a:rPr spc="-5" dirty="0"/>
              <a:t>heap</a:t>
            </a:r>
            <a:r>
              <a:rPr spc="-15" dirty="0"/>
              <a:t> </a:t>
            </a:r>
            <a:r>
              <a:rPr dirty="0"/>
              <a:t>(5)</a:t>
            </a:r>
          </a:p>
        </p:txBody>
      </p:sp>
      <p:sp>
        <p:nvSpPr>
          <p:cNvPr id="11" name="object 11"/>
          <p:cNvSpPr/>
          <p:nvPr/>
        </p:nvSpPr>
        <p:spPr>
          <a:xfrm>
            <a:off x="5716695" y="190500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19">
                <a:moveTo>
                  <a:pt x="264159" y="0"/>
                </a:moveTo>
                <a:lnTo>
                  <a:pt x="312310" y="4536"/>
                </a:lnTo>
                <a:lnTo>
                  <a:pt x="357261" y="17665"/>
                </a:lnTo>
                <a:lnTo>
                  <a:pt x="398356" y="38664"/>
                </a:lnTo>
                <a:lnTo>
                  <a:pt x="434935" y="66813"/>
                </a:lnTo>
                <a:lnTo>
                  <a:pt x="466340" y="101390"/>
                </a:lnTo>
                <a:lnTo>
                  <a:pt x="491913" y="141675"/>
                </a:lnTo>
                <a:lnTo>
                  <a:pt x="510994" y="186946"/>
                </a:lnTo>
                <a:lnTo>
                  <a:pt x="522926" y="236481"/>
                </a:lnTo>
                <a:lnTo>
                  <a:pt x="527050" y="289560"/>
                </a:lnTo>
                <a:lnTo>
                  <a:pt x="522926" y="342638"/>
                </a:lnTo>
                <a:lnTo>
                  <a:pt x="510994" y="392173"/>
                </a:lnTo>
                <a:lnTo>
                  <a:pt x="491913" y="437444"/>
                </a:lnTo>
                <a:lnTo>
                  <a:pt x="466340" y="477729"/>
                </a:lnTo>
                <a:lnTo>
                  <a:pt x="434935" y="512306"/>
                </a:lnTo>
                <a:lnTo>
                  <a:pt x="398356" y="540455"/>
                </a:lnTo>
                <a:lnTo>
                  <a:pt x="357261" y="561454"/>
                </a:lnTo>
                <a:lnTo>
                  <a:pt x="312310" y="574583"/>
                </a:lnTo>
                <a:lnTo>
                  <a:pt x="264159" y="579120"/>
                </a:lnTo>
                <a:lnTo>
                  <a:pt x="220347" y="575435"/>
                </a:lnTo>
                <a:lnTo>
                  <a:pt x="179141" y="564733"/>
                </a:lnTo>
                <a:lnTo>
                  <a:pt x="141013" y="547538"/>
                </a:lnTo>
                <a:lnTo>
                  <a:pt x="106436" y="524377"/>
                </a:lnTo>
                <a:lnTo>
                  <a:pt x="75882" y="495776"/>
                </a:lnTo>
                <a:lnTo>
                  <a:pt x="49824" y="462259"/>
                </a:lnTo>
                <a:lnTo>
                  <a:pt x="28735" y="424353"/>
                </a:lnTo>
                <a:lnTo>
                  <a:pt x="13086" y="382584"/>
                </a:lnTo>
                <a:lnTo>
                  <a:pt x="3350" y="337478"/>
                </a:lnTo>
                <a:lnTo>
                  <a:pt x="0" y="289560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16693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19427" y="2484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50360" y="24053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1270000" y="0"/>
                </a:moveTo>
                <a:lnTo>
                  <a:pt x="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76320" y="30365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2890" y="0"/>
                </a:moveTo>
                <a:lnTo>
                  <a:pt x="306702" y="3649"/>
                </a:lnTo>
                <a:lnTo>
                  <a:pt x="347908" y="14264"/>
                </a:lnTo>
                <a:lnTo>
                  <a:pt x="386036" y="31341"/>
                </a:lnTo>
                <a:lnTo>
                  <a:pt x="420613" y="54376"/>
                </a:lnTo>
                <a:lnTo>
                  <a:pt x="451167" y="82867"/>
                </a:lnTo>
                <a:lnTo>
                  <a:pt x="477225" y="116311"/>
                </a:lnTo>
                <a:lnTo>
                  <a:pt x="498314" y="154205"/>
                </a:lnTo>
                <a:lnTo>
                  <a:pt x="513963" y="196047"/>
                </a:lnTo>
                <a:lnTo>
                  <a:pt x="523699" y="241333"/>
                </a:lnTo>
                <a:lnTo>
                  <a:pt x="527050" y="289559"/>
                </a:lnTo>
                <a:lnTo>
                  <a:pt x="523699" y="337478"/>
                </a:lnTo>
                <a:lnTo>
                  <a:pt x="513963" y="382584"/>
                </a:lnTo>
                <a:lnTo>
                  <a:pt x="498314" y="424353"/>
                </a:lnTo>
                <a:lnTo>
                  <a:pt x="477225" y="462259"/>
                </a:lnTo>
                <a:lnTo>
                  <a:pt x="451167" y="495776"/>
                </a:lnTo>
                <a:lnTo>
                  <a:pt x="420613" y="524377"/>
                </a:lnTo>
                <a:lnTo>
                  <a:pt x="386036" y="547538"/>
                </a:lnTo>
                <a:lnTo>
                  <a:pt x="347908" y="564733"/>
                </a:lnTo>
                <a:lnTo>
                  <a:pt x="306702" y="575435"/>
                </a:lnTo>
                <a:lnTo>
                  <a:pt x="262890" y="579119"/>
                </a:lnTo>
                <a:lnTo>
                  <a:pt x="214739" y="574583"/>
                </a:lnTo>
                <a:lnTo>
                  <a:pt x="169788" y="561454"/>
                </a:lnTo>
                <a:lnTo>
                  <a:pt x="128693" y="540455"/>
                </a:lnTo>
                <a:lnTo>
                  <a:pt x="92114" y="512306"/>
                </a:lnTo>
                <a:lnTo>
                  <a:pt x="60709" y="477729"/>
                </a:lnTo>
                <a:lnTo>
                  <a:pt x="35136" y="437444"/>
                </a:lnTo>
                <a:lnTo>
                  <a:pt x="16055" y="392173"/>
                </a:lnTo>
                <a:lnTo>
                  <a:pt x="4123" y="342638"/>
                </a:lnTo>
                <a:lnTo>
                  <a:pt x="0" y="289559"/>
                </a:lnTo>
                <a:lnTo>
                  <a:pt x="3348" y="241333"/>
                </a:lnTo>
                <a:lnTo>
                  <a:pt x="13075" y="196047"/>
                </a:lnTo>
                <a:lnTo>
                  <a:pt x="28700" y="154205"/>
                </a:lnTo>
                <a:lnTo>
                  <a:pt x="49743" y="116311"/>
                </a:lnTo>
                <a:lnTo>
                  <a:pt x="75723" y="82867"/>
                </a:lnTo>
                <a:lnTo>
                  <a:pt x="106161" y="54376"/>
                </a:lnTo>
                <a:lnTo>
                  <a:pt x="140577" y="31341"/>
                </a:lnTo>
                <a:lnTo>
                  <a:pt x="178490" y="14264"/>
                </a:lnTo>
                <a:lnTo>
                  <a:pt x="219421" y="3649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76319" y="3036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79052" y="3615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39720" y="356362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622300" y="0"/>
                </a:moveTo>
                <a:lnTo>
                  <a:pt x="0" y="6832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65680" y="416814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89" y="0"/>
                </a:moveTo>
                <a:lnTo>
                  <a:pt x="306702" y="3684"/>
                </a:lnTo>
                <a:lnTo>
                  <a:pt x="347908" y="14386"/>
                </a:lnTo>
                <a:lnTo>
                  <a:pt x="386036" y="31581"/>
                </a:lnTo>
                <a:lnTo>
                  <a:pt x="420613" y="54742"/>
                </a:lnTo>
                <a:lnTo>
                  <a:pt x="451167" y="83343"/>
                </a:lnTo>
                <a:lnTo>
                  <a:pt x="477225" y="116860"/>
                </a:lnTo>
                <a:lnTo>
                  <a:pt x="498314" y="154766"/>
                </a:lnTo>
                <a:lnTo>
                  <a:pt x="513963" y="196535"/>
                </a:lnTo>
                <a:lnTo>
                  <a:pt x="523699" y="241641"/>
                </a:lnTo>
                <a:lnTo>
                  <a:pt x="527050" y="289560"/>
                </a:lnTo>
                <a:lnTo>
                  <a:pt x="523699" y="337442"/>
                </a:lnTo>
                <a:lnTo>
                  <a:pt x="513963" y="382452"/>
                </a:lnTo>
                <a:lnTo>
                  <a:pt x="498314" y="424079"/>
                </a:lnTo>
                <a:lnTo>
                  <a:pt x="477225" y="461812"/>
                </a:lnTo>
                <a:lnTo>
                  <a:pt x="451167" y="495141"/>
                </a:lnTo>
                <a:lnTo>
                  <a:pt x="420613" y="523554"/>
                </a:lnTo>
                <a:lnTo>
                  <a:pt x="386036" y="546543"/>
                </a:lnTo>
                <a:lnTo>
                  <a:pt x="347908" y="563595"/>
                </a:lnTo>
                <a:lnTo>
                  <a:pt x="306702" y="574201"/>
                </a:lnTo>
                <a:lnTo>
                  <a:pt x="262889" y="577850"/>
                </a:lnTo>
                <a:lnTo>
                  <a:pt x="214739" y="573357"/>
                </a:lnTo>
                <a:lnTo>
                  <a:pt x="169788" y="560345"/>
                </a:lnTo>
                <a:lnTo>
                  <a:pt x="128693" y="539514"/>
                </a:lnTo>
                <a:lnTo>
                  <a:pt x="92114" y="511566"/>
                </a:lnTo>
                <a:lnTo>
                  <a:pt x="60709" y="477199"/>
                </a:lnTo>
                <a:lnTo>
                  <a:pt x="35136" y="437115"/>
                </a:lnTo>
                <a:lnTo>
                  <a:pt x="16055" y="392013"/>
                </a:lnTo>
                <a:lnTo>
                  <a:pt x="4123" y="342595"/>
                </a:lnTo>
                <a:lnTo>
                  <a:pt x="0" y="289560"/>
                </a:lnTo>
                <a:lnTo>
                  <a:pt x="4123" y="236481"/>
                </a:lnTo>
                <a:lnTo>
                  <a:pt x="16055" y="186946"/>
                </a:lnTo>
                <a:lnTo>
                  <a:pt x="35136" y="141675"/>
                </a:lnTo>
                <a:lnTo>
                  <a:pt x="60709" y="101390"/>
                </a:lnTo>
                <a:lnTo>
                  <a:pt x="92114" y="66813"/>
                </a:lnTo>
                <a:lnTo>
                  <a:pt x="128693" y="38664"/>
                </a:lnTo>
                <a:lnTo>
                  <a:pt x="169788" y="17665"/>
                </a:lnTo>
                <a:lnTo>
                  <a:pt x="214739" y="4536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65680" y="416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68413" y="4747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16400" y="3536950"/>
            <a:ext cx="829733" cy="684530"/>
          </a:xfrm>
          <a:custGeom>
            <a:avLst/>
            <a:gdLst/>
            <a:ahLst/>
            <a:cxnLst/>
            <a:rect l="l" t="t" r="r" b="b"/>
            <a:pathLst>
              <a:path w="622300" h="684529">
                <a:moveTo>
                  <a:pt x="0" y="0"/>
                </a:moveTo>
                <a:lnTo>
                  <a:pt x="622300" y="6845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17439" y="414274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60" y="0"/>
                </a:moveTo>
                <a:lnTo>
                  <a:pt x="220347" y="3648"/>
                </a:lnTo>
                <a:lnTo>
                  <a:pt x="179141" y="14254"/>
                </a:lnTo>
                <a:lnTo>
                  <a:pt x="141013" y="31306"/>
                </a:lnTo>
                <a:lnTo>
                  <a:pt x="106436" y="54295"/>
                </a:lnTo>
                <a:lnTo>
                  <a:pt x="75882" y="82708"/>
                </a:lnTo>
                <a:lnTo>
                  <a:pt x="49824" y="116037"/>
                </a:lnTo>
                <a:lnTo>
                  <a:pt x="28735" y="153770"/>
                </a:lnTo>
                <a:lnTo>
                  <a:pt x="13086" y="195397"/>
                </a:lnTo>
                <a:lnTo>
                  <a:pt x="3350" y="240407"/>
                </a:lnTo>
                <a:lnTo>
                  <a:pt x="0" y="288290"/>
                </a:lnTo>
                <a:lnTo>
                  <a:pt x="3350" y="336208"/>
                </a:lnTo>
                <a:lnTo>
                  <a:pt x="13086" y="381314"/>
                </a:lnTo>
                <a:lnTo>
                  <a:pt x="28735" y="423083"/>
                </a:lnTo>
                <a:lnTo>
                  <a:pt x="49824" y="460989"/>
                </a:lnTo>
                <a:lnTo>
                  <a:pt x="75882" y="494506"/>
                </a:lnTo>
                <a:lnTo>
                  <a:pt x="106436" y="523107"/>
                </a:lnTo>
                <a:lnTo>
                  <a:pt x="141013" y="546268"/>
                </a:lnTo>
                <a:lnTo>
                  <a:pt x="179141" y="563463"/>
                </a:lnTo>
                <a:lnTo>
                  <a:pt x="220347" y="574165"/>
                </a:lnTo>
                <a:lnTo>
                  <a:pt x="264160" y="577850"/>
                </a:lnTo>
                <a:lnTo>
                  <a:pt x="307936" y="574165"/>
                </a:lnTo>
                <a:lnTo>
                  <a:pt x="349046" y="563463"/>
                </a:lnTo>
                <a:lnTo>
                  <a:pt x="387032" y="546268"/>
                </a:lnTo>
                <a:lnTo>
                  <a:pt x="421436" y="523107"/>
                </a:lnTo>
                <a:lnTo>
                  <a:pt x="451802" y="494506"/>
                </a:lnTo>
                <a:lnTo>
                  <a:pt x="477672" y="460989"/>
                </a:lnTo>
                <a:lnTo>
                  <a:pt x="498589" y="423083"/>
                </a:lnTo>
                <a:lnTo>
                  <a:pt x="514096" y="381314"/>
                </a:lnTo>
                <a:lnTo>
                  <a:pt x="523735" y="336208"/>
                </a:lnTo>
                <a:lnTo>
                  <a:pt x="527050" y="288290"/>
                </a:lnTo>
                <a:lnTo>
                  <a:pt x="522968" y="235254"/>
                </a:lnTo>
                <a:lnTo>
                  <a:pt x="511141" y="185836"/>
                </a:lnTo>
                <a:lnTo>
                  <a:pt x="492195" y="140734"/>
                </a:lnTo>
                <a:lnTo>
                  <a:pt x="466758" y="100650"/>
                </a:lnTo>
                <a:lnTo>
                  <a:pt x="435458" y="66283"/>
                </a:lnTo>
                <a:lnTo>
                  <a:pt x="398921" y="38335"/>
                </a:lnTo>
                <a:lnTo>
                  <a:pt x="357774" y="17504"/>
                </a:lnTo>
                <a:lnTo>
                  <a:pt x="312644" y="4492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20172" y="4142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17439" y="4720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56772" y="24053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0" y="0"/>
                </a:moveTo>
                <a:lnTo>
                  <a:pt x="127000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953588" y="30111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4160" y="0"/>
                </a:moveTo>
                <a:lnTo>
                  <a:pt x="220347" y="3684"/>
                </a:lnTo>
                <a:lnTo>
                  <a:pt x="179141" y="14386"/>
                </a:lnTo>
                <a:lnTo>
                  <a:pt x="141013" y="31581"/>
                </a:lnTo>
                <a:lnTo>
                  <a:pt x="106436" y="54742"/>
                </a:lnTo>
                <a:lnTo>
                  <a:pt x="75882" y="83343"/>
                </a:lnTo>
                <a:lnTo>
                  <a:pt x="49824" y="116860"/>
                </a:lnTo>
                <a:lnTo>
                  <a:pt x="28735" y="154766"/>
                </a:lnTo>
                <a:lnTo>
                  <a:pt x="13086" y="196535"/>
                </a:lnTo>
                <a:lnTo>
                  <a:pt x="3350" y="241641"/>
                </a:lnTo>
                <a:lnTo>
                  <a:pt x="0" y="289559"/>
                </a:lnTo>
                <a:lnTo>
                  <a:pt x="3350" y="337478"/>
                </a:lnTo>
                <a:lnTo>
                  <a:pt x="13086" y="382584"/>
                </a:lnTo>
                <a:lnTo>
                  <a:pt x="28735" y="424353"/>
                </a:lnTo>
                <a:lnTo>
                  <a:pt x="49824" y="462259"/>
                </a:lnTo>
                <a:lnTo>
                  <a:pt x="75882" y="495776"/>
                </a:lnTo>
                <a:lnTo>
                  <a:pt x="106436" y="524377"/>
                </a:lnTo>
                <a:lnTo>
                  <a:pt x="141013" y="547538"/>
                </a:lnTo>
                <a:lnTo>
                  <a:pt x="179141" y="564733"/>
                </a:lnTo>
                <a:lnTo>
                  <a:pt x="220347" y="575435"/>
                </a:lnTo>
                <a:lnTo>
                  <a:pt x="264160" y="579119"/>
                </a:lnTo>
                <a:lnTo>
                  <a:pt x="312310" y="574583"/>
                </a:lnTo>
                <a:lnTo>
                  <a:pt x="357261" y="561454"/>
                </a:lnTo>
                <a:lnTo>
                  <a:pt x="398356" y="540455"/>
                </a:lnTo>
                <a:lnTo>
                  <a:pt x="434935" y="512306"/>
                </a:lnTo>
                <a:lnTo>
                  <a:pt x="466340" y="477729"/>
                </a:lnTo>
                <a:lnTo>
                  <a:pt x="491913" y="437444"/>
                </a:lnTo>
                <a:lnTo>
                  <a:pt x="510994" y="392173"/>
                </a:lnTo>
                <a:lnTo>
                  <a:pt x="522926" y="342638"/>
                </a:lnTo>
                <a:lnTo>
                  <a:pt x="527050" y="289559"/>
                </a:lnTo>
                <a:lnTo>
                  <a:pt x="522926" y="236481"/>
                </a:lnTo>
                <a:lnTo>
                  <a:pt x="510994" y="186946"/>
                </a:lnTo>
                <a:lnTo>
                  <a:pt x="491913" y="141675"/>
                </a:lnTo>
                <a:lnTo>
                  <a:pt x="466340" y="101390"/>
                </a:lnTo>
                <a:lnTo>
                  <a:pt x="434935" y="66813"/>
                </a:lnTo>
                <a:lnTo>
                  <a:pt x="398356" y="38664"/>
                </a:lnTo>
                <a:lnTo>
                  <a:pt x="357261" y="17665"/>
                </a:lnTo>
                <a:lnTo>
                  <a:pt x="312310" y="4536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656320" y="301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51893" y="35902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561493" y="3538220"/>
            <a:ext cx="831427" cy="683260"/>
          </a:xfrm>
          <a:custGeom>
            <a:avLst/>
            <a:gdLst/>
            <a:ahLst/>
            <a:cxnLst/>
            <a:rect l="l" t="t" r="r" b="b"/>
            <a:pathLst>
              <a:path w="623570" h="683260">
                <a:moveTo>
                  <a:pt x="0" y="0"/>
                </a:moveTo>
                <a:lnTo>
                  <a:pt x="623570" y="6832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264227" y="414274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59" y="0"/>
                </a:moveTo>
                <a:lnTo>
                  <a:pt x="220347" y="3684"/>
                </a:lnTo>
                <a:lnTo>
                  <a:pt x="179141" y="14386"/>
                </a:lnTo>
                <a:lnTo>
                  <a:pt x="141013" y="31581"/>
                </a:lnTo>
                <a:lnTo>
                  <a:pt x="106436" y="54742"/>
                </a:lnTo>
                <a:lnTo>
                  <a:pt x="75882" y="83343"/>
                </a:lnTo>
                <a:lnTo>
                  <a:pt x="49824" y="116860"/>
                </a:lnTo>
                <a:lnTo>
                  <a:pt x="28735" y="154766"/>
                </a:lnTo>
                <a:lnTo>
                  <a:pt x="13086" y="196535"/>
                </a:lnTo>
                <a:lnTo>
                  <a:pt x="3350" y="241641"/>
                </a:lnTo>
                <a:lnTo>
                  <a:pt x="0" y="289560"/>
                </a:lnTo>
                <a:lnTo>
                  <a:pt x="3350" y="337442"/>
                </a:lnTo>
                <a:lnTo>
                  <a:pt x="13086" y="382452"/>
                </a:lnTo>
                <a:lnTo>
                  <a:pt x="28735" y="424079"/>
                </a:lnTo>
                <a:lnTo>
                  <a:pt x="49824" y="461812"/>
                </a:lnTo>
                <a:lnTo>
                  <a:pt x="75882" y="495141"/>
                </a:lnTo>
                <a:lnTo>
                  <a:pt x="106436" y="523554"/>
                </a:lnTo>
                <a:lnTo>
                  <a:pt x="141013" y="546543"/>
                </a:lnTo>
                <a:lnTo>
                  <a:pt x="179141" y="563595"/>
                </a:lnTo>
                <a:lnTo>
                  <a:pt x="220347" y="574201"/>
                </a:lnTo>
                <a:lnTo>
                  <a:pt x="264159" y="577850"/>
                </a:lnTo>
                <a:lnTo>
                  <a:pt x="312310" y="573357"/>
                </a:lnTo>
                <a:lnTo>
                  <a:pt x="357261" y="560345"/>
                </a:lnTo>
                <a:lnTo>
                  <a:pt x="398356" y="539514"/>
                </a:lnTo>
                <a:lnTo>
                  <a:pt x="434935" y="511566"/>
                </a:lnTo>
                <a:lnTo>
                  <a:pt x="466340" y="477199"/>
                </a:lnTo>
                <a:lnTo>
                  <a:pt x="491913" y="437115"/>
                </a:lnTo>
                <a:lnTo>
                  <a:pt x="510994" y="392013"/>
                </a:lnTo>
                <a:lnTo>
                  <a:pt x="522926" y="342595"/>
                </a:lnTo>
                <a:lnTo>
                  <a:pt x="527050" y="289560"/>
                </a:lnTo>
                <a:lnTo>
                  <a:pt x="522926" y="236481"/>
                </a:lnTo>
                <a:lnTo>
                  <a:pt x="510994" y="186946"/>
                </a:lnTo>
                <a:lnTo>
                  <a:pt x="491913" y="141675"/>
                </a:lnTo>
                <a:lnTo>
                  <a:pt x="466340" y="101390"/>
                </a:lnTo>
                <a:lnTo>
                  <a:pt x="434935" y="66813"/>
                </a:lnTo>
                <a:lnTo>
                  <a:pt x="398356" y="38664"/>
                </a:lnTo>
                <a:lnTo>
                  <a:pt x="357261" y="17665"/>
                </a:lnTo>
                <a:lnTo>
                  <a:pt x="312310" y="4536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966959" y="4142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264225" y="4721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186507" y="351155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622300" y="0"/>
                </a:moveTo>
                <a:lnTo>
                  <a:pt x="0" y="6832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610772" y="411607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60" y="0"/>
                </a:moveTo>
                <a:lnTo>
                  <a:pt x="312310" y="4536"/>
                </a:lnTo>
                <a:lnTo>
                  <a:pt x="357261" y="17665"/>
                </a:lnTo>
                <a:lnTo>
                  <a:pt x="398356" y="38664"/>
                </a:lnTo>
                <a:lnTo>
                  <a:pt x="434935" y="66813"/>
                </a:lnTo>
                <a:lnTo>
                  <a:pt x="466340" y="101390"/>
                </a:lnTo>
                <a:lnTo>
                  <a:pt x="491913" y="141675"/>
                </a:lnTo>
                <a:lnTo>
                  <a:pt x="510994" y="186946"/>
                </a:lnTo>
                <a:lnTo>
                  <a:pt x="522926" y="236481"/>
                </a:lnTo>
                <a:lnTo>
                  <a:pt x="527050" y="289559"/>
                </a:lnTo>
                <a:lnTo>
                  <a:pt x="522926" y="342595"/>
                </a:lnTo>
                <a:lnTo>
                  <a:pt x="510994" y="392013"/>
                </a:lnTo>
                <a:lnTo>
                  <a:pt x="491913" y="437115"/>
                </a:lnTo>
                <a:lnTo>
                  <a:pt x="466340" y="477199"/>
                </a:lnTo>
                <a:lnTo>
                  <a:pt x="434935" y="511566"/>
                </a:lnTo>
                <a:lnTo>
                  <a:pt x="398356" y="539514"/>
                </a:lnTo>
                <a:lnTo>
                  <a:pt x="357261" y="560345"/>
                </a:lnTo>
                <a:lnTo>
                  <a:pt x="312310" y="573357"/>
                </a:lnTo>
                <a:lnTo>
                  <a:pt x="264160" y="577849"/>
                </a:lnTo>
                <a:lnTo>
                  <a:pt x="220347" y="574201"/>
                </a:lnTo>
                <a:lnTo>
                  <a:pt x="179141" y="563595"/>
                </a:lnTo>
                <a:lnTo>
                  <a:pt x="141013" y="546543"/>
                </a:lnTo>
                <a:lnTo>
                  <a:pt x="106436" y="523554"/>
                </a:lnTo>
                <a:lnTo>
                  <a:pt x="75882" y="495141"/>
                </a:lnTo>
                <a:lnTo>
                  <a:pt x="49824" y="461812"/>
                </a:lnTo>
                <a:lnTo>
                  <a:pt x="28735" y="424079"/>
                </a:lnTo>
                <a:lnTo>
                  <a:pt x="13086" y="382452"/>
                </a:lnTo>
                <a:lnTo>
                  <a:pt x="3350" y="337442"/>
                </a:lnTo>
                <a:lnTo>
                  <a:pt x="0" y="289559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610772" y="4116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13505" y="4695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072640" y="4721859"/>
            <a:ext cx="350520" cy="974090"/>
          </a:xfrm>
          <a:custGeom>
            <a:avLst/>
            <a:gdLst/>
            <a:ahLst/>
            <a:cxnLst/>
            <a:rect l="l" t="t" r="r" b="b"/>
            <a:pathLst>
              <a:path w="262889" h="974089">
                <a:moveTo>
                  <a:pt x="262889" y="0"/>
                </a:moveTo>
                <a:lnTo>
                  <a:pt x="0" y="9740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89948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90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208"/>
                </a:lnTo>
                <a:lnTo>
                  <a:pt x="513963" y="381314"/>
                </a:lnTo>
                <a:lnTo>
                  <a:pt x="498314" y="423083"/>
                </a:lnTo>
                <a:lnTo>
                  <a:pt x="477225" y="460989"/>
                </a:lnTo>
                <a:lnTo>
                  <a:pt x="451167" y="494506"/>
                </a:lnTo>
                <a:lnTo>
                  <a:pt x="420613" y="523107"/>
                </a:lnTo>
                <a:lnTo>
                  <a:pt x="386036" y="546268"/>
                </a:lnTo>
                <a:lnTo>
                  <a:pt x="347908" y="563463"/>
                </a:lnTo>
                <a:lnTo>
                  <a:pt x="306702" y="574165"/>
                </a:lnTo>
                <a:lnTo>
                  <a:pt x="262890" y="577850"/>
                </a:lnTo>
                <a:lnTo>
                  <a:pt x="219113" y="574165"/>
                </a:lnTo>
                <a:lnTo>
                  <a:pt x="178003" y="563463"/>
                </a:lnTo>
                <a:lnTo>
                  <a:pt x="140017" y="546268"/>
                </a:lnTo>
                <a:lnTo>
                  <a:pt x="105613" y="523107"/>
                </a:lnTo>
                <a:lnTo>
                  <a:pt x="75247" y="494506"/>
                </a:lnTo>
                <a:lnTo>
                  <a:pt x="49377" y="460989"/>
                </a:lnTo>
                <a:lnTo>
                  <a:pt x="28460" y="423083"/>
                </a:lnTo>
                <a:lnTo>
                  <a:pt x="12953" y="381314"/>
                </a:lnTo>
                <a:lnTo>
                  <a:pt x="3314" y="336208"/>
                </a:lnTo>
                <a:lnTo>
                  <a:pt x="0" y="288290"/>
                </a:lnTo>
                <a:lnTo>
                  <a:pt x="4081" y="235254"/>
                </a:lnTo>
                <a:lnTo>
                  <a:pt x="15908" y="185836"/>
                </a:lnTo>
                <a:lnTo>
                  <a:pt x="34854" y="140734"/>
                </a:lnTo>
                <a:lnTo>
                  <a:pt x="60291" y="100650"/>
                </a:lnTo>
                <a:lnTo>
                  <a:pt x="91591" y="66283"/>
                </a:lnTo>
                <a:lnTo>
                  <a:pt x="128128" y="38335"/>
                </a:lnTo>
                <a:lnTo>
                  <a:pt x="169275" y="17504"/>
                </a:lnTo>
                <a:lnTo>
                  <a:pt x="214405" y="4492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689947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392680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41413" y="4721859"/>
            <a:ext cx="445347" cy="1000760"/>
          </a:xfrm>
          <a:custGeom>
            <a:avLst/>
            <a:gdLst/>
            <a:ahLst/>
            <a:cxnLst/>
            <a:rect l="l" t="t" r="r" b="b"/>
            <a:pathLst>
              <a:path w="334010" h="1000760">
                <a:moveTo>
                  <a:pt x="0" y="0"/>
                </a:moveTo>
                <a:lnTo>
                  <a:pt x="334009" y="10007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936240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89" y="0"/>
                </a:moveTo>
                <a:lnTo>
                  <a:pt x="214739" y="4492"/>
                </a:lnTo>
                <a:lnTo>
                  <a:pt x="169788" y="17504"/>
                </a:lnTo>
                <a:lnTo>
                  <a:pt x="128693" y="38335"/>
                </a:lnTo>
                <a:lnTo>
                  <a:pt x="92114" y="66283"/>
                </a:lnTo>
                <a:lnTo>
                  <a:pt x="60709" y="100650"/>
                </a:lnTo>
                <a:lnTo>
                  <a:pt x="35136" y="140734"/>
                </a:lnTo>
                <a:lnTo>
                  <a:pt x="16055" y="185836"/>
                </a:lnTo>
                <a:lnTo>
                  <a:pt x="4123" y="235254"/>
                </a:lnTo>
                <a:lnTo>
                  <a:pt x="0" y="288290"/>
                </a:lnTo>
                <a:lnTo>
                  <a:pt x="4123" y="341368"/>
                </a:lnTo>
                <a:lnTo>
                  <a:pt x="16055" y="390903"/>
                </a:lnTo>
                <a:lnTo>
                  <a:pt x="35136" y="436174"/>
                </a:lnTo>
                <a:lnTo>
                  <a:pt x="60709" y="476459"/>
                </a:lnTo>
                <a:lnTo>
                  <a:pt x="92114" y="511036"/>
                </a:lnTo>
                <a:lnTo>
                  <a:pt x="128693" y="539185"/>
                </a:lnTo>
                <a:lnTo>
                  <a:pt x="169788" y="560184"/>
                </a:lnTo>
                <a:lnTo>
                  <a:pt x="214739" y="573313"/>
                </a:lnTo>
                <a:lnTo>
                  <a:pt x="262889" y="577850"/>
                </a:lnTo>
                <a:lnTo>
                  <a:pt x="306702" y="574165"/>
                </a:lnTo>
                <a:lnTo>
                  <a:pt x="347908" y="563463"/>
                </a:lnTo>
                <a:lnTo>
                  <a:pt x="386036" y="546268"/>
                </a:lnTo>
                <a:lnTo>
                  <a:pt x="420613" y="523107"/>
                </a:lnTo>
                <a:lnTo>
                  <a:pt x="451167" y="494506"/>
                </a:lnTo>
                <a:lnTo>
                  <a:pt x="477225" y="460989"/>
                </a:lnTo>
                <a:lnTo>
                  <a:pt x="498314" y="423083"/>
                </a:lnTo>
                <a:lnTo>
                  <a:pt x="513963" y="381314"/>
                </a:lnTo>
                <a:lnTo>
                  <a:pt x="523699" y="336208"/>
                </a:lnTo>
                <a:lnTo>
                  <a:pt x="527050" y="288290"/>
                </a:lnTo>
                <a:lnTo>
                  <a:pt x="523699" y="240407"/>
                </a:lnTo>
                <a:lnTo>
                  <a:pt x="513963" y="195397"/>
                </a:lnTo>
                <a:lnTo>
                  <a:pt x="498314" y="153770"/>
                </a:lnTo>
                <a:lnTo>
                  <a:pt x="477225" y="116037"/>
                </a:lnTo>
                <a:lnTo>
                  <a:pt x="451167" y="82708"/>
                </a:lnTo>
                <a:lnTo>
                  <a:pt x="420613" y="54295"/>
                </a:lnTo>
                <a:lnTo>
                  <a:pt x="386036" y="31306"/>
                </a:lnTo>
                <a:lnTo>
                  <a:pt x="347908" y="14254"/>
                </a:lnTo>
                <a:lnTo>
                  <a:pt x="306702" y="3648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638972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936239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759960" y="4721859"/>
            <a:ext cx="350520" cy="974090"/>
          </a:xfrm>
          <a:custGeom>
            <a:avLst/>
            <a:gdLst/>
            <a:ahLst/>
            <a:cxnLst/>
            <a:rect l="l" t="t" r="r" b="b"/>
            <a:pathLst>
              <a:path w="262889" h="974089">
                <a:moveTo>
                  <a:pt x="262889" y="0"/>
                </a:moveTo>
                <a:lnTo>
                  <a:pt x="0" y="9740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373880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89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208"/>
                </a:lnTo>
                <a:lnTo>
                  <a:pt x="513963" y="381314"/>
                </a:lnTo>
                <a:lnTo>
                  <a:pt x="498314" y="423083"/>
                </a:lnTo>
                <a:lnTo>
                  <a:pt x="477225" y="460989"/>
                </a:lnTo>
                <a:lnTo>
                  <a:pt x="451167" y="494506"/>
                </a:lnTo>
                <a:lnTo>
                  <a:pt x="420613" y="523107"/>
                </a:lnTo>
                <a:lnTo>
                  <a:pt x="386036" y="546268"/>
                </a:lnTo>
                <a:lnTo>
                  <a:pt x="347908" y="563463"/>
                </a:lnTo>
                <a:lnTo>
                  <a:pt x="306702" y="574165"/>
                </a:lnTo>
                <a:lnTo>
                  <a:pt x="262889" y="577850"/>
                </a:lnTo>
                <a:lnTo>
                  <a:pt x="214739" y="573313"/>
                </a:lnTo>
                <a:lnTo>
                  <a:pt x="169788" y="560184"/>
                </a:lnTo>
                <a:lnTo>
                  <a:pt x="128693" y="539185"/>
                </a:lnTo>
                <a:lnTo>
                  <a:pt x="92114" y="511036"/>
                </a:lnTo>
                <a:lnTo>
                  <a:pt x="60709" y="476459"/>
                </a:lnTo>
                <a:lnTo>
                  <a:pt x="35136" y="436174"/>
                </a:lnTo>
                <a:lnTo>
                  <a:pt x="16055" y="390903"/>
                </a:lnTo>
                <a:lnTo>
                  <a:pt x="4123" y="341368"/>
                </a:lnTo>
                <a:lnTo>
                  <a:pt x="0" y="288290"/>
                </a:lnTo>
                <a:lnTo>
                  <a:pt x="4123" y="235254"/>
                </a:lnTo>
                <a:lnTo>
                  <a:pt x="16055" y="185836"/>
                </a:lnTo>
                <a:lnTo>
                  <a:pt x="35136" y="140734"/>
                </a:lnTo>
                <a:lnTo>
                  <a:pt x="60709" y="100650"/>
                </a:lnTo>
                <a:lnTo>
                  <a:pt x="92114" y="66283"/>
                </a:lnTo>
                <a:lnTo>
                  <a:pt x="128693" y="38335"/>
                </a:lnTo>
                <a:lnTo>
                  <a:pt x="169788" y="17504"/>
                </a:lnTo>
                <a:lnTo>
                  <a:pt x="214739" y="4492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373879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076612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916505" y="1170781"/>
            <a:ext cx="313267" cy="128079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44450">
              <a:spcBef>
                <a:spcPts val="135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43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920240" y="5144120"/>
            <a:ext cx="304800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55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168228" y="5144120"/>
            <a:ext cx="357293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35" algn="ctr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32384" algn="ctr">
              <a:spcBef>
                <a:spcPts val="155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277362" y="5220320"/>
            <a:ext cx="631612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7175">
              <a:spcBef>
                <a:spcPts val="95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774440" y="2403637"/>
            <a:ext cx="313267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44450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1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016240" y="2403637"/>
            <a:ext cx="577427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85090" algn="ctr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01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58813" y="3556636"/>
            <a:ext cx="577427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R="635" algn="ctr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92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12268" y="3556636"/>
            <a:ext cx="577427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R="43815" algn="ctr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92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819056" y="3578860"/>
            <a:ext cx="328505" cy="11112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spcBef>
                <a:spcPts val="73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0480">
              <a:spcBef>
                <a:spcPts val="7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496213" y="3556636"/>
            <a:ext cx="313267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445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75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85600" y="670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 idx="4294967295"/>
          </p:nvPr>
        </p:nvSpPr>
        <p:spPr>
          <a:xfrm>
            <a:off x="1950721" y="414020"/>
            <a:ext cx="872659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building </a:t>
            </a:r>
            <a:r>
              <a:rPr dirty="0"/>
              <a:t>a </a:t>
            </a:r>
            <a:r>
              <a:rPr spc="-5" dirty="0"/>
              <a:t>heap</a:t>
            </a:r>
            <a:r>
              <a:rPr spc="-15" dirty="0"/>
              <a:t> </a:t>
            </a:r>
            <a:r>
              <a:rPr dirty="0"/>
              <a:t>(6)</a:t>
            </a:r>
          </a:p>
        </p:txBody>
      </p:sp>
      <p:sp>
        <p:nvSpPr>
          <p:cNvPr id="11" name="object 11"/>
          <p:cNvSpPr/>
          <p:nvPr/>
        </p:nvSpPr>
        <p:spPr>
          <a:xfrm>
            <a:off x="5716695" y="190500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19">
                <a:moveTo>
                  <a:pt x="264159" y="0"/>
                </a:moveTo>
                <a:lnTo>
                  <a:pt x="312310" y="4536"/>
                </a:lnTo>
                <a:lnTo>
                  <a:pt x="357261" y="17665"/>
                </a:lnTo>
                <a:lnTo>
                  <a:pt x="398356" y="38664"/>
                </a:lnTo>
                <a:lnTo>
                  <a:pt x="434935" y="66813"/>
                </a:lnTo>
                <a:lnTo>
                  <a:pt x="466340" y="101390"/>
                </a:lnTo>
                <a:lnTo>
                  <a:pt x="491913" y="141675"/>
                </a:lnTo>
                <a:lnTo>
                  <a:pt x="510994" y="186946"/>
                </a:lnTo>
                <a:lnTo>
                  <a:pt x="522926" y="236481"/>
                </a:lnTo>
                <a:lnTo>
                  <a:pt x="527050" y="289560"/>
                </a:lnTo>
                <a:lnTo>
                  <a:pt x="522926" y="342638"/>
                </a:lnTo>
                <a:lnTo>
                  <a:pt x="510994" y="392173"/>
                </a:lnTo>
                <a:lnTo>
                  <a:pt x="491913" y="437444"/>
                </a:lnTo>
                <a:lnTo>
                  <a:pt x="466340" y="477729"/>
                </a:lnTo>
                <a:lnTo>
                  <a:pt x="434935" y="512306"/>
                </a:lnTo>
                <a:lnTo>
                  <a:pt x="398356" y="540455"/>
                </a:lnTo>
                <a:lnTo>
                  <a:pt x="357261" y="561454"/>
                </a:lnTo>
                <a:lnTo>
                  <a:pt x="312310" y="574583"/>
                </a:lnTo>
                <a:lnTo>
                  <a:pt x="264159" y="579120"/>
                </a:lnTo>
                <a:lnTo>
                  <a:pt x="220347" y="575435"/>
                </a:lnTo>
                <a:lnTo>
                  <a:pt x="179141" y="564733"/>
                </a:lnTo>
                <a:lnTo>
                  <a:pt x="141013" y="547538"/>
                </a:lnTo>
                <a:lnTo>
                  <a:pt x="106436" y="524377"/>
                </a:lnTo>
                <a:lnTo>
                  <a:pt x="75882" y="495776"/>
                </a:lnTo>
                <a:lnTo>
                  <a:pt x="49824" y="462259"/>
                </a:lnTo>
                <a:lnTo>
                  <a:pt x="28735" y="424353"/>
                </a:lnTo>
                <a:lnTo>
                  <a:pt x="13086" y="382584"/>
                </a:lnTo>
                <a:lnTo>
                  <a:pt x="3350" y="337478"/>
                </a:lnTo>
                <a:lnTo>
                  <a:pt x="0" y="289560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16693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19427" y="2484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50360" y="24053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1270000" y="0"/>
                </a:moveTo>
                <a:lnTo>
                  <a:pt x="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76320" y="30365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2890" y="0"/>
                </a:moveTo>
                <a:lnTo>
                  <a:pt x="306702" y="3649"/>
                </a:lnTo>
                <a:lnTo>
                  <a:pt x="347908" y="14264"/>
                </a:lnTo>
                <a:lnTo>
                  <a:pt x="386036" y="31341"/>
                </a:lnTo>
                <a:lnTo>
                  <a:pt x="420613" y="54376"/>
                </a:lnTo>
                <a:lnTo>
                  <a:pt x="451167" y="82867"/>
                </a:lnTo>
                <a:lnTo>
                  <a:pt x="477225" y="116311"/>
                </a:lnTo>
                <a:lnTo>
                  <a:pt x="498314" y="154205"/>
                </a:lnTo>
                <a:lnTo>
                  <a:pt x="513963" y="196047"/>
                </a:lnTo>
                <a:lnTo>
                  <a:pt x="523699" y="241333"/>
                </a:lnTo>
                <a:lnTo>
                  <a:pt x="527050" y="289559"/>
                </a:lnTo>
                <a:lnTo>
                  <a:pt x="523699" y="337478"/>
                </a:lnTo>
                <a:lnTo>
                  <a:pt x="513963" y="382584"/>
                </a:lnTo>
                <a:lnTo>
                  <a:pt x="498314" y="424353"/>
                </a:lnTo>
                <a:lnTo>
                  <a:pt x="477225" y="462259"/>
                </a:lnTo>
                <a:lnTo>
                  <a:pt x="451167" y="495776"/>
                </a:lnTo>
                <a:lnTo>
                  <a:pt x="420613" y="524377"/>
                </a:lnTo>
                <a:lnTo>
                  <a:pt x="386036" y="547538"/>
                </a:lnTo>
                <a:lnTo>
                  <a:pt x="347908" y="564733"/>
                </a:lnTo>
                <a:lnTo>
                  <a:pt x="306702" y="575435"/>
                </a:lnTo>
                <a:lnTo>
                  <a:pt x="262890" y="579119"/>
                </a:lnTo>
                <a:lnTo>
                  <a:pt x="214739" y="574583"/>
                </a:lnTo>
                <a:lnTo>
                  <a:pt x="169788" y="561454"/>
                </a:lnTo>
                <a:lnTo>
                  <a:pt x="128693" y="540455"/>
                </a:lnTo>
                <a:lnTo>
                  <a:pt x="92114" y="512306"/>
                </a:lnTo>
                <a:lnTo>
                  <a:pt x="60709" y="477729"/>
                </a:lnTo>
                <a:lnTo>
                  <a:pt x="35136" y="437444"/>
                </a:lnTo>
                <a:lnTo>
                  <a:pt x="16055" y="392173"/>
                </a:lnTo>
                <a:lnTo>
                  <a:pt x="4123" y="342638"/>
                </a:lnTo>
                <a:lnTo>
                  <a:pt x="0" y="289559"/>
                </a:lnTo>
                <a:lnTo>
                  <a:pt x="3348" y="241333"/>
                </a:lnTo>
                <a:lnTo>
                  <a:pt x="13075" y="196047"/>
                </a:lnTo>
                <a:lnTo>
                  <a:pt x="28700" y="154205"/>
                </a:lnTo>
                <a:lnTo>
                  <a:pt x="49743" y="116311"/>
                </a:lnTo>
                <a:lnTo>
                  <a:pt x="75723" y="82867"/>
                </a:lnTo>
                <a:lnTo>
                  <a:pt x="106161" y="54376"/>
                </a:lnTo>
                <a:lnTo>
                  <a:pt x="140577" y="31341"/>
                </a:lnTo>
                <a:lnTo>
                  <a:pt x="178490" y="14264"/>
                </a:lnTo>
                <a:lnTo>
                  <a:pt x="219421" y="3649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76319" y="3036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79052" y="3615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39720" y="356362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622300" y="0"/>
                </a:moveTo>
                <a:lnTo>
                  <a:pt x="0" y="6832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65680" y="416814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89" y="0"/>
                </a:moveTo>
                <a:lnTo>
                  <a:pt x="306702" y="3684"/>
                </a:lnTo>
                <a:lnTo>
                  <a:pt x="347908" y="14386"/>
                </a:lnTo>
                <a:lnTo>
                  <a:pt x="386036" y="31581"/>
                </a:lnTo>
                <a:lnTo>
                  <a:pt x="420613" y="54742"/>
                </a:lnTo>
                <a:lnTo>
                  <a:pt x="451167" y="83343"/>
                </a:lnTo>
                <a:lnTo>
                  <a:pt x="477225" y="116860"/>
                </a:lnTo>
                <a:lnTo>
                  <a:pt x="498314" y="154766"/>
                </a:lnTo>
                <a:lnTo>
                  <a:pt x="513963" y="196535"/>
                </a:lnTo>
                <a:lnTo>
                  <a:pt x="523699" y="241641"/>
                </a:lnTo>
                <a:lnTo>
                  <a:pt x="527050" y="289560"/>
                </a:lnTo>
                <a:lnTo>
                  <a:pt x="523699" y="337442"/>
                </a:lnTo>
                <a:lnTo>
                  <a:pt x="513963" y="382452"/>
                </a:lnTo>
                <a:lnTo>
                  <a:pt x="498314" y="424079"/>
                </a:lnTo>
                <a:lnTo>
                  <a:pt x="477225" y="461812"/>
                </a:lnTo>
                <a:lnTo>
                  <a:pt x="451167" y="495141"/>
                </a:lnTo>
                <a:lnTo>
                  <a:pt x="420613" y="523554"/>
                </a:lnTo>
                <a:lnTo>
                  <a:pt x="386036" y="546543"/>
                </a:lnTo>
                <a:lnTo>
                  <a:pt x="347908" y="563595"/>
                </a:lnTo>
                <a:lnTo>
                  <a:pt x="306702" y="574201"/>
                </a:lnTo>
                <a:lnTo>
                  <a:pt x="262889" y="577850"/>
                </a:lnTo>
                <a:lnTo>
                  <a:pt x="214739" y="573357"/>
                </a:lnTo>
                <a:lnTo>
                  <a:pt x="169788" y="560345"/>
                </a:lnTo>
                <a:lnTo>
                  <a:pt x="128693" y="539514"/>
                </a:lnTo>
                <a:lnTo>
                  <a:pt x="92114" y="511566"/>
                </a:lnTo>
                <a:lnTo>
                  <a:pt x="60709" y="477199"/>
                </a:lnTo>
                <a:lnTo>
                  <a:pt x="35136" y="437115"/>
                </a:lnTo>
                <a:lnTo>
                  <a:pt x="16055" y="392013"/>
                </a:lnTo>
                <a:lnTo>
                  <a:pt x="4123" y="342595"/>
                </a:lnTo>
                <a:lnTo>
                  <a:pt x="0" y="289560"/>
                </a:lnTo>
                <a:lnTo>
                  <a:pt x="4123" y="236481"/>
                </a:lnTo>
                <a:lnTo>
                  <a:pt x="16055" y="186946"/>
                </a:lnTo>
                <a:lnTo>
                  <a:pt x="35136" y="141675"/>
                </a:lnTo>
                <a:lnTo>
                  <a:pt x="60709" y="101390"/>
                </a:lnTo>
                <a:lnTo>
                  <a:pt x="92114" y="66813"/>
                </a:lnTo>
                <a:lnTo>
                  <a:pt x="128693" y="38664"/>
                </a:lnTo>
                <a:lnTo>
                  <a:pt x="169788" y="17665"/>
                </a:lnTo>
                <a:lnTo>
                  <a:pt x="214739" y="4536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65680" y="416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68413" y="4747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16400" y="3536950"/>
            <a:ext cx="829733" cy="684530"/>
          </a:xfrm>
          <a:custGeom>
            <a:avLst/>
            <a:gdLst/>
            <a:ahLst/>
            <a:cxnLst/>
            <a:rect l="l" t="t" r="r" b="b"/>
            <a:pathLst>
              <a:path w="622300" h="684529">
                <a:moveTo>
                  <a:pt x="0" y="0"/>
                </a:moveTo>
                <a:lnTo>
                  <a:pt x="622300" y="6845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17439" y="414274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60" y="0"/>
                </a:moveTo>
                <a:lnTo>
                  <a:pt x="220347" y="3648"/>
                </a:lnTo>
                <a:lnTo>
                  <a:pt x="179141" y="14254"/>
                </a:lnTo>
                <a:lnTo>
                  <a:pt x="141013" y="31306"/>
                </a:lnTo>
                <a:lnTo>
                  <a:pt x="106436" y="54295"/>
                </a:lnTo>
                <a:lnTo>
                  <a:pt x="75882" y="82708"/>
                </a:lnTo>
                <a:lnTo>
                  <a:pt x="49824" y="116037"/>
                </a:lnTo>
                <a:lnTo>
                  <a:pt x="28735" y="153770"/>
                </a:lnTo>
                <a:lnTo>
                  <a:pt x="13086" y="195397"/>
                </a:lnTo>
                <a:lnTo>
                  <a:pt x="3350" y="240407"/>
                </a:lnTo>
                <a:lnTo>
                  <a:pt x="0" y="288290"/>
                </a:lnTo>
                <a:lnTo>
                  <a:pt x="3350" y="336208"/>
                </a:lnTo>
                <a:lnTo>
                  <a:pt x="13086" y="381314"/>
                </a:lnTo>
                <a:lnTo>
                  <a:pt x="28735" y="423083"/>
                </a:lnTo>
                <a:lnTo>
                  <a:pt x="49824" y="460989"/>
                </a:lnTo>
                <a:lnTo>
                  <a:pt x="75882" y="494506"/>
                </a:lnTo>
                <a:lnTo>
                  <a:pt x="106436" y="523107"/>
                </a:lnTo>
                <a:lnTo>
                  <a:pt x="141013" y="546268"/>
                </a:lnTo>
                <a:lnTo>
                  <a:pt x="179141" y="563463"/>
                </a:lnTo>
                <a:lnTo>
                  <a:pt x="220347" y="574165"/>
                </a:lnTo>
                <a:lnTo>
                  <a:pt x="264160" y="577850"/>
                </a:lnTo>
                <a:lnTo>
                  <a:pt x="307936" y="574165"/>
                </a:lnTo>
                <a:lnTo>
                  <a:pt x="349046" y="563463"/>
                </a:lnTo>
                <a:lnTo>
                  <a:pt x="387032" y="546268"/>
                </a:lnTo>
                <a:lnTo>
                  <a:pt x="421436" y="523107"/>
                </a:lnTo>
                <a:lnTo>
                  <a:pt x="451802" y="494506"/>
                </a:lnTo>
                <a:lnTo>
                  <a:pt x="477672" y="460989"/>
                </a:lnTo>
                <a:lnTo>
                  <a:pt x="498589" y="423083"/>
                </a:lnTo>
                <a:lnTo>
                  <a:pt x="514096" y="381314"/>
                </a:lnTo>
                <a:lnTo>
                  <a:pt x="523735" y="336208"/>
                </a:lnTo>
                <a:lnTo>
                  <a:pt x="527050" y="288290"/>
                </a:lnTo>
                <a:lnTo>
                  <a:pt x="522968" y="235254"/>
                </a:lnTo>
                <a:lnTo>
                  <a:pt x="511141" y="185836"/>
                </a:lnTo>
                <a:lnTo>
                  <a:pt x="492195" y="140734"/>
                </a:lnTo>
                <a:lnTo>
                  <a:pt x="466758" y="100650"/>
                </a:lnTo>
                <a:lnTo>
                  <a:pt x="435458" y="66283"/>
                </a:lnTo>
                <a:lnTo>
                  <a:pt x="398921" y="38335"/>
                </a:lnTo>
                <a:lnTo>
                  <a:pt x="357774" y="17504"/>
                </a:lnTo>
                <a:lnTo>
                  <a:pt x="312644" y="4492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20172" y="4142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17439" y="4720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56772" y="24053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0" y="0"/>
                </a:moveTo>
                <a:lnTo>
                  <a:pt x="127000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953588" y="30111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4160" y="0"/>
                </a:moveTo>
                <a:lnTo>
                  <a:pt x="220347" y="3684"/>
                </a:lnTo>
                <a:lnTo>
                  <a:pt x="179141" y="14386"/>
                </a:lnTo>
                <a:lnTo>
                  <a:pt x="141013" y="31581"/>
                </a:lnTo>
                <a:lnTo>
                  <a:pt x="106436" y="54742"/>
                </a:lnTo>
                <a:lnTo>
                  <a:pt x="75882" y="83343"/>
                </a:lnTo>
                <a:lnTo>
                  <a:pt x="49824" y="116860"/>
                </a:lnTo>
                <a:lnTo>
                  <a:pt x="28735" y="154766"/>
                </a:lnTo>
                <a:lnTo>
                  <a:pt x="13086" y="196535"/>
                </a:lnTo>
                <a:lnTo>
                  <a:pt x="3350" y="241641"/>
                </a:lnTo>
                <a:lnTo>
                  <a:pt x="0" y="289559"/>
                </a:lnTo>
                <a:lnTo>
                  <a:pt x="3350" y="337478"/>
                </a:lnTo>
                <a:lnTo>
                  <a:pt x="13086" y="382584"/>
                </a:lnTo>
                <a:lnTo>
                  <a:pt x="28735" y="424353"/>
                </a:lnTo>
                <a:lnTo>
                  <a:pt x="49824" y="462259"/>
                </a:lnTo>
                <a:lnTo>
                  <a:pt x="75882" y="495776"/>
                </a:lnTo>
                <a:lnTo>
                  <a:pt x="106436" y="524377"/>
                </a:lnTo>
                <a:lnTo>
                  <a:pt x="141013" y="547538"/>
                </a:lnTo>
                <a:lnTo>
                  <a:pt x="179141" y="564733"/>
                </a:lnTo>
                <a:lnTo>
                  <a:pt x="220347" y="575435"/>
                </a:lnTo>
                <a:lnTo>
                  <a:pt x="264160" y="579119"/>
                </a:lnTo>
                <a:lnTo>
                  <a:pt x="312310" y="574583"/>
                </a:lnTo>
                <a:lnTo>
                  <a:pt x="357261" y="561454"/>
                </a:lnTo>
                <a:lnTo>
                  <a:pt x="398356" y="540455"/>
                </a:lnTo>
                <a:lnTo>
                  <a:pt x="434935" y="512306"/>
                </a:lnTo>
                <a:lnTo>
                  <a:pt x="466340" y="477729"/>
                </a:lnTo>
                <a:lnTo>
                  <a:pt x="491913" y="437444"/>
                </a:lnTo>
                <a:lnTo>
                  <a:pt x="510994" y="392173"/>
                </a:lnTo>
                <a:lnTo>
                  <a:pt x="522926" y="342638"/>
                </a:lnTo>
                <a:lnTo>
                  <a:pt x="527050" y="289559"/>
                </a:lnTo>
                <a:lnTo>
                  <a:pt x="522926" y="236481"/>
                </a:lnTo>
                <a:lnTo>
                  <a:pt x="510994" y="186946"/>
                </a:lnTo>
                <a:lnTo>
                  <a:pt x="491913" y="141675"/>
                </a:lnTo>
                <a:lnTo>
                  <a:pt x="466340" y="101390"/>
                </a:lnTo>
                <a:lnTo>
                  <a:pt x="434935" y="66813"/>
                </a:lnTo>
                <a:lnTo>
                  <a:pt x="398356" y="38664"/>
                </a:lnTo>
                <a:lnTo>
                  <a:pt x="357261" y="17665"/>
                </a:lnTo>
                <a:lnTo>
                  <a:pt x="312310" y="4536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656320" y="301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51893" y="35902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561493" y="3538220"/>
            <a:ext cx="831427" cy="683260"/>
          </a:xfrm>
          <a:custGeom>
            <a:avLst/>
            <a:gdLst/>
            <a:ahLst/>
            <a:cxnLst/>
            <a:rect l="l" t="t" r="r" b="b"/>
            <a:pathLst>
              <a:path w="623570" h="683260">
                <a:moveTo>
                  <a:pt x="0" y="0"/>
                </a:moveTo>
                <a:lnTo>
                  <a:pt x="623570" y="6832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264227" y="414274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59" y="0"/>
                </a:moveTo>
                <a:lnTo>
                  <a:pt x="220347" y="3684"/>
                </a:lnTo>
                <a:lnTo>
                  <a:pt x="179141" y="14386"/>
                </a:lnTo>
                <a:lnTo>
                  <a:pt x="141013" y="31581"/>
                </a:lnTo>
                <a:lnTo>
                  <a:pt x="106436" y="54742"/>
                </a:lnTo>
                <a:lnTo>
                  <a:pt x="75882" y="83343"/>
                </a:lnTo>
                <a:lnTo>
                  <a:pt x="49824" y="116860"/>
                </a:lnTo>
                <a:lnTo>
                  <a:pt x="28735" y="154766"/>
                </a:lnTo>
                <a:lnTo>
                  <a:pt x="13086" y="196535"/>
                </a:lnTo>
                <a:lnTo>
                  <a:pt x="3350" y="241641"/>
                </a:lnTo>
                <a:lnTo>
                  <a:pt x="0" y="289560"/>
                </a:lnTo>
                <a:lnTo>
                  <a:pt x="3350" y="337442"/>
                </a:lnTo>
                <a:lnTo>
                  <a:pt x="13086" y="382452"/>
                </a:lnTo>
                <a:lnTo>
                  <a:pt x="28735" y="424079"/>
                </a:lnTo>
                <a:lnTo>
                  <a:pt x="49824" y="461812"/>
                </a:lnTo>
                <a:lnTo>
                  <a:pt x="75882" y="495141"/>
                </a:lnTo>
                <a:lnTo>
                  <a:pt x="106436" y="523554"/>
                </a:lnTo>
                <a:lnTo>
                  <a:pt x="141013" y="546543"/>
                </a:lnTo>
                <a:lnTo>
                  <a:pt x="179141" y="563595"/>
                </a:lnTo>
                <a:lnTo>
                  <a:pt x="220347" y="574201"/>
                </a:lnTo>
                <a:lnTo>
                  <a:pt x="264159" y="577850"/>
                </a:lnTo>
                <a:lnTo>
                  <a:pt x="312310" y="573357"/>
                </a:lnTo>
                <a:lnTo>
                  <a:pt x="357261" y="560345"/>
                </a:lnTo>
                <a:lnTo>
                  <a:pt x="398356" y="539514"/>
                </a:lnTo>
                <a:lnTo>
                  <a:pt x="434935" y="511566"/>
                </a:lnTo>
                <a:lnTo>
                  <a:pt x="466340" y="477199"/>
                </a:lnTo>
                <a:lnTo>
                  <a:pt x="491913" y="437115"/>
                </a:lnTo>
                <a:lnTo>
                  <a:pt x="510994" y="392013"/>
                </a:lnTo>
                <a:lnTo>
                  <a:pt x="522926" y="342595"/>
                </a:lnTo>
                <a:lnTo>
                  <a:pt x="527050" y="289560"/>
                </a:lnTo>
                <a:lnTo>
                  <a:pt x="522926" y="236481"/>
                </a:lnTo>
                <a:lnTo>
                  <a:pt x="510994" y="186946"/>
                </a:lnTo>
                <a:lnTo>
                  <a:pt x="491913" y="141675"/>
                </a:lnTo>
                <a:lnTo>
                  <a:pt x="466340" y="101390"/>
                </a:lnTo>
                <a:lnTo>
                  <a:pt x="434935" y="66813"/>
                </a:lnTo>
                <a:lnTo>
                  <a:pt x="398356" y="38664"/>
                </a:lnTo>
                <a:lnTo>
                  <a:pt x="357261" y="17665"/>
                </a:lnTo>
                <a:lnTo>
                  <a:pt x="312310" y="4536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966959" y="4142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264225" y="4721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186507" y="351155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622300" y="0"/>
                </a:moveTo>
                <a:lnTo>
                  <a:pt x="0" y="6832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610772" y="411607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60" y="0"/>
                </a:moveTo>
                <a:lnTo>
                  <a:pt x="312310" y="4536"/>
                </a:lnTo>
                <a:lnTo>
                  <a:pt x="357261" y="17665"/>
                </a:lnTo>
                <a:lnTo>
                  <a:pt x="398356" y="38664"/>
                </a:lnTo>
                <a:lnTo>
                  <a:pt x="434935" y="66813"/>
                </a:lnTo>
                <a:lnTo>
                  <a:pt x="466340" y="101390"/>
                </a:lnTo>
                <a:lnTo>
                  <a:pt x="491913" y="141675"/>
                </a:lnTo>
                <a:lnTo>
                  <a:pt x="510994" y="186946"/>
                </a:lnTo>
                <a:lnTo>
                  <a:pt x="522926" y="236481"/>
                </a:lnTo>
                <a:lnTo>
                  <a:pt x="527050" y="289559"/>
                </a:lnTo>
                <a:lnTo>
                  <a:pt x="522926" y="342595"/>
                </a:lnTo>
                <a:lnTo>
                  <a:pt x="510994" y="392013"/>
                </a:lnTo>
                <a:lnTo>
                  <a:pt x="491913" y="437115"/>
                </a:lnTo>
                <a:lnTo>
                  <a:pt x="466340" y="477199"/>
                </a:lnTo>
                <a:lnTo>
                  <a:pt x="434935" y="511566"/>
                </a:lnTo>
                <a:lnTo>
                  <a:pt x="398356" y="539514"/>
                </a:lnTo>
                <a:lnTo>
                  <a:pt x="357261" y="560345"/>
                </a:lnTo>
                <a:lnTo>
                  <a:pt x="312310" y="573357"/>
                </a:lnTo>
                <a:lnTo>
                  <a:pt x="264160" y="577849"/>
                </a:lnTo>
                <a:lnTo>
                  <a:pt x="220347" y="574201"/>
                </a:lnTo>
                <a:lnTo>
                  <a:pt x="179141" y="563595"/>
                </a:lnTo>
                <a:lnTo>
                  <a:pt x="141013" y="546543"/>
                </a:lnTo>
                <a:lnTo>
                  <a:pt x="106436" y="523554"/>
                </a:lnTo>
                <a:lnTo>
                  <a:pt x="75882" y="495141"/>
                </a:lnTo>
                <a:lnTo>
                  <a:pt x="49824" y="461812"/>
                </a:lnTo>
                <a:lnTo>
                  <a:pt x="28735" y="424079"/>
                </a:lnTo>
                <a:lnTo>
                  <a:pt x="13086" y="382452"/>
                </a:lnTo>
                <a:lnTo>
                  <a:pt x="3350" y="337442"/>
                </a:lnTo>
                <a:lnTo>
                  <a:pt x="0" y="289559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610772" y="4116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13505" y="4695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072640" y="4721859"/>
            <a:ext cx="350520" cy="974090"/>
          </a:xfrm>
          <a:custGeom>
            <a:avLst/>
            <a:gdLst/>
            <a:ahLst/>
            <a:cxnLst/>
            <a:rect l="l" t="t" r="r" b="b"/>
            <a:pathLst>
              <a:path w="262889" h="974089">
                <a:moveTo>
                  <a:pt x="262889" y="0"/>
                </a:moveTo>
                <a:lnTo>
                  <a:pt x="0" y="9740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89948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90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208"/>
                </a:lnTo>
                <a:lnTo>
                  <a:pt x="513963" y="381314"/>
                </a:lnTo>
                <a:lnTo>
                  <a:pt x="498314" y="423083"/>
                </a:lnTo>
                <a:lnTo>
                  <a:pt x="477225" y="460989"/>
                </a:lnTo>
                <a:lnTo>
                  <a:pt x="451167" y="494506"/>
                </a:lnTo>
                <a:lnTo>
                  <a:pt x="420613" y="523107"/>
                </a:lnTo>
                <a:lnTo>
                  <a:pt x="386036" y="546268"/>
                </a:lnTo>
                <a:lnTo>
                  <a:pt x="347908" y="563463"/>
                </a:lnTo>
                <a:lnTo>
                  <a:pt x="306702" y="574165"/>
                </a:lnTo>
                <a:lnTo>
                  <a:pt x="262890" y="577850"/>
                </a:lnTo>
                <a:lnTo>
                  <a:pt x="219113" y="574165"/>
                </a:lnTo>
                <a:lnTo>
                  <a:pt x="178003" y="563463"/>
                </a:lnTo>
                <a:lnTo>
                  <a:pt x="140017" y="546268"/>
                </a:lnTo>
                <a:lnTo>
                  <a:pt x="105613" y="523107"/>
                </a:lnTo>
                <a:lnTo>
                  <a:pt x="75247" y="494506"/>
                </a:lnTo>
                <a:lnTo>
                  <a:pt x="49377" y="460989"/>
                </a:lnTo>
                <a:lnTo>
                  <a:pt x="28460" y="423083"/>
                </a:lnTo>
                <a:lnTo>
                  <a:pt x="12953" y="381314"/>
                </a:lnTo>
                <a:lnTo>
                  <a:pt x="3314" y="336208"/>
                </a:lnTo>
                <a:lnTo>
                  <a:pt x="0" y="288290"/>
                </a:lnTo>
                <a:lnTo>
                  <a:pt x="4081" y="235254"/>
                </a:lnTo>
                <a:lnTo>
                  <a:pt x="15908" y="185836"/>
                </a:lnTo>
                <a:lnTo>
                  <a:pt x="34854" y="140734"/>
                </a:lnTo>
                <a:lnTo>
                  <a:pt x="60291" y="100650"/>
                </a:lnTo>
                <a:lnTo>
                  <a:pt x="91591" y="66283"/>
                </a:lnTo>
                <a:lnTo>
                  <a:pt x="128128" y="38335"/>
                </a:lnTo>
                <a:lnTo>
                  <a:pt x="169275" y="17504"/>
                </a:lnTo>
                <a:lnTo>
                  <a:pt x="214405" y="4492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689947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392680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41413" y="4721859"/>
            <a:ext cx="445347" cy="1000760"/>
          </a:xfrm>
          <a:custGeom>
            <a:avLst/>
            <a:gdLst/>
            <a:ahLst/>
            <a:cxnLst/>
            <a:rect l="l" t="t" r="r" b="b"/>
            <a:pathLst>
              <a:path w="334010" h="1000760">
                <a:moveTo>
                  <a:pt x="0" y="0"/>
                </a:moveTo>
                <a:lnTo>
                  <a:pt x="334009" y="10007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936240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89" y="0"/>
                </a:moveTo>
                <a:lnTo>
                  <a:pt x="214739" y="4492"/>
                </a:lnTo>
                <a:lnTo>
                  <a:pt x="169788" y="17504"/>
                </a:lnTo>
                <a:lnTo>
                  <a:pt x="128693" y="38335"/>
                </a:lnTo>
                <a:lnTo>
                  <a:pt x="92114" y="66283"/>
                </a:lnTo>
                <a:lnTo>
                  <a:pt x="60709" y="100650"/>
                </a:lnTo>
                <a:lnTo>
                  <a:pt x="35136" y="140734"/>
                </a:lnTo>
                <a:lnTo>
                  <a:pt x="16055" y="185836"/>
                </a:lnTo>
                <a:lnTo>
                  <a:pt x="4123" y="235254"/>
                </a:lnTo>
                <a:lnTo>
                  <a:pt x="0" y="288290"/>
                </a:lnTo>
                <a:lnTo>
                  <a:pt x="4123" y="341368"/>
                </a:lnTo>
                <a:lnTo>
                  <a:pt x="16055" y="390903"/>
                </a:lnTo>
                <a:lnTo>
                  <a:pt x="35136" y="436174"/>
                </a:lnTo>
                <a:lnTo>
                  <a:pt x="60709" y="476459"/>
                </a:lnTo>
                <a:lnTo>
                  <a:pt x="92114" y="511036"/>
                </a:lnTo>
                <a:lnTo>
                  <a:pt x="128693" y="539185"/>
                </a:lnTo>
                <a:lnTo>
                  <a:pt x="169788" y="560184"/>
                </a:lnTo>
                <a:lnTo>
                  <a:pt x="214739" y="573313"/>
                </a:lnTo>
                <a:lnTo>
                  <a:pt x="262889" y="577850"/>
                </a:lnTo>
                <a:lnTo>
                  <a:pt x="306702" y="574165"/>
                </a:lnTo>
                <a:lnTo>
                  <a:pt x="347908" y="563463"/>
                </a:lnTo>
                <a:lnTo>
                  <a:pt x="386036" y="546268"/>
                </a:lnTo>
                <a:lnTo>
                  <a:pt x="420613" y="523107"/>
                </a:lnTo>
                <a:lnTo>
                  <a:pt x="451167" y="494506"/>
                </a:lnTo>
                <a:lnTo>
                  <a:pt x="477225" y="460989"/>
                </a:lnTo>
                <a:lnTo>
                  <a:pt x="498314" y="423083"/>
                </a:lnTo>
                <a:lnTo>
                  <a:pt x="513963" y="381314"/>
                </a:lnTo>
                <a:lnTo>
                  <a:pt x="523699" y="336208"/>
                </a:lnTo>
                <a:lnTo>
                  <a:pt x="527050" y="288290"/>
                </a:lnTo>
                <a:lnTo>
                  <a:pt x="523699" y="240407"/>
                </a:lnTo>
                <a:lnTo>
                  <a:pt x="513963" y="195397"/>
                </a:lnTo>
                <a:lnTo>
                  <a:pt x="498314" y="153770"/>
                </a:lnTo>
                <a:lnTo>
                  <a:pt x="477225" y="116037"/>
                </a:lnTo>
                <a:lnTo>
                  <a:pt x="451167" y="82708"/>
                </a:lnTo>
                <a:lnTo>
                  <a:pt x="420613" y="54295"/>
                </a:lnTo>
                <a:lnTo>
                  <a:pt x="386036" y="31306"/>
                </a:lnTo>
                <a:lnTo>
                  <a:pt x="347908" y="14254"/>
                </a:lnTo>
                <a:lnTo>
                  <a:pt x="306702" y="3648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638972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936239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759960" y="4721859"/>
            <a:ext cx="350520" cy="974090"/>
          </a:xfrm>
          <a:custGeom>
            <a:avLst/>
            <a:gdLst/>
            <a:ahLst/>
            <a:cxnLst/>
            <a:rect l="l" t="t" r="r" b="b"/>
            <a:pathLst>
              <a:path w="262889" h="974089">
                <a:moveTo>
                  <a:pt x="262889" y="0"/>
                </a:moveTo>
                <a:lnTo>
                  <a:pt x="0" y="9740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373880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89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208"/>
                </a:lnTo>
                <a:lnTo>
                  <a:pt x="513963" y="381314"/>
                </a:lnTo>
                <a:lnTo>
                  <a:pt x="498314" y="423083"/>
                </a:lnTo>
                <a:lnTo>
                  <a:pt x="477225" y="460989"/>
                </a:lnTo>
                <a:lnTo>
                  <a:pt x="451167" y="494506"/>
                </a:lnTo>
                <a:lnTo>
                  <a:pt x="420613" y="523107"/>
                </a:lnTo>
                <a:lnTo>
                  <a:pt x="386036" y="546268"/>
                </a:lnTo>
                <a:lnTo>
                  <a:pt x="347908" y="563463"/>
                </a:lnTo>
                <a:lnTo>
                  <a:pt x="306702" y="574165"/>
                </a:lnTo>
                <a:lnTo>
                  <a:pt x="262889" y="577850"/>
                </a:lnTo>
                <a:lnTo>
                  <a:pt x="214739" y="573313"/>
                </a:lnTo>
                <a:lnTo>
                  <a:pt x="169788" y="560184"/>
                </a:lnTo>
                <a:lnTo>
                  <a:pt x="128693" y="539185"/>
                </a:lnTo>
                <a:lnTo>
                  <a:pt x="92114" y="511036"/>
                </a:lnTo>
                <a:lnTo>
                  <a:pt x="60709" y="476459"/>
                </a:lnTo>
                <a:lnTo>
                  <a:pt x="35136" y="436174"/>
                </a:lnTo>
                <a:lnTo>
                  <a:pt x="16055" y="390903"/>
                </a:lnTo>
                <a:lnTo>
                  <a:pt x="4123" y="341368"/>
                </a:lnTo>
                <a:lnTo>
                  <a:pt x="0" y="288290"/>
                </a:lnTo>
                <a:lnTo>
                  <a:pt x="4123" y="235254"/>
                </a:lnTo>
                <a:lnTo>
                  <a:pt x="16055" y="185836"/>
                </a:lnTo>
                <a:lnTo>
                  <a:pt x="35136" y="140734"/>
                </a:lnTo>
                <a:lnTo>
                  <a:pt x="60709" y="100650"/>
                </a:lnTo>
                <a:lnTo>
                  <a:pt x="92114" y="66283"/>
                </a:lnTo>
                <a:lnTo>
                  <a:pt x="128693" y="38335"/>
                </a:lnTo>
                <a:lnTo>
                  <a:pt x="169788" y="17504"/>
                </a:lnTo>
                <a:lnTo>
                  <a:pt x="214739" y="4492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373879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076612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916505" y="1170781"/>
            <a:ext cx="313267" cy="128079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44450">
              <a:spcBef>
                <a:spcPts val="135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43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920240" y="5144120"/>
            <a:ext cx="304800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55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168228" y="5144120"/>
            <a:ext cx="357293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35" algn="ctr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32384" algn="ctr">
              <a:spcBef>
                <a:spcPts val="155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277362" y="5220320"/>
            <a:ext cx="631612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7175">
              <a:spcBef>
                <a:spcPts val="95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638973" y="2403637"/>
            <a:ext cx="577427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6830" algn="ctr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01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016240" y="2403637"/>
            <a:ext cx="577427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85090" algn="ctr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01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58813" y="3556636"/>
            <a:ext cx="577427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R="635" algn="ctr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92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30800" y="3556636"/>
            <a:ext cx="321733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4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819056" y="3578860"/>
            <a:ext cx="328505" cy="11112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spcBef>
                <a:spcPts val="73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0480">
              <a:spcBef>
                <a:spcPts val="7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496213" y="3556636"/>
            <a:ext cx="313267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445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052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85600" y="670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 idx="4294967295"/>
          </p:nvPr>
        </p:nvSpPr>
        <p:spPr>
          <a:xfrm>
            <a:off x="1950721" y="414020"/>
            <a:ext cx="872659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building </a:t>
            </a:r>
            <a:r>
              <a:rPr dirty="0"/>
              <a:t>a </a:t>
            </a:r>
            <a:r>
              <a:rPr spc="-5" dirty="0"/>
              <a:t>heap</a:t>
            </a:r>
            <a:r>
              <a:rPr spc="-15" dirty="0"/>
              <a:t> </a:t>
            </a:r>
            <a:r>
              <a:rPr dirty="0"/>
              <a:t>(7)</a:t>
            </a:r>
          </a:p>
        </p:txBody>
      </p:sp>
      <p:sp>
        <p:nvSpPr>
          <p:cNvPr id="11" name="object 11"/>
          <p:cNvSpPr/>
          <p:nvPr/>
        </p:nvSpPr>
        <p:spPr>
          <a:xfrm>
            <a:off x="5716695" y="190500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19">
                <a:moveTo>
                  <a:pt x="264159" y="0"/>
                </a:moveTo>
                <a:lnTo>
                  <a:pt x="312310" y="4536"/>
                </a:lnTo>
                <a:lnTo>
                  <a:pt x="357261" y="17665"/>
                </a:lnTo>
                <a:lnTo>
                  <a:pt x="398356" y="38664"/>
                </a:lnTo>
                <a:lnTo>
                  <a:pt x="434935" y="66813"/>
                </a:lnTo>
                <a:lnTo>
                  <a:pt x="466340" y="101390"/>
                </a:lnTo>
                <a:lnTo>
                  <a:pt x="491913" y="141675"/>
                </a:lnTo>
                <a:lnTo>
                  <a:pt x="510994" y="186946"/>
                </a:lnTo>
                <a:lnTo>
                  <a:pt x="522926" y="236481"/>
                </a:lnTo>
                <a:lnTo>
                  <a:pt x="527050" y="289560"/>
                </a:lnTo>
                <a:lnTo>
                  <a:pt x="522926" y="342638"/>
                </a:lnTo>
                <a:lnTo>
                  <a:pt x="510994" y="392173"/>
                </a:lnTo>
                <a:lnTo>
                  <a:pt x="491913" y="437444"/>
                </a:lnTo>
                <a:lnTo>
                  <a:pt x="466340" y="477729"/>
                </a:lnTo>
                <a:lnTo>
                  <a:pt x="434935" y="512306"/>
                </a:lnTo>
                <a:lnTo>
                  <a:pt x="398356" y="540455"/>
                </a:lnTo>
                <a:lnTo>
                  <a:pt x="357261" y="561454"/>
                </a:lnTo>
                <a:lnTo>
                  <a:pt x="312310" y="574583"/>
                </a:lnTo>
                <a:lnTo>
                  <a:pt x="264159" y="579120"/>
                </a:lnTo>
                <a:lnTo>
                  <a:pt x="220347" y="575435"/>
                </a:lnTo>
                <a:lnTo>
                  <a:pt x="179141" y="564733"/>
                </a:lnTo>
                <a:lnTo>
                  <a:pt x="141013" y="547538"/>
                </a:lnTo>
                <a:lnTo>
                  <a:pt x="106436" y="524377"/>
                </a:lnTo>
                <a:lnTo>
                  <a:pt x="75882" y="495776"/>
                </a:lnTo>
                <a:lnTo>
                  <a:pt x="49824" y="462259"/>
                </a:lnTo>
                <a:lnTo>
                  <a:pt x="28735" y="424353"/>
                </a:lnTo>
                <a:lnTo>
                  <a:pt x="13086" y="382584"/>
                </a:lnTo>
                <a:lnTo>
                  <a:pt x="3350" y="337478"/>
                </a:lnTo>
                <a:lnTo>
                  <a:pt x="0" y="289560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16693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19427" y="2484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50360" y="24053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1270000" y="0"/>
                </a:moveTo>
                <a:lnTo>
                  <a:pt x="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76320" y="30365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2890" y="0"/>
                </a:moveTo>
                <a:lnTo>
                  <a:pt x="306702" y="3649"/>
                </a:lnTo>
                <a:lnTo>
                  <a:pt x="347908" y="14264"/>
                </a:lnTo>
                <a:lnTo>
                  <a:pt x="386036" y="31341"/>
                </a:lnTo>
                <a:lnTo>
                  <a:pt x="420613" y="54376"/>
                </a:lnTo>
                <a:lnTo>
                  <a:pt x="451167" y="82867"/>
                </a:lnTo>
                <a:lnTo>
                  <a:pt x="477225" y="116311"/>
                </a:lnTo>
                <a:lnTo>
                  <a:pt x="498314" y="154205"/>
                </a:lnTo>
                <a:lnTo>
                  <a:pt x="513963" y="196047"/>
                </a:lnTo>
                <a:lnTo>
                  <a:pt x="523699" y="241333"/>
                </a:lnTo>
                <a:lnTo>
                  <a:pt x="527050" y="289559"/>
                </a:lnTo>
                <a:lnTo>
                  <a:pt x="523699" y="337478"/>
                </a:lnTo>
                <a:lnTo>
                  <a:pt x="513963" y="382584"/>
                </a:lnTo>
                <a:lnTo>
                  <a:pt x="498314" y="424353"/>
                </a:lnTo>
                <a:lnTo>
                  <a:pt x="477225" y="462259"/>
                </a:lnTo>
                <a:lnTo>
                  <a:pt x="451167" y="495776"/>
                </a:lnTo>
                <a:lnTo>
                  <a:pt x="420613" y="524377"/>
                </a:lnTo>
                <a:lnTo>
                  <a:pt x="386036" y="547538"/>
                </a:lnTo>
                <a:lnTo>
                  <a:pt x="347908" y="564733"/>
                </a:lnTo>
                <a:lnTo>
                  <a:pt x="306702" y="575435"/>
                </a:lnTo>
                <a:lnTo>
                  <a:pt x="262890" y="579119"/>
                </a:lnTo>
                <a:lnTo>
                  <a:pt x="214739" y="574583"/>
                </a:lnTo>
                <a:lnTo>
                  <a:pt x="169788" y="561454"/>
                </a:lnTo>
                <a:lnTo>
                  <a:pt x="128693" y="540455"/>
                </a:lnTo>
                <a:lnTo>
                  <a:pt x="92114" y="512306"/>
                </a:lnTo>
                <a:lnTo>
                  <a:pt x="60709" y="477729"/>
                </a:lnTo>
                <a:lnTo>
                  <a:pt x="35136" y="437444"/>
                </a:lnTo>
                <a:lnTo>
                  <a:pt x="16055" y="392173"/>
                </a:lnTo>
                <a:lnTo>
                  <a:pt x="4123" y="342638"/>
                </a:lnTo>
                <a:lnTo>
                  <a:pt x="0" y="289559"/>
                </a:lnTo>
                <a:lnTo>
                  <a:pt x="3348" y="241333"/>
                </a:lnTo>
                <a:lnTo>
                  <a:pt x="13075" y="196047"/>
                </a:lnTo>
                <a:lnTo>
                  <a:pt x="28700" y="154205"/>
                </a:lnTo>
                <a:lnTo>
                  <a:pt x="49743" y="116311"/>
                </a:lnTo>
                <a:lnTo>
                  <a:pt x="75723" y="82867"/>
                </a:lnTo>
                <a:lnTo>
                  <a:pt x="106161" y="54376"/>
                </a:lnTo>
                <a:lnTo>
                  <a:pt x="140577" y="31341"/>
                </a:lnTo>
                <a:lnTo>
                  <a:pt x="178490" y="14264"/>
                </a:lnTo>
                <a:lnTo>
                  <a:pt x="219421" y="3649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76319" y="3036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79052" y="3615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39720" y="356362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622300" y="0"/>
                </a:moveTo>
                <a:lnTo>
                  <a:pt x="0" y="6832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65680" y="416814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89" y="0"/>
                </a:moveTo>
                <a:lnTo>
                  <a:pt x="306702" y="3684"/>
                </a:lnTo>
                <a:lnTo>
                  <a:pt x="347908" y="14386"/>
                </a:lnTo>
                <a:lnTo>
                  <a:pt x="386036" y="31581"/>
                </a:lnTo>
                <a:lnTo>
                  <a:pt x="420613" y="54742"/>
                </a:lnTo>
                <a:lnTo>
                  <a:pt x="451167" y="83343"/>
                </a:lnTo>
                <a:lnTo>
                  <a:pt x="477225" y="116860"/>
                </a:lnTo>
                <a:lnTo>
                  <a:pt x="498314" y="154766"/>
                </a:lnTo>
                <a:lnTo>
                  <a:pt x="513963" y="196535"/>
                </a:lnTo>
                <a:lnTo>
                  <a:pt x="523699" y="241641"/>
                </a:lnTo>
                <a:lnTo>
                  <a:pt x="527050" y="289560"/>
                </a:lnTo>
                <a:lnTo>
                  <a:pt x="523699" y="337442"/>
                </a:lnTo>
                <a:lnTo>
                  <a:pt x="513963" y="382452"/>
                </a:lnTo>
                <a:lnTo>
                  <a:pt x="498314" y="424079"/>
                </a:lnTo>
                <a:lnTo>
                  <a:pt x="477225" y="461812"/>
                </a:lnTo>
                <a:lnTo>
                  <a:pt x="451167" y="495141"/>
                </a:lnTo>
                <a:lnTo>
                  <a:pt x="420613" y="523554"/>
                </a:lnTo>
                <a:lnTo>
                  <a:pt x="386036" y="546543"/>
                </a:lnTo>
                <a:lnTo>
                  <a:pt x="347908" y="563595"/>
                </a:lnTo>
                <a:lnTo>
                  <a:pt x="306702" y="574201"/>
                </a:lnTo>
                <a:lnTo>
                  <a:pt x="262889" y="577850"/>
                </a:lnTo>
                <a:lnTo>
                  <a:pt x="214739" y="573357"/>
                </a:lnTo>
                <a:lnTo>
                  <a:pt x="169788" y="560345"/>
                </a:lnTo>
                <a:lnTo>
                  <a:pt x="128693" y="539514"/>
                </a:lnTo>
                <a:lnTo>
                  <a:pt x="92114" y="511566"/>
                </a:lnTo>
                <a:lnTo>
                  <a:pt x="60709" y="477199"/>
                </a:lnTo>
                <a:lnTo>
                  <a:pt x="35136" y="437115"/>
                </a:lnTo>
                <a:lnTo>
                  <a:pt x="16055" y="392013"/>
                </a:lnTo>
                <a:lnTo>
                  <a:pt x="4123" y="342595"/>
                </a:lnTo>
                <a:lnTo>
                  <a:pt x="0" y="289560"/>
                </a:lnTo>
                <a:lnTo>
                  <a:pt x="4123" y="236481"/>
                </a:lnTo>
                <a:lnTo>
                  <a:pt x="16055" y="186946"/>
                </a:lnTo>
                <a:lnTo>
                  <a:pt x="35136" y="141675"/>
                </a:lnTo>
                <a:lnTo>
                  <a:pt x="60709" y="101390"/>
                </a:lnTo>
                <a:lnTo>
                  <a:pt x="92114" y="66813"/>
                </a:lnTo>
                <a:lnTo>
                  <a:pt x="128693" y="38664"/>
                </a:lnTo>
                <a:lnTo>
                  <a:pt x="169788" y="17665"/>
                </a:lnTo>
                <a:lnTo>
                  <a:pt x="214739" y="4536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65680" y="416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68413" y="4747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16400" y="3536950"/>
            <a:ext cx="829733" cy="684530"/>
          </a:xfrm>
          <a:custGeom>
            <a:avLst/>
            <a:gdLst/>
            <a:ahLst/>
            <a:cxnLst/>
            <a:rect l="l" t="t" r="r" b="b"/>
            <a:pathLst>
              <a:path w="622300" h="684529">
                <a:moveTo>
                  <a:pt x="0" y="0"/>
                </a:moveTo>
                <a:lnTo>
                  <a:pt x="622300" y="6845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17439" y="414274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60" y="0"/>
                </a:moveTo>
                <a:lnTo>
                  <a:pt x="220347" y="3648"/>
                </a:lnTo>
                <a:lnTo>
                  <a:pt x="179141" y="14254"/>
                </a:lnTo>
                <a:lnTo>
                  <a:pt x="141013" y="31306"/>
                </a:lnTo>
                <a:lnTo>
                  <a:pt x="106436" y="54295"/>
                </a:lnTo>
                <a:lnTo>
                  <a:pt x="75882" y="82708"/>
                </a:lnTo>
                <a:lnTo>
                  <a:pt x="49824" y="116037"/>
                </a:lnTo>
                <a:lnTo>
                  <a:pt x="28735" y="153770"/>
                </a:lnTo>
                <a:lnTo>
                  <a:pt x="13086" y="195397"/>
                </a:lnTo>
                <a:lnTo>
                  <a:pt x="3350" y="240407"/>
                </a:lnTo>
                <a:lnTo>
                  <a:pt x="0" y="288290"/>
                </a:lnTo>
                <a:lnTo>
                  <a:pt x="3350" y="336208"/>
                </a:lnTo>
                <a:lnTo>
                  <a:pt x="13086" y="381314"/>
                </a:lnTo>
                <a:lnTo>
                  <a:pt x="28735" y="423083"/>
                </a:lnTo>
                <a:lnTo>
                  <a:pt x="49824" y="460989"/>
                </a:lnTo>
                <a:lnTo>
                  <a:pt x="75882" y="494506"/>
                </a:lnTo>
                <a:lnTo>
                  <a:pt x="106436" y="523107"/>
                </a:lnTo>
                <a:lnTo>
                  <a:pt x="141013" y="546268"/>
                </a:lnTo>
                <a:lnTo>
                  <a:pt x="179141" y="563463"/>
                </a:lnTo>
                <a:lnTo>
                  <a:pt x="220347" y="574165"/>
                </a:lnTo>
                <a:lnTo>
                  <a:pt x="264160" y="577850"/>
                </a:lnTo>
                <a:lnTo>
                  <a:pt x="307936" y="574165"/>
                </a:lnTo>
                <a:lnTo>
                  <a:pt x="349046" y="563463"/>
                </a:lnTo>
                <a:lnTo>
                  <a:pt x="387032" y="546268"/>
                </a:lnTo>
                <a:lnTo>
                  <a:pt x="421436" y="523107"/>
                </a:lnTo>
                <a:lnTo>
                  <a:pt x="451802" y="494506"/>
                </a:lnTo>
                <a:lnTo>
                  <a:pt x="477672" y="460989"/>
                </a:lnTo>
                <a:lnTo>
                  <a:pt x="498589" y="423083"/>
                </a:lnTo>
                <a:lnTo>
                  <a:pt x="514096" y="381314"/>
                </a:lnTo>
                <a:lnTo>
                  <a:pt x="523735" y="336208"/>
                </a:lnTo>
                <a:lnTo>
                  <a:pt x="527050" y="288290"/>
                </a:lnTo>
                <a:lnTo>
                  <a:pt x="522968" y="235254"/>
                </a:lnTo>
                <a:lnTo>
                  <a:pt x="511141" y="185836"/>
                </a:lnTo>
                <a:lnTo>
                  <a:pt x="492195" y="140734"/>
                </a:lnTo>
                <a:lnTo>
                  <a:pt x="466758" y="100650"/>
                </a:lnTo>
                <a:lnTo>
                  <a:pt x="435458" y="66283"/>
                </a:lnTo>
                <a:lnTo>
                  <a:pt x="398921" y="38335"/>
                </a:lnTo>
                <a:lnTo>
                  <a:pt x="357774" y="17504"/>
                </a:lnTo>
                <a:lnTo>
                  <a:pt x="312644" y="4492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20172" y="4142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17439" y="4720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56772" y="24053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0" y="0"/>
                </a:moveTo>
                <a:lnTo>
                  <a:pt x="127000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953588" y="30111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4160" y="0"/>
                </a:moveTo>
                <a:lnTo>
                  <a:pt x="220347" y="3684"/>
                </a:lnTo>
                <a:lnTo>
                  <a:pt x="179141" y="14386"/>
                </a:lnTo>
                <a:lnTo>
                  <a:pt x="141013" y="31581"/>
                </a:lnTo>
                <a:lnTo>
                  <a:pt x="106436" y="54742"/>
                </a:lnTo>
                <a:lnTo>
                  <a:pt x="75882" y="83343"/>
                </a:lnTo>
                <a:lnTo>
                  <a:pt x="49824" y="116860"/>
                </a:lnTo>
                <a:lnTo>
                  <a:pt x="28735" y="154766"/>
                </a:lnTo>
                <a:lnTo>
                  <a:pt x="13086" y="196535"/>
                </a:lnTo>
                <a:lnTo>
                  <a:pt x="3350" y="241641"/>
                </a:lnTo>
                <a:lnTo>
                  <a:pt x="0" y="289559"/>
                </a:lnTo>
                <a:lnTo>
                  <a:pt x="3350" y="337478"/>
                </a:lnTo>
                <a:lnTo>
                  <a:pt x="13086" y="382584"/>
                </a:lnTo>
                <a:lnTo>
                  <a:pt x="28735" y="424353"/>
                </a:lnTo>
                <a:lnTo>
                  <a:pt x="49824" y="462259"/>
                </a:lnTo>
                <a:lnTo>
                  <a:pt x="75882" y="495776"/>
                </a:lnTo>
                <a:lnTo>
                  <a:pt x="106436" y="524377"/>
                </a:lnTo>
                <a:lnTo>
                  <a:pt x="141013" y="547538"/>
                </a:lnTo>
                <a:lnTo>
                  <a:pt x="179141" y="564733"/>
                </a:lnTo>
                <a:lnTo>
                  <a:pt x="220347" y="575435"/>
                </a:lnTo>
                <a:lnTo>
                  <a:pt x="264160" y="579119"/>
                </a:lnTo>
                <a:lnTo>
                  <a:pt x="312310" y="574583"/>
                </a:lnTo>
                <a:lnTo>
                  <a:pt x="357261" y="561454"/>
                </a:lnTo>
                <a:lnTo>
                  <a:pt x="398356" y="540455"/>
                </a:lnTo>
                <a:lnTo>
                  <a:pt x="434935" y="512306"/>
                </a:lnTo>
                <a:lnTo>
                  <a:pt x="466340" y="477729"/>
                </a:lnTo>
                <a:lnTo>
                  <a:pt x="491913" y="437444"/>
                </a:lnTo>
                <a:lnTo>
                  <a:pt x="510994" y="392173"/>
                </a:lnTo>
                <a:lnTo>
                  <a:pt x="522926" y="342638"/>
                </a:lnTo>
                <a:lnTo>
                  <a:pt x="527050" y="289559"/>
                </a:lnTo>
                <a:lnTo>
                  <a:pt x="522926" y="236481"/>
                </a:lnTo>
                <a:lnTo>
                  <a:pt x="510994" y="186946"/>
                </a:lnTo>
                <a:lnTo>
                  <a:pt x="491913" y="141675"/>
                </a:lnTo>
                <a:lnTo>
                  <a:pt x="466340" y="101390"/>
                </a:lnTo>
                <a:lnTo>
                  <a:pt x="434935" y="66813"/>
                </a:lnTo>
                <a:lnTo>
                  <a:pt x="398356" y="38664"/>
                </a:lnTo>
                <a:lnTo>
                  <a:pt x="357261" y="17665"/>
                </a:lnTo>
                <a:lnTo>
                  <a:pt x="312310" y="4536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656320" y="301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51893" y="35902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561493" y="3538220"/>
            <a:ext cx="831427" cy="683260"/>
          </a:xfrm>
          <a:custGeom>
            <a:avLst/>
            <a:gdLst/>
            <a:ahLst/>
            <a:cxnLst/>
            <a:rect l="l" t="t" r="r" b="b"/>
            <a:pathLst>
              <a:path w="623570" h="683260">
                <a:moveTo>
                  <a:pt x="0" y="0"/>
                </a:moveTo>
                <a:lnTo>
                  <a:pt x="623570" y="6832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264227" y="414274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59" y="0"/>
                </a:moveTo>
                <a:lnTo>
                  <a:pt x="220347" y="3684"/>
                </a:lnTo>
                <a:lnTo>
                  <a:pt x="179141" y="14386"/>
                </a:lnTo>
                <a:lnTo>
                  <a:pt x="141013" y="31581"/>
                </a:lnTo>
                <a:lnTo>
                  <a:pt x="106436" y="54742"/>
                </a:lnTo>
                <a:lnTo>
                  <a:pt x="75882" y="83343"/>
                </a:lnTo>
                <a:lnTo>
                  <a:pt x="49824" y="116860"/>
                </a:lnTo>
                <a:lnTo>
                  <a:pt x="28735" y="154766"/>
                </a:lnTo>
                <a:lnTo>
                  <a:pt x="13086" y="196535"/>
                </a:lnTo>
                <a:lnTo>
                  <a:pt x="3350" y="241641"/>
                </a:lnTo>
                <a:lnTo>
                  <a:pt x="0" y="289560"/>
                </a:lnTo>
                <a:lnTo>
                  <a:pt x="3350" y="337442"/>
                </a:lnTo>
                <a:lnTo>
                  <a:pt x="13086" y="382452"/>
                </a:lnTo>
                <a:lnTo>
                  <a:pt x="28735" y="424079"/>
                </a:lnTo>
                <a:lnTo>
                  <a:pt x="49824" y="461812"/>
                </a:lnTo>
                <a:lnTo>
                  <a:pt x="75882" y="495141"/>
                </a:lnTo>
                <a:lnTo>
                  <a:pt x="106436" y="523554"/>
                </a:lnTo>
                <a:lnTo>
                  <a:pt x="141013" y="546543"/>
                </a:lnTo>
                <a:lnTo>
                  <a:pt x="179141" y="563595"/>
                </a:lnTo>
                <a:lnTo>
                  <a:pt x="220347" y="574201"/>
                </a:lnTo>
                <a:lnTo>
                  <a:pt x="264159" y="577850"/>
                </a:lnTo>
                <a:lnTo>
                  <a:pt x="312310" y="573357"/>
                </a:lnTo>
                <a:lnTo>
                  <a:pt x="357261" y="560345"/>
                </a:lnTo>
                <a:lnTo>
                  <a:pt x="398356" y="539514"/>
                </a:lnTo>
                <a:lnTo>
                  <a:pt x="434935" y="511566"/>
                </a:lnTo>
                <a:lnTo>
                  <a:pt x="466340" y="477199"/>
                </a:lnTo>
                <a:lnTo>
                  <a:pt x="491913" y="437115"/>
                </a:lnTo>
                <a:lnTo>
                  <a:pt x="510994" y="392013"/>
                </a:lnTo>
                <a:lnTo>
                  <a:pt x="522926" y="342595"/>
                </a:lnTo>
                <a:lnTo>
                  <a:pt x="527050" y="289560"/>
                </a:lnTo>
                <a:lnTo>
                  <a:pt x="522926" y="236481"/>
                </a:lnTo>
                <a:lnTo>
                  <a:pt x="510994" y="186946"/>
                </a:lnTo>
                <a:lnTo>
                  <a:pt x="491913" y="141675"/>
                </a:lnTo>
                <a:lnTo>
                  <a:pt x="466340" y="101390"/>
                </a:lnTo>
                <a:lnTo>
                  <a:pt x="434935" y="66813"/>
                </a:lnTo>
                <a:lnTo>
                  <a:pt x="398356" y="38664"/>
                </a:lnTo>
                <a:lnTo>
                  <a:pt x="357261" y="17665"/>
                </a:lnTo>
                <a:lnTo>
                  <a:pt x="312310" y="4536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966959" y="4142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264225" y="4721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186507" y="351155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622300" y="0"/>
                </a:moveTo>
                <a:lnTo>
                  <a:pt x="0" y="6832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610772" y="411607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60" y="0"/>
                </a:moveTo>
                <a:lnTo>
                  <a:pt x="312310" y="4536"/>
                </a:lnTo>
                <a:lnTo>
                  <a:pt x="357261" y="17665"/>
                </a:lnTo>
                <a:lnTo>
                  <a:pt x="398356" y="38664"/>
                </a:lnTo>
                <a:lnTo>
                  <a:pt x="434935" y="66813"/>
                </a:lnTo>
                <a:lnTo>
                  <a:pt x="466340" y="101390"/>
                </a:lnTo>
                <a:lnTo>
                  <a:pt x="491913" y="141675"/>
                </a:lnTo>
                <a:lnTo>
                  <a:pt x="510994" y="186946"/>
                </a:lnTo>
                <a:lnTo>
                  <a:pt x="522926" y="236481"/>
                </a:lnTo>
                <a:lnTo>
                  <a:pt x="527050" y="289559"/>
                </a:lnTo>
                <a:lnTo>
                  <a:pt x="522926" y="342595"/>
                </a:lnTo>
                <a:lnTo>
                  <a:pt x="510994" y="392013"/>
                </a:lnTo>
                <a:lnTo>
                  <a:pt x="491913" y="437115"/>
                </a:lnTo>
                <a:lnTo>
                  <a:pt x="466340" y="477199"/>
                </a:lnTo>
                <a:lnTo>
                  <a:pt x="434935" y="511566"/>
                </a:lnTo>
                <a:lnTo>
                  <a:pt x="398356" y="539514"/>
                </a:lnTo>
                <a:lnTo>
                  <a:pt x="357261" y="560345"/>
                </a:lnTo>
                <a:lnTo>
                  <a:pt x="312310" y="573357"/>
                </a:lnTo>
                <a:lnTo>
                  <a:pt x="264160" y="577849"/>
                </a:lnTo>
                <a:lnTo>
                  <a:pt x="220347" y="574201"/>
                </a:lnTo>
                <a:lnTo>
                  <a:pt x="179141" y="563595"/>
                </a:lnTo>
                <a:lnTo>
                  <a:pt x="141013" y="546543"/>
                </a:lnTo>
                <a:lnTo>
                  <a:pt x="106436" y="523554"/>
                </a:lnTo>
                <a:lnTo>
                  <a:pt x="75882" y="495141"/>
                </a:lnTo>
                <a:lnTo>
                  <a:pt x="49824" y="461812"/>
                </a:lnTo>
                <a:lnTo>
                  <a:pt x="28735" y="424079"/>
                </a:lnTo>
                <a:lnTo>
                  <a:pt x="13086" y="382452"/>
                </a:lnTo>
                <a:lnTo>
                  <a:pt x="3350" y="337442"/>
                </a:lnTo>
                <a:lnTo>
                  <a:pt x="0" y="289559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610772" y="4116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13505" y="4695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072640" y="4721859"/>
            <a:ext cx="350520" cy="974090"/>
          </a:xfrm>
          <a:custGeom>
            <a:avLst/>
            <a:gdLst/>
            <a:ahLst/>
            <a:cxnLst/>
            <a:rect l="l" t="t" r="r" b="b"/>
            <a:pathLst>
              <a:path w="262889" h="974089">
                <a:moveTo>
                  <a:pt x="262889" y="0"/>
                </a:moveTo>
                <a:lnTo>
                  <a:pt x="0" y="9740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89948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90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208"/>
                </a:lnTo>
                <a:lnTo>
                  <a:pt x="513963" y="381314"/>
                </a:lnTo>
                <a:lnTo>
                  <a:pt x="498314" y="423083"/>
                </a:lnTo>
                <a:lnTo>
                  <a:pt x="477225" y="460989"/>
                </a:lnTo>
                <a:lnTo>
                  <a:pt x="451167" y="494506"/>
                </a:lnTo>
                <a:lnTo>
                  <a:pt x="420613" y="523107"/>
                </a:lnTo>
                <a:lnTo>
                  <a:pt x="386036" y="546268"/>
                </a:lnTo>
                <a:lnTo>
                  <a:pt x="347908" y="563463"/>
                </a:lnTo>
                <a:lnTo>
                  <a:pt x="306702" y="574165"/>
                </a:lnTo>
                <a:lnTo>
                  <a:pt x="262890" y="577850"/>
                </a:lnTo>
                <a:lnTo>
                  <a:pt x="219113" y="574165"/>
                </a:lnTo>
                <a:lnTo>
                  <a:pt x="178003" y="563463"/>
                </a:lnTo>
                <a:lnTo>
                  <a:pt x="140017" y="546268"/>
                </a:lnTo>
                <a:lnTo>
                  <a:pt x="105613" y="523107"/>
                </a:lnTo>
                <a:lnTo>
                  <a:pt x="75247" y="494506"/>
                </a:lnTo>
                <a:lnTo>
                  <a:pt x="49377" y="460989"/>
                </a:lnTo>
                <a:lnTo>
                  <a:pt x="28460" y="423083"/>
                </a:lnTo>
                <a:lnTo>
                  <a:pt x="12953" y="381314"/>
                </a:lnTo>
                <a:lnTo>
                  <a:pt x="3314" y="336208"/>
                </a:lnTo>
                <a:lnTo>
                  <a:pt x="0" y="288290"/>
                </a:lnTo>
                <a:lnTo>
                  <a:pt x="4081" y="235254"/>
                </a:lnTo>
                <a:lnTo>
                  <a:pt x="15908" y="185836"/>
                </a:lnTo>
                <a:lnTo>
                  <a:pt x="34854" y="140734"/>
                </a:lnTo>
                <a:lnTo>
                  <a:pt x="60291" y="100650"/>
                </a:lnTo>
                <a:lnTo>
                  <a:pt x="91591" y="66283"/>
                </a:lnTo>
                <a:lnTo>
                  <a:pt x="128128" y="38335"/>
                </a:lnTo>
                <a:lnTo>
                  <a:pt x="169275" y="17504"/>
                </a:lnTo>
                <a:lnTo>
                  <a:pt x="214405" y="4492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689947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392680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41413" y="4721859"/>
            <a:ext cx="445347" cy="1000760"/>
          </a:xfrm>
          <a:custGeom>
            <a:avLst/>
            <a:gdLst/>
            <a:ahLst/>
            <a:cxnLst/>
            <a:rect l="l" t="t" r="r" b="b"/>
            <a:pathLst>
              <a:path w="334010" h="1000760">
                <a:moveTo>
                  <a:pt x="0" y="0"/>
                </a:moveTo>
                <a:lnTo>
                  <a:pt x="334009" y="10007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936240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89" y="0"/>
                </a:moveTo>
                <a:lnTo>
                  <a:pt x="214739" y="4492"/>
                </a:lnTo>
                <a:lnTo>
                  <a:pt x="169788" y="17504"/>
                </a:lnTo>
                <a:lnTo>
                  <a:pt x="128693" y="38335"/>
                </a:lnTo>
                <a:lnTo>
                  <a:pt x="92114" y="66283"/>
                </a:lnTo>
                <a:lnTo>
                  <a:pt x="60709" y="100650"/>
                </a:lnTo>
                <a:lnTo>
                  <a:pt x="35136" y="140734"/>
                </a:lnTo>
                <a:lnTo>
                  <a:pt x="16055" y="185836"/>
                </a:lnTo>
                <a:lnTo>
                  <a:pt x="4123" y="235254"/>
                </a:lnTo>
                <a:lnTo>
                  <a:pt x="0" y="288290"/>
                </a:lnTo>
                <a:lnTo>
                  <a:pt x="4123" y="341368"/>
                </a:lnTo>
                <a:lnTo>
                  <a:pt x="16055" y="390903"/>
                </a:lnTo>
                <a:lnTo>
                  <a:pt x="35136" y="436174"/>
                </a:lnTo>
                <a:lnTo>
                  <a:pt x="60709" y="476459"/>
                </a:lnTo>
                <a:lnTo>
                  <a:pt x="92114" y="511036"/>
                </a:lnTo>
                <a:lnTo>
                  <a:pt x="128693" y="539185"/>
                </a:lnTo>
                <a:lnTo>
                  <a:pt x="169788" y="560184"/>
                </a:lnTo>
                <a:lnTo>
                  <a:pt x="214739" y="573313"/>
                </a:lnTo>
                <a:lnTo>
                  <a:pt x="262889" y="577850"/>
                </a:lnTo>
                <a:lnTo>
                  <a:pt x="306702" y="574165"/>
                </a:lnTo>
                <a:lnTo>
                  <a:pt x="347908" y="563463"/>
                </a:lnTo>
                <a:lnTo>
                  <a:pt x="386036" y="546268"/>
                </a:lnTo>
                <a:lnTo>
                  <a:pt x="420613" y="523107"/>
                </a:lnTo>
                <a:lnTo>
                  <a:pt x="451167" y="494506"/>
                </a:lnTo>
                <a:lnTo>
                  <a:pt x="477225" y="460989"/>
                </a:lnTo>
                <a:lnTo>
                  <a:pt x="498314" y="423083"/>
                </a:lnTo>
                <a:lnTo>
                  <a:pt x="513963" y="381314"/>
                </a:lnTo>
                <a:lnTo>
                  <a:pt x="523699" y="336208"/>
                </a:lnTo>
                <a:lnTo>
                  <a:pt x="527050" y="288290"/>
                </a:lnTo>
                <a:lnTo>
                  <a:pt x="523699" y="240407"/>
                </a:lnTo>
                <a:lnTo>
                  <a:pt x="513963" y="195397"/>
                </a:lnTo>
                <a:lnTo>
                  <a:pt x="498314" y="153770"/>
                </a:lnTo>
                <a:lnTo>
                  <a:pt x="477225" y="116037"/>
                </a:lnTo>
                <a:lnTo>
                  <a:pt x="451167" y="82708"/>
                </a:lnTo>
                <a:lnTo>
                  <a:pt x="420613" y="54295"/>
                </a:lnTo>
                <a:lnTo>
                  <a:pt x="386036" y="31306"/>
                </a:lnTo>
                <a:lnTo>
                  <a:pt x="347908" y="14254"/>
                </a:lnTo>
                <a:lnTo>
                  <a:pt x="306702" y="3648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638972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936239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759960" y="4721859"/>
            <a:ext cx="350520" cy="974090"/>
          </a:xfrm>
          <a:custGeom>
            <a:avLst/>
            <a:gdLst/>
            <a:ahLst/>
            <a:cxnLst/>
            <a:rect l="l" t="t" r="r" b="b"/>
            <a:pathLst>
              <a:path w="262889" h="974089">
                <a:moveTo>
                  <a:pt x="262889" y="0"/>
                </a:moveTo>
                <a:lnTo>
                  <a:pt x="0" y="9740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373880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89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208"/>
                </a:lnTo>
                <a:lnTo>
                  <a:pt x="513963" y="381314"/>
                </a:lnTo>
                <a:lnTo>
                  <a:pt x="498314" y="423083"/>
                </a:lnTo>
                <a:lnTo>
                  <a:pt x="477225" y="460989"/>
                </a:lnTo>
                <a:lnTo>
                  <a:pt x="451167" y="494506"/>
                </a:lnTo>
                <a:lnTo>
                  <a:pt x="420613" y="523107"/>
                </a:lnTo>
                <a:lnTo>
                  <a:pt x="386036" y="546268"/>
                </a:lnTo>
                <a:lnTo>
                  <a:pt x="347908" y="563463"/>
                </a:lnTo>
                <a:lnTo>
                  <a:pt x="306702" y="574165"/>
                </a:lnTo>
                <a:lnTo>
                  <a:pt x="262889" y="577850"/>
                </a:lnTo>
                <a:lnTo>
                  <a:pt x="214739" y="573313"/>
                </a:lnTo>
                <a:lnTo>
                  <a:pt x="169788" y="560184"/>
                </a:lnTo>
                <a:lnTo>
                  <a:pt x="128693" y="539185"/>
                </a:lnTo>
                <a:lnTo>
                  <a:pt x="92114" y="511036"/>
                </a:lnTo>
                <a:lnTo>
                  <a:pt x="60709" y="476459"/>
                </a:lnTo>
                <a:lnTo>
                  <a:pt x="35136" y="436174"/>
                </a:lnTo>
                <a:lnTo>
                  <a:pt x="16055" y="390903"/>
                </a:lnTo>
                <a:lnTo>
                  <a:pt x="4123" y="341368"/>
                </a:lnTo>
                <a:lnTo>
                  <a:pt x="0" y="288290"/>
                </a:lnTo>
                <a:lnTo>
                  <a:pt x="4123" y="235254"/>
                </a:lnTo>
                <a:lnTo>
                  <a:pt x="16055" y="185836"/>
                </a:lnTo>
                <a:lnTo>
                  <a:pt x="35136" y="140734"/>
                </a:lnTo>
                <a:lnTo>
                  <a:pt x="60709" y="100650"/>
                </a:lnTo>
                <a:lnTo>
                  <a:pt x="92114" y="66283"/>
                </a:lnTo>
                <a:lnTo>
                  <a:pt x="128693" y="38335"/>
                </a:lnTo>
                <a:lnTo>
                  <a:pt x="169788" y="17504"/>
                </a:lnTo>
                <a:lnTo>
                  <a:pt x="214739" y="4492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373879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076612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779345" y="1170781"/>
            <a:ext cx="577427" cy="128079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6830" algn="ctr">
              <a:spcBef>
                <a:spcPts val="135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43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638973" y="2403637"/>
            <a:ext cx="577427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9370" algn="ctr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01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016240" y="2403637"/>
            <a:ext cx="577427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85090" algn="ctr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01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495972" y="3556636"/>
            <a:ext cx="304800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905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30800" y="3556636"/>
            <a:ext cx="321733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4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819056" y="3578860"/>
            <a:ext cx="328505" cy="11112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spcBef>
                <a:spcPts val="73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0480">
              <a:spcBef>
                <a:spcPts val="7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496213" y="3556636"/>
            <a:ext cx="313267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445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920240" y="4933156"/>
            <a:ext cx="1605280" cy="130937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28575">
              <a:spcBef>
                <a:spcPts val="1455"/>
              </a:spcBef>
              <a:tabLst>
                <a:tab pos="1012825" algn="l"/>
              </a:tabLst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8	9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550"/>
              </a:spcBef>
              <a:tabLst>
                <a:tab pos="948055" algn="l"/>
              </a:tabLst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2	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277362" y="5076034"/>
            <a:ext cx="631612" cy="116649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spcBef>
                <a:spcPts val="93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7175">
              <a:spcBef>
                <a:spcPts val="95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02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3725333" y="604520"/>
            <a:ext cx="473286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Priority</a:t>
            </a:r>
            <a:r>
              <a:rPr spc="-50" dirty="0"/>
              <a:t> </a:t>
            </a:r>
            <a:r>
              <a:rPr spc="-5" dirty="0"/>
              <a:t>Queues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4588" y="1417320"/>
            <a:ext cx="11029527" cy="2648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priority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queue is a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data structure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for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maintaining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set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S of </a:t>
            </a:r>
            <a:r>
              <a:rPr sz="2000" spc="-10" dirty="0">
                <a:solidFill>
                  <a:prstClr val="black"/>
                </a:solidFill>
                <a:latin typeface="Times New Roman"/>
                <a:cs typeface="Times New Roman"/>
              </a:rPr>
              <a:t>elements,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each with  an associated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value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called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000" spc="3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key.</a:t>
            </a:r>
          </a:p>
          <a:p>
            <a:pPr>
              <a:spcBef>
                <a:spcPts val="5"/>
              </a:spcBef>
            </a:pPr>
            <a:endParaRPr sz="29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2000" spc="5" dirty="0">
                <a:solidFill>
                  <a:prstClr val="black"/>
                </a:solidFill>
                <a:latin typeface="Times New Roman"/>
                <a:cs typeface="Times New Roman"/>
              </a:rPr>
              <a:t>We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will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only consider a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max-priority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queue.</a:t>
            </a:r>
          </a:p>
          <a:p>
            <a:pPr>
              <a:spcBef>
                <a:spcPts val="25"/>
              </a:spcBef>
            </a:pPr>
            <a:endParaRPr sz="25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151130">
              <a:lnSpc>
                <a:spcPct val="120800"/>
              </a:lnSpc>
              <a:spcBef>
                <a:spcPts val="5"/>
              </a:spcBef>
              <a:tabLst>
                <a:tab pos="1205230" algn="l"/>
                <a:tab pos="3512185" algn="l"/>
              </a:tabLst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If we give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key a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meaning,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such as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priority,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so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that </a:t>
            </a:r>
            <a:r>
              <a:rPr sz="2000" spc="-10" dirty="0">
                <a:solidFill>
                  <a:prstClr val="black"/>
                </a:solidFill>
                <a:latin typeface="Times New Roman"/>
                <a:cs typeface="Times New Roman"/>
              </a:rPr>
              <a:t>elements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with the highest  priority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have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highest</a:t>
            </a:r>
            <a:r>
              <a:rPr sz="2000" spc="2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value</a:t>
            </a:r>
            <a:r>
              <a:rPr sz="2000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of	key,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then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we can use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the heap structure to  extract</a:t>
            </a:r>
            <a:r>
              <a:rPr sz="2000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spc="-5" dirty="0" smtClean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lang="en-US" sz="2000" spc="-5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spc="-5" dirty="0" smtClean="0">
                <a:solidFill>
                  <a:prstClr val="black"/>
                </a:solidFill>
                <a:latin typeface="Times New Roman"/>
                <a:cs typeface="Times New Roman"/>
              </a:rPr>
              <a:t>element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with the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highest</a:t>
            </a:r>
            <a:r>
              <a:rPr sz="2000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priority</a:t>
            </a:r>
            <a:r>
              <a:rPr sz="2000" spc="-5" dirty="0" smtClean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r>
              <a:rPr lang="en-US" sz="2000" spc="-5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93369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409788" y="386587"/>
            <a:ext cx="8048413" cy="1318260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2499360">
              <a:lnSpc>
                <a:spcPct val="100000"/>
              </a:lnSpc>
              <a:spcBef>
                <a:spcPts val="1814"/>
              </a:spcBef>
            </a:pPr>
            <a:r>
              <a:rPr spc="-5" dirty="0"/>
              <a:t>Priority</a:t>
            </a:r>
            <a:r>
              <a:rPr spc="-50" dirty="0"/>
              <a:t> </a:t>
            </a:r>
            <a:r>
              <a:rPr spc="-5" dirty="0"/>
              <a:t>Queues</a:t>
            </a: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000" spc="-5" dirty="0"/>
              <a:t>Max priority </a:t>
            </a:r>
            <a:r>
              <a:rPr sz="2000" dirty="0"/>
              <a:t>queue </a:t>
            </a:r>
            <a:r>
              <a:rPr sz="2000" spc="-5" dirty="0"/>
              <a:t>supports </a:t>
            </a:r>
            <a:r>
              <a:rPr sz="2000" dirty="0"/>
              <a:t>the </a:t>
            </a:r>
            <a:r>
              <a:rPr sz="2000" spc="-5" dirty="0"/>
              <a:t>following</a:t>
            </a:r>
            <a:r>
              <a:rPr sz="2000" spc="50" dirty="0"/>
              <a:t> </a:t>
            </a:r>
            <a:r>
              <a:rPr sz="2000" spc="-5" dirty="0"/>
              <a:t>operations: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409788" y="2049780"/>
            <a:ext cx="11194627" cy="30890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000066"/>
                </a:solidFill>
                <a:latin typeface="Times New Roman"/>
                <a:cs typeface="Times New Roman"/>
              </a:rPr>
              <a:t>Max-Heap-Insert(A,key):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insert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key into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heap,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maintaining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heap</a:t>
            </a:r>
            <a:r>
              <a:rPr sz="2000" spc="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property</a:t>
            </a:r>
          </a:p>
          <a:p>
            <a:pPr>
              <a:spcBef>
                <a:spcPts val="45"/>
              </a:spcBef>
            </a:pPr>
            <a:endParaRPr sz="25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2000" spc="-5" dirty="0">
                <a:solidFill>
                  <a:srgbClr val="000066"/>
                </a:solidFill>
                <a:latin typeface="Times New Roman"/>
                <a:cs typeface="Times New Roman"/>
              </a:rPr>
              <a:t>Heap-Maximum(A):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returns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heap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element with the largest</a:t>
            </a:r>
            <a:r>
              <a:rPr sz="2000" spc="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key</a:t>
            </a:r>
          </a:p>
          <a:p>
            <a:pPr>
              <a:spcBef>
                <a:spcPts val="5"/>
              </a:spcBef>
            </a:pPr>
            <a:endParaRPr sz="23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10800"/>
              </a:lnSpc>
            </a:pPr>
            <a:r>
              <a:rPr sz="2000" spc="-5" dirty="0">
                <a:solidFill>
                  <a:srgbClr val="000066"/>
                </a:solidFill>
                <a:latin typeface="Times New Roman"/>
                <a:cs typeface="Times New Roman"/>
              </a:rPr>
              <a:t>Heap-Extract-Max(A):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returns and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removes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the heap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element with the largest key, 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000" spc="-10" dirty="0">
                <a:solidFill>
                  <a:prstClr val="black"/>
                </a:solidFill>
                <a:latin typeface="Times New Roman"/>
                <a:cs typeface="Times New Roman"/>
              </a:rPr>
              <a:t>maintains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the heap</a:t>
            </a:r>
            <a:r>
              <a:rPr sz="2000" spc="3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property</a:t>
            </a:r>
          </a:p>
          <a:p>
            <a:pPr>
              <a:spcBef>
                <a:spcPts val="45"/>
              </a:spcBef>
            </a:pPr>
            <a:endParaRPr sz="25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2000" dirty="0">
                <a:solidFill>
                  <a:srgbClr val="000066"/>
                </a:solidFill>
                <a:latin typeface="Times New Roman"/>
                <a:cs typeface="Times New Roman"/>
              </a:rPr>
              <a:t>Heap-Increase-Key(A,i,key):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used (at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least)</a:t>
            </a:r>
            <a:r>
              <a:rPr sz="2000" spc="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by</a:t>
            </a:r>
          </a:p>
          <a:p>
            <a:pPr marL="12700">
              <a:spcBef>
                <a:spcPts val="260"/>
              </a:spcBef>
            </a:pP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Max-Heap-Insert() to set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A[i] </a:t>
            </a:r>
            <a:r>
              <a:rPr lang="en-US" sz="2000" spc="790" dirty="0" smtClean="0">
                <a:solidFill>
                  <a:prstClr val="black"/>
                </a:solidFill>
                <a:latin typeface="Symbol"/>
                <a:cs typeface="Times New Roman"/>
              </a:rPr>
              <a:t>&lt;-</a:t>
            </a:r>
            <a:r>
              <a:rPr sz="2000" spc="19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A[key],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then maintaining the heap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property.</a:t>
            </a:r>
          </a:p>
        </p:txBody>
      </p:sp>
    </p:spTree>
    <p:extLst>
      <p:ext uri="{BB962C8B-B14F-4D97-AF65-F5344CB8AC3E}">
        <p14:creationId xmlns:p14="http://schemas.microsoft.com/office/powerpoint/2010/main" xmlns="" val="26617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3725333" y="604520"/>
            <a:ext cx="473286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Priority</a:t>
            </a:r>
            <a:r>
              <a:rPr spc="-50" dirty="0"/>
              <a:t> </a:t>
            </a:r>
            <a:r>
              <a:rPr spc="-5" dirty="0"/>
              <a:t>Queues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3107" y="1346145"/>
            <a:ext cx="5232838" cy="5441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32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3662271" y="115789"/>
            <a:ext cx="473286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Priority</a:t>
            </a:r>
            <a:r>
              <a:rPr spc="-50" dirty="0"/>
              <a:t> </a:t>
            </a:r>
            <a:r>
              <a:rPr spc="-5" dirty="0"/>
              <a:t>Queues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575" y="1125100"/>
            <a:ext cx="7596161" cy="5102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9235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85600" y="670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 idx="4294967295"/>
          </p:nvPr>
        </p:nvSpPr>
        <p:spPr>
          <a:xfrm>
            <a:off x="2172549" y="604520"/>
            <a:ext cx="783251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increase </a:t>
            </a:r>
            <a:r>
              <a:rPr dirty="0"/>
              <a:t>key</a:t>
            </a:r>
            <a:r>
              <a:rPr spc="-50" dirty="0"/>
              <a:t> </a:t>
            </a:r>
            <a:r>
              <a:rPr dirty="0"/>
              <a:t>(1)</a:t>
            </a:r>
          </a:p>
        </p:txBody>
      </p:sp>
      <p:sp>
        <p:nvSpPr>
          <p:cNvPr id="10" name="object 10"/>
          <p:cNvSpPr/>
          <p:nvPr/>
        </p:nvSpPr>
        <p:spPr>
          <a:xfrm>
            <a:off x="5716695" y="190500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19">
                <a:moveTo>
                  <a:pt x="264159" y="0"/>
                </a:moveTo>
                <a:lnTo>
                  <a:pt x="312310" y="4536"/>
                </a:lnTo>
                <a:lnTo>
                  <a:pt x="357261" y="17665"/>
                </a:lnTo>
                <a:lnTo>
                  <a:pt x="398356" y="38664"/>
                </a:lnTo>
                <a:lnTo>
                  <a:pt x="434935" y="66813"/>
                </a:lnTo>
                <a:lnTo>
                  <a:pt x="466340" y="101390"/>
                </a:lnTo>
                <a:lnTo>
                  <a:pt x="491913" y="141675"/>
                </a:lnTo>
                <a:lnTo>
                  <a:pt x="510994" y="186946"/>
                </a:lnTo>
                <a:lnTo>
                  <a:pt x="522926" y="236481"/>
                </a:lnTo>
                <a:lnTo>
                  <a:pt x="527050" y="289560"/>
                </a:lnTo>
                <a:lnTo>
                  <a:pt x="522926" y="342638"/>
                </a:lnTo>
                <a:lnTo>
                  <a:pt x="510994" y="392173"/>
                </a:lnTo>
                <a:lnTo>
                  <a:pt x="491913" y="437444"/>
                </a:lnTo>
                <a:lnTo>
                  <a:pt x="466340" y="477729"/>
                </a:lnTo>
                <a:lnTo>
                  <a:pt x="434935" y="512306"/>
                </a:lnTo>
                <a:lnTo>
                  <a:pt x="398356" y="540455"/>
                </a:lnTo>
                <a:lnTo>
                  <a:pt x="357261" y="561454"/>
                </a:lnTo>
                <a:lnTo>
                  <a:pt x="312310" y="574583"/>
                </a:lnTo>
                <a:lnTo>
                  <a:pt x="264159" y="579120"/>
                </a:lnTo>
                <a:lnTo>
                  <a:pt x="220347" y="575435"/>
                </a:lnTo>
                <a:lnTo>
                  <a:pt x="179141" y="564733"/>
                </a:lnTo>
                <a:lnTo>
                  <a:pt x="141013" y="547538"/>
                </a:lnTo>
                <a:lnTo>
                  <a:pt x="106436" y="524377"/>
                </a:lnTo>
                <a:lnTo>
                  <a:pt x="75882" y="495776"/>
                </a:lnTo>
                <a:lnTo>
                  <a:pt x="49824" y="462259"/>
                </a:lnTo>
                <a:lnTo>
                  <a:pt x="28735" y="424353"/>
                </a:lnTo>
                <a:lnTo>
                  <a:pt x="13086" y="382584"/>
                </a:lnTo>
                <a:lnTo>
                  <a:pt x="3350" y="337478"/>
                </a:lnTo>
                <a:lnTo>
                  <a:pt x="0" y="289560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16693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19427" y="2484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50360" y="24053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1270000" y="0"/>
                </a:moveTo>
                <a:lnTo>
                  <a:pt x="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76320" y="30365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2890" y="0"/>
                </a:moveTo>
                <a:lnTo>
                  <a:pt x="306702" y="3649"/>
                </a:lnTo>
                <a:lnTo>
                  <a:pt x="347908" y="14264"/>
                </a:lnTo>
                <a:lnTo>
                  <a:pt x="386036" y="31341"/>
                </a:lnTo>
                <a:lnTo>
                  <a:pt x="420613" y="54376"/>
                </a:lnTo>
                <a:lnTo>
                  <a:pt x="451167" y="82867"/>
                </a:lnTo>
                <a:lnTo>
                  <a:pt x="477225" y="116311"/>
                </a:lnTo>
                <a:lnTo>
                  <a:pt x="498314" y="154205"/>
                </a:lnTo>
                <a:lnTo>
                  <a:pt x="513963" y="196047"/>
                </a:lnTo>
                <a:lnTo>
                  <a:pt x="523699" y="241333"/>
                </a:lnTo>
                <a:lnTo>
                  <a:pt x="527050" y="289559"/>
                </a:lnTo>
                <a:lnTo>
                  <a:pt x="523699" y="337478"/>
                </a:lnTo>
                <a:lnTo>
                  <a:pt x="513963" y="382584"/>
                </a:lnTo>
                <a:lnTo>
                  <a:pt x="498314" y="424353"/>
                </a:lnTo>
                <a:lnTo>
                  <a:pt x="477225" y="462259"/>
                </a:lnTo>
                <a:lnTo>
                  <a:pt x="451167" y="495776"/>
                </a:lnTo>
                <a:lnTo>
                  <a:pt x="420613" y="524377"/>
                </a:lnTo>
                <a:lnTo>
                  <a:pt x="386036" y="547538"/>
                </a:lnTo>
                <a:lnTo>
                  <a:pt x="347908" y="564733"/>
                </a:lnTo>
                <a:lnTo>
                  <a:pt x="306702" y="575435"/>
                </a:lnTo>
                <a:lnTo>
                  <a:pt x="262890" y="579119"/>
                </a:lnTo>
                <a:lnTo>
                  <a:pt x="214739" y="574583"/>
                </a:lnTo>
                <a:lnTo>
                  <a:pt x="169788" y="561454"/>
                </a:lnTo>
                <a:lnTo>
                  <a:pt x="128693" y="540455"/>
                </a:lnTo>
                <a:lnTo>
                  <a:pt x="92114" y="512306"/>
                </a:lnTo>
                <a:lnTo>
                  <a:pt x="60709" y="477729"/>
                </a:lnTo>
                <a:lnTo>
                  <a:pt x="35136" y="437444"/>
                </a:lnTo>
                <a:lnTo>
                  <a:pt x="16055" y="392173"/>
                </a:lnTo>
                <a:lnTo>
                  <a:pt x="4123" y="342638"/>
                </a:lnTo>
                <a:lnTo>
                  <a:pt x="0" y="289559"/>
                </a:lnTo>
                <a:lnTo>
                  <a:pt x="3348" y="241333"/>
                </a:lnTo>
                <a:lnTo>
                  <a:pt x="13075" y="196047"/>
                </a:lnTo>
                <a:lnTo>
                  <a:pt x="28700" y="154205"/>
                </a:lnTo>
                <a:lnTo>
                  <a:pt x="49743" y="116311"/>
                </a:lnTo>
                <a:lnTo>
                  <a:pt x="75723" y="82867"/>
                </a:lnTo>
                <a:lnTo>
                  <a:pt x="106161" y="54376"/>
                </a:lnTo>
                <a:lnTo>
                  <a:pt x="140577" y="31341"/>
                </a:lnTo>
                <a:lnTo>
                  <a:pt x="178490" y="14264"/>
                </a:lnTo>
                <a:lnTo>
                  <a:pt x="219421" y="3649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76319" y="3036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79052" y="3615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39720" y="356362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622300" y="0"/>
                </a:moveTo>
                <a:lnTo>
                  <a:pt x="0" y="6832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65680" y="416814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89" y="0"/>
                </a:moveTo>
                <a:lnTo>
                  <a:pt x="306702" y="3684"/>
                </a:lnTo>
                <a:lnTo>
                  <a:pt x="347908" y="14386"/>
                </a:lnTo>
                <a:lnTo>
                  <a:pt x="386036" y="31581"/>
                </a:lnTo>
                <a:lnTo>
                  <a:pt x="420613" y="54742"/>
                </a:lnTo>
                <a:lnTo>
                  <a:pt x="451167" y="83343"/>
                </a:lnTo>
                <a:lnTo>
                  <a:pt x="477225" y="116860"/>
                </a:lnTo>
                <a:lnTo>
                  <a:pt x="498314" y="154766"/>
                </a:lnTo>
                <a:lnTo>
                  <a:pt x="513963" y="196535"/>
                </a:lnTo>
                <a:lnTo>
                  <a:pt x="523699" y="241641"/>
                </a:lnTo>
                <a:lnTo>
                  <a:pt x="527050" y="289560"/>
                </a:lnTo>
                <a:lnTo>
                  <a:pt x="523699" y="337442"/>
                </a:lnTo>
                <a:lnTo>
                  <a:pt x="513963" y="382452"/>
                </a:lnTo>
                <a:lnTo>
                  <a:pt x="498314" y="424079"/>
                </a:lnTo>
                <a:lnTo>
                  <a:pt x="477225" y="461812"/>
                </a:lnTo>
                <a:lnTo>
                  <a:pt x="451167" y="495141"/>
                </a:lnTo>
                <a:lnTo>
                  <a:pt x="420613" y="523554"/>
                </a:lnTo>
                <a:lnTo>
                  <a:pt x="386036" y="546543"/>
                </a:lnTo>
                <a:lnTo>
                  <a:pt x="347908" y="563595"/>
                </a:lnTo>
                <a:lnTo>
                  <a:pt x="306702" y="574201"/>
                </a:lnTo>
                <a:lnTo>
                  <a:pt x="262889" y="577850"/>
                </a:lnTo>
                <a:lnTo>
                  <a:pt x="214739" y="573357"/>
                </a:lnTo>
                <a:lnTo>
                  <a:pt x="169788" y="560345"/>
                </a:lnTo>
                <a:lnTo>
                  <a:pt x="128693" y="539514"/>
                </a:lnTo>
                <a:lnTo>
                  <a:pt x="92114" y="511566"/>
                </a:lnTo>
                <a:lnTo>
                  <a:pt x="60709" y="477199"/>
                </a:lnTo>
                <a:lnTo>
                  <a:pt x="35136" y="437115"/>
                </a:lnTo>
                <a:lnTo>
                  <a:pt x="16055" y="392013"/>
                </a:lnTo>
                <a:lnTo>
                  <a:pt x="4123" y="342595"/>
                </a:lnTo>
                <a:lnTo>
                  <a:pt x="0" y="289560"/>
                </a:lnTo>
                <a:lnTo>
                  <a:pt x="4123" y="236481"/>
                </a:lnTo>
                <a:lnTo>
                  <a:pt x="16055" y="186946"/>
                </a:lnTo>
                <a:lnTo>
                  <a:pt x="35136" y="141675"/>
                </a:lnTo>
                <a:lnTo>
                  <a:pt x="60709" y="101390"/>
                </a:lnTo>
                <a:lnTo>
                  <a:pt x="92114" y="66813"/>
                </a:lnTo>
                <a:lnTo>
                  <a:pt x="128693" y="38664"/>
                </a:lnTo>
                <a:lnTo>
                  <a:pt x="169788" y="17665"/>
                </a:lnTo>
                <a:lnTo>
                  <a:pt x="214739" y="4536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65680" y="416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68413" y="4747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16400" y="3536950"/>
            <a:ext cx="829733" cy="684530"/>
          </a:xfrm>
          <a:custGeom>
            <a:avLst/>
            <a:gdLst/>
            <a:ahLst/>
            <a:cxnLst/>
            <a:rect l="l" t="t" r="r" b="b"/>
            <a:pathLst>
              <a:path w="622300" h="684529">
                <a:moveTo>
                  <a:pt x="0" y="0"/>
                </a:moveTo>
                <a:lnTo>
                  <a:pt x="622300" y="6845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17439" y="414274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60" y="0"/>
                </a:moveTo>
                <a:lnTo>
                  <a:pt x="220347" y="3648"/>
                </a:lnTo>
                <a:lnTo>
                  <a:pt x="179141" y="14254"/>
                </a:lnTo>
                <a:lnTo>
                  <a:pt x="141013" y="31306"/>
                </a:lnTo>
                <a:lnTo>
                  <a:pt x="106436" y="54295"/>
                </a:lnTo>
                <a:lnTo>
                  <a:pt x="75882" y="82708"/>
                </a:lnTo>
                <a:lnTo>
                  <a:pt x="49824" y="116037"/>
                </a:lnTo>
                <a:lnTo>
                  <a:pt x="28735" y="153770"/>
                </a:lnTo>
                <a:lnTo>
                  <a:pt x="13086" y="195397"/>
                </a:lnTo>
                <a:lnTo>
                  <a:pt x="3350" y="240407"/>
                </a:lnTo>
                <a:lnTo>
                  <a:pt x="0" y="288290"/>
                </a:lnTo>
                <a:lnTo>
                  <a:pt x="3350" y="336208"/>
                </a:lnTo>
                <a:lnTo>
                  <a:pt x="13086" y="381314"/>
                </a:lnTo>
                <a:lnTo>
                  <a:pt x="28735" y="423083"/>
                </a:lnTo>
                <a:lnTo>
                  <a:pt x="49824" y="460989"/>
                </a:lnTo>
                <a:lnTo>
                  <a:pt x="75882" y="494506"/>
                </a:lnTo>
                <a:lnTo>
                  <a:pt x="106436" y="523107"/>
                </a:lnTo>
                <a:lnTo>
                  <a:pt x="141013" y="546268"/>
                </a:lnTo>
                <a:lnTo>
                  <a:pt x="179141" y="563463"/>
                </a:lnTo>
                <a:lnTo>
                  <a:pt x="220347" y="574165"/>
                </a:lnTo>
                <a:lnTo>
                  <a:pt x="264160" y="577850"/>
                </a:lnTo>
                <a:lnTo>
                  <a:pt x="307936" y="574165"/>
                </a:lnTo>
                <a:lnTo>
                  <a:pt x="349046" y="563463"/>
                </a:lnTo>
                <a:lnTo>
                  <a:pt x="387032" y="546268"/>
                </a:lnTo>
                <a:lnTo>
                  <a:pt x="421436" y="523107"/>
                </a:lnTo>
                <a:lnTo>
                  <a:pt x="451802" y="494506"/>
                </a:lnTo>
                <a:lnTo>
                  <a:pt x="477672" y="460989"/>
                </a:lnTo>
                <a:lnTo>
                  <a:pt x="498589" y="423083"/>
                </a:lnTo>
                <a:lnTo>
                  <a:pt x="514096" y="381314"/>
                </a:lnTo>
                <a:lnTo>
                  <a:pt x="523735" y="336208"/>
                </a:lnTo>
                <a:lnTo>
                  <a:pt x="527050" y="288290"/>
                </a:lnTo>
                <a:lnTo>
                  <a:pt x="522968" y="235254"/>
                </a:lnTo>
                <a:lnTo>
                  <a:pt x="511141" y="185836"/>
                </a:lnTo>
                <a:lnTo>
                  <a:pt x="492195" y="140734"/>
                </a:lnTo>
                <a:lnTo>
                  <a:pt x="466758" y="100650"/>
                </a:lnTo>
                <a:lnTo>
                  <a:pt x="435458" y="66283"/>
                </a:lnTo>
                <a:lnTo>
                  <a:pt x="398921" y="38335"/>
                </a:lnTo>
                <a:lnTo>
                  <a:pt x="357774" y="17504"/>
                </a:lnTo>
                <a:lnTo>
                  <a:pt x="312644" y="4492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20172" y="4142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17439" y="4720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356772" y="24053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0" y="0"/>
                </a:moveTo>
                <a:lnTo>
                  <a:pt x="127000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953588" y="30111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4160" y="0"/>
                </a:moveTo>
                <a:lnTo>
                  <a:pt x="220347" y="3684"/>
                </a:lnTo>
                <a:lnTo>
                  <a:pt x="179141" y="14386"/>
                </a:lnTo>
                <a:lnTo>
                  <a:pt x="141013" y="31581"/>
                </a:lnTo>
                <a:lnTo>
                  <a:pt x="106436" y="54742"/>
                </a:lnTo>
                <a:lnTo>
                  <a:pt x="75882" y="83343"/>
                </a:lnTo>
                <a:lnTo>
                  <a:pt x="49824" y="116860"/>
                </a:lnTo>
                <a:lnTo>
                  <a:pt x="28735" y="154766"/>
                </a:lnTo>
                <a:lnTo>
                  <a:pt x="13086" y="196535"/>
                </a:lnTo>
                <a:lnTo>
                  <a:pt x="3350" y="241641"/>
                </a:lnTo>
                <a:lnTo>
                  <a:pt x="0" y="289559"/>
                </a:lnTo>
                <a:lnTo>
                  <a:pt x="3350" y="337478"/>
                </a:lnTo>
                <a:lnTo>
                  <a:pt x="13086" y="382584"/>
                </a:lnTo>
                <a:lnTo>
                  <a:pt x="28735" y="424353"/>
                </a:lnTo>
                <a:lnTo>
                  <a:pt x="49824" y="462259"/>
                </a:lnTo>
                <a:lnTo>
                  <a:pt x="75882" y="495776"/>
                </a:lnTo>
                <a:lnTo>
                  <a:pt x="106436" y="524377"/>
                </a:lnTo>
                <a:lnTo>
                  <a:pt x="141013" y="547538"/>
                </a:lnTo>
                <a:lnTo>
                  <a:pt x="179141" y="564733"/>
                </a:lnTo>
                <a:lnTo>
                  <a:pt x="220347" y="575435"/>
                </a:lnTo>
                <a:lnTo>
                  <a:pt x="264160" y="579119"/>
                </a:lnTo>
                <a:lnTo>
                  <a:pt x="312310" y="574583"/>
                </a:lnTo>
                <a:lnTo>
                  <a:pt x="357261" y="561454"/>
                </a:lnTo>
                <a:lnTo>
                  <a:pt x="398356" y="540455"/>
                </a:lnTo>
                <a:lnTo>
                  <a:pt x="434935" y="512306"/>
                </a:lnTo>
                <a:lnTo>
                  <a:pt x="466340" y="477729"/>
                </a:lnTo>
                <a:lnTo>
                  <a:pt x="491913" y="437444"/>
                </a:lnTo>
                <a:lnTo>
                  <a:pt x="510994" y="392173"/>
                </a:lnTo>
                <a:lnTo>
                  <a:pt x="522926" y="342638"/>
                </a:lnTo>
                <a:lnTo>
                  <a:pt x="527050" y="289559"/>
                </a:lnTo>
                <a:lnTo>
                  <a:pt x="522926" y="236481"/>
                </a:lnTo>
                <a:lnTo>
                  <a:pt x="510994" y="186946"/>
                </a:lnTo>
                <a:lnTo>
                  <a:pt x="491913" y="141675"/>
                </a:lnTo>
                <a:lnTo>
                  <a:pt x="466340" y="101390"/>
                </a:lnTo>
                <a:lnTo>
                  <a:pt x="434935" y="66813"/>
                </a:lnTo>
                <a:lnTo>
                  <a:pt x="398356" y="38664"/>
                </a:lnTo>
                <a:lnTo>
                  <a:pt x="357261" y="17665"/>
                </a:lnTo>
                <a:lnTo>
                  <a:pt x="312310" y="4536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56320" y="301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951893" y="35902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561493" y="3538220"/>
            <a:ext cx="831427" cy="683260"/>
          </a:xfrm>
          <a:custGeom>
            <a:avLst/>
            <a:gdLst/>
            <a:ahLst/>
            <a:cxnLst/>
            <a:rect l="l" t="t" r="r" b="b"/>
            <a:pathLst>
              <a:path w="623570" h="683260">
                <a:moveTo>
                  <a:pt x="0" y="0"/>
                </a:moveTo>
                <a:lnTo>
                  <a:pt x="623570" y="6832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264227" y="414274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59" y="0"/>
                </a:moveTo>
                <a:lnTo>
                  <a:pt x="220347" y="3684"/>
                </a:lnTo>
                <a:lnTo>
                  <a:pt x="179141" y="14386"/>
                </a:lnTo>
                <a:lnTo>
                  <a:pt x="141013" y="31581"/>
                </a:lnTo>
                <a:lnTo>
                  <a:pt x="106436" y="54742"/>
                </a:lnTo>
                <a:lnTo>
                  <a:pt x="75882" y="83343"/>
                </a:lnTo>
                <a:lnTo>
                  <a:pt x="49824" y="116860"/>
                </a:lnTo>
                <a:lnTo>
                  <a:pt x="28735" y="154766"/>
                </a:lnTo>
                <a:lnTo>
                  <a:pt x="13086" y="196535"/>
                </a:lnTo>
                <a:lnTo>
                  <a:pt x="3350" y="241641"/>
                </a:lnTo>
                <a:lnTo>
                  <a:pt x="0" y="289560"/>
                </a:lnTo>
                <a:lnTo>
                  <a:pt x="3350" y="337442"/>
                </a:lnTo>
                <a:lnTo>
                  <a:pt x="13086" y="382452"/>
                </a:lnTo>
                <a:lnTo>
                  <a:pt x="28735" y="424079"/>
                </a:lnTo>
                <a:lnTo>
                  <a:pt x="49824" y="461812"/>
                </a:lnTo>
                <a:lnTo>
                  <a:pt x="75882" y="495141"/>
                </a:lnTo>
                <a:lnTo>
                  <a:pt x="106436" y="523554"/>
                </a:lnTo>
                <a:lnTo>
                  <a:pt x="141013" y="546543"/>
                </a:lnTo>
                <a:lnTo>
                  <a:pt x="179141" y="563595"/>
                </a:lnTo>
                <a:lnTo>
                  <a:pt x="220347" y="574201"/>
                </a:lnTo>
                <a:lnTo>
                  <a:pt x="264159" y="577850"/>
                </a:lnTo>
                <a:lnTo>
                  <a:pt x="312310" y="573357"/>
                </a:lnTo>
                <a:lnTo>
                  <a:pt x="357261" y="560345"/>
                </a:lnTo>
                <a:lnTo>
                  <a:pt x="398356" y="539514"/>
                </a:lnTo>
                <a:lnTo>
                  <a:pt x="434935" y="511566"/>
                </a:lnTo>
                <a:lnTo>
                  <a:pt x="466340" y="477199"/>
                </a:lnTo>
                <a:lnTo>
                  <a:pt x="491913" y="437115"/>
                </a:lnTo>
                <a:lnTo>
                  <a:pt x="510994" y="392013"/>
                </a:lnTo>
                <a:lnTo>
                  <a:pt x="522926" y="342595"/>
                </a:lnTo>
                <a:lnTo>
                  <a:pt x="527050" y="289560"/>
                </a:lnTo>
                <a:lnTo>
                  <a:pt x="522926" y="236481"/>
                </a:lnTo>
                <a:lnTo>
                  <a:pt x="510994" y="186946"/>
                </a:lnTo>
                <a:lnTo>
                  <a:pt x="491913" y="141675"/>
                </a:lnTo>
                <a:lnTo>
                  <a:pt x="466340" y="101390"/>
                </a:lnTo>
                <a:lnTo>
                  <a:pt x="434935" y="66813"/>
                </a:lnTo>
                <a:lnTo>
                  <a:pt x="398356" y="38664"/>
                </a:lnTo>
                <a:lnTo>
                  <a:pt x="357261" y="17665"/>
                </a:lnTo>
                <a:lnTo>
                  <a:pt x="312310" y="4536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966959" y="4142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264225" y="4721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186507" y="351155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622300" y="0"/>
                </a:moveTo>
                <a:lnTo>
                  <a:pt x="0" y="6832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610772" y="411607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60" y="0"/>
                </a:moveTo>
                <a:lnTo>
                  <a:pt x="312310" y="4536"/>
                </a:lnTo>
                <a:lnTo>
                  <a:pt x="357261" y="17665"/>
                </a:lnTo>
                <a:lnTo>
                  <a:pt x="398356" y="38664"/>
                </a:lnTo>
                <a:lnTo>
                  <a:pt x="434935" y="66813"/>
                </a:lnTo>
                <a:lnTo>
                  <a:pt x="466340" y="101390"/>
                </a:lnTo>
                <a:lnTo>
                  <a:pt x="491913" y="141675"/>
                </a:lnTo>
                <a:lnTo>
                  <a:pt x="510994" y="186946"/>
                </a:lnTo>
                <a:lnTo>
                  <a:pt x="522926" y="236481"/>
                </a:lnTo>
                <a:lnTo>
                  <a:pt x="527050" y="289559"/>
                </a:lnTo>
                <a:lnTo>
                  <a:pt x="522926" y="342595"/>
                </a:lnTo>
                <a:lnTo>
                  <a:pt x="510994" y="392013"/>
                </a:lnTo>
                <a:lnTo>
                  <a:pt x="491913" y="437115"/>
                </a:lnTo>
                <a:lnTo>
                  <a:pt x="466340" y="477199"/>
                </a:lnTo>
                <a:lnTo>
                  <a:pt x="434935" y="511566"/>
                </a:lnTo>
                <a:lnTo>
                  <a:pt x="398356" y="539514"/>
                </a:lnTo>
                <a:lnTo>
                  <a:pt x="357261" y="560345"/>
                </a:lnTo>
                <a:lnTo>
                  <a:pt x="312310" y="573357"/>
                </a:lnTo>
                <a:lnTo>
                  <a:pt x="264160" y="577849"/>
                </a:lnTo>
                <a:lnTo>
                  <a:pt x="220347" y="574201"/>
                </a:lnTo>
                <a:lnTo>
                  <a:pt x="179141" y="563595"/>
                </a:lnTo>
                <a:lnTo>
                  <a:pt x="141013" y="546543"/>
                </a:lnTo>
                <a:lnTo>
                  <a:pt x="106436" y="523554"/>
                </a:lnTo>
                <a:lnTo>
                  <a:pt x="75882" y="495141"/>
                </a:lnTo>
                <a:lnTo>
                  <a:pt x="49824" y="461812"/>
                </a:lnTo>
                <a:lnTo>
                  <a:pt x="28735" y="424079"/>
                </a:lnTo>
                <a:lnTo>
                  <a:pt x="13086" y="382452"/>
                </a:lnTo>
                <a:lnTo>
                  <a:pt x="3350" y="337442"/>
                </a:lnTo>
                <a:lnTo>
                  <a:pt x="0" y="289559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610772" y="4116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13505" y="4695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072640" y="4721859"/>
            <a:ext cx="350520" cy="974090"/>
          </a:xfrm>
          <a:custGeom>
            <a:avLst/>
            <a:gdLst/>
            <a:ahLst/>
            <a:cxnLst/>
            <a:rect l="l" t="t" r="r" b="b"/>
            <a:pathLst>
              <a:path w="262889" h="974089">
                <a:moveTo>
                  <a:pt x="262889" y="0"/>
                </a:moveTo>
                <a:lnTo>
                  <a:pt x="0" y="9740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89948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90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208"/>
                </a:lnTo>
                <a:lnTo>
                  <a:pt x="513963" y="381314"/>
                </a:lnTo>
                <a:lnTo>
                  <a:pt x="498314" y="423083"/>
                </a:lnTo>
                <a:lnTo>
                  <a:pt x="477225" y="460989"/>
                </a:lnTo>
                <a:lnTo>
                  <a:pt x="451167" y="494506"/>
                </a:lnTo>
                <a:lnTo>
                  <a:pt x="420613" y="523107"/>
                </a:lnTo>
                <a:lnTo>
                  <a:pt x="386036" y="546268"/>
                </a:lnTo>
                <a:lnTo>
                  <a:pt x="347908" y="563463"/>
                </a:lnTo>
                <a:lnTo>
                  <a:pt x="306702" y="574165"/>
                </a:lnTo>
                <a:lnTo>
                  <a:pt x="262890" y="577850"/>
                </a:lnTo>
                <a:lnTo>
                  <a:pt x="219113" y="574165"/>
                </a:lnTo>
                <a:lnTo>
                  <a:pt x="178003" y="563463"/>
                </a:lnTo>
                <a:lnTo>
                  <a:pt x="140017" y="546268"/>
                </a:lnTo>
                <a:lnTo>
                  <a:pt x="105613" y="523107"/>
                </a:lnTo>
                <a:lnTo>
                  <a:pt x="75247" y="494506"/>
                </a:lnTo>
                <a:lnTo>
                  <a:pt x="49377" y="460989"/>
                </a:lnTo>
                <a:lnTo>
                  <a:pt x="28460" y="423083"/>
                </a:lnTo>
                <a:lnTo>
                  <a:pt x="12953" y="381314"/>
                </a:lnTo>
                <a:lnTo>
                  <a:pt x="3314" y="336208"/>
                </a:lnTo>
                <a:lnTo>
                  <a:pt x="0" y="288290"/>
                </a:lnTo>
                <a:lnTo>
                  <a:pt x="4081" y="235254"/>
                </a:lnTo>
                <a:lnTo>
                  <a:pt x="15908" y="185836"/>
                </a:lnTo>
                <a:lnTo>
                  <a:pt x="34854" y="140734"/>
                </a:lnTo>
                <a:lnTo>
                  <a:pt x="60291" y="100650"/>
                </a:lnTo>
                <a:lnTo>
                  <a:pt x="91591" y="66283"/>
                </a:lnTo>
                <a:lnTo>
                  <a:pt x="128128" y="38335"/>
                </a:lnTo>
                <a:lnTo>
                  <a:pt x="169275" y="17504"/>
                </a:lnTo>
                <a:lnTo>
                  <a:pt x="214405" y="4492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89947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392680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841413" y="4721859"/>
            <a:ext cx="445347" cy="1000760"/>
          </a:xfrm>
          <a:custGeom>
            <a:avLst/>
            <a:gdLst/>
            <a:ahLst/>
            <a:cxnLst/>
            <a:rect l="l" t="t" r="r" b="b"/>
            <a:pathLst>
              <a:path w="334010" h="1000760">
                <a:moveTo>
                  <a:pt x="0" y="0"/>
                </a:moveTo>
                <a:lnTo>
                  <a:pt x="334009" y="10007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936240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89" y="0"/>
                </a:moveTo>
                <a:lnTo>
                  <a:pt x="214739" y="4492"/>
                </a:lnTo>
                <a:lnTo>
                  <a:pt x="169788" y="17504"/>
                </a:lnTo>
                <a:lnTo>
                  <a:pt x="128693" y="38335"/>
                </a:lnTo>
                <a:lnTo>
                  <a:pt x="92114" y="66283"/>
                </a:lnTo>
                <a:lnTo>
                  <a:pt x="60709" y="100650"/>
                </a:lnTo>
                <a:lnTo>
                  <a:pt x="35136" y="140734"/>
                </a:lnTo>
                <a:lnTo>
                  <a:pt x="16055" y="185836"/>
                </a:lnTo>
                <a:lnTo>
                  <a:pt x="4123" y="235254"/>
                </a:lnTo>
                <a:lnTo>
                  <a:pt x="0" y="288290"/>
                </a:lnTo>
                <a:lnTo>
                  <a:pt x="4123" y="341368"/>
                </a:lnTo>
                <a:lnTo>
                  <a:pt x="16055" y="390903"/>
                </a:lnTo>
                <a:lnTo>
                  <a:pt x="35136" y="436174"/>
                </a:lnTo>
                <a:lnTo>
                  <a:pt x="60709" y="476459"/>
                </a:lnTo>
                <a:lnTo>
                  <a:pt x="92114" y="511036"/>
                </a:lnTo>
                <a:lnTo>
                  <a:pt x="128693" y="539185"/>
                </a:lnTo>
                <a:lnTo>
                  <a:pt x="169788" y="560184"/>
                </a:lnTo>
                <a:lnTo>
                  <a:pt x="214739" y="573313"/>
                </a:lnTo>
                <a:lnTo>
                  <a:pt x="262889" y="577850"/>
                </a:lnTo>
                <a:lnTo>
                  <a:pt x="306702" y="574165"/>
                </a:lnTo>
                <a:lnTo>
                  <a:pt x="347908" y="563463"/>
                </a:lnTo>
                <a:lnTo>
                  <a:pt x="386036" y="546268"/>
                </a:lnTo>
                <a:lnTo>
                  <a:pt x="420613" y="523107"/>
                </a:lnTo>
                <a:lnTo>
                  <a:pt x="451167" y="494506"/>
                </a:lnTo>
                <a:lnTo>
                  <a:pt x="477225" y="460989"/>
                </a:lnTo>
                <a:lnTo>
                  <a:pt x="498314" y="423083"/>
                </a:lnTo>
                <a:lnTo>
                  <a:pt x="513963" y="381314"/>
                </a:lnTo>
                <a:lnTo>
                  <a:pt x="523699" y="336208"/>
                </a:lnTo>
                <a:lnTo>
                  <a:pt x="527050" y="288290"/>
                </a:lnTo>
                <a:lnTo>
                  <a:pt x="523699" y="240407"/>
                </a:lnTo>
                <a:lnTo>
                  <a:pt x="513963" y="195397"/>
                </a:lnTo>
                <a:lnTo>
                  <a:pt x="498314" y="153770"/>
                </a:lnTo>
                <a:lnTo>
                  <a:pt x="477225" y="116037"/>
                </a:lnTo>
                <a:lnTo>
                  <a:pt x="451167" y="82708"/>
                </a:lnTo>
                <a:lnTo>
                  <a:pt x="420613" y="54295"/>
                </a:lnTo>
                <a:lnTo>
                  <a:pt x="386036" y="31306"/>
                </a:lnTo>
                <a:lnTo>
                  <a:pt x="347908" y="14254"/>
                </a:lnTo>
                <a:lnTo>
                  <a:pt x="306702" y="3648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638972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936239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759960" y="4721859"/>
            <a:ext cx="350520" cy="974090"/>
          </a:xfrm>
          <a:custGeom>
            <a:avLst/>
            <a:gdLst/>
            <a:ahLst/>
            <a:cxnLst/>
            <a:rect l="l" t="t" r="r" b="b"/>
            <a:pathLst>
              <a:path w="262889" h="974089">
                <a:moveTo>
                  <a:pt x="262889" y="0"/>
                </a:moveTo>
                <a:lnTo>
                  <a:pt x="0" y="9740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373880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89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208"/>
                </a:lnTo>
                <a:lnTo>
                  <a:pt x="513963" y="381314"/>
                </a:lnTo>
                <a:lnTo>
                  <a:pt x="498314" y="423083"/>
                </a:lnTo>
                <a:lnTo>
                  <a:pt x="477225" y="460989"/>
                </a:lnTo>
                <a:lnTo>
                  <a:pt x="451167" y="494506"/>
                </a:lnTo>
                <a:lnTo>
                  <a:pt x="420613" y="523107"/>
                </a:lnTo>
                <a:lnTo>
                  <a:pt x="386036" y="546268"/>
                </a:lnTo>
                <a:lnTo>
                  <a:pt x="347908" y="563463"/>
                </a:lnTo>
                <a:lnTo>
                  <a:pt x="306702" y="574165"/>
                </a:lnTo>
                <a:lnTo>
                  <a:pt x="262889" y="577850"/>
                </a:lnTo>
                <a:lnTo>
                  <a:pt x="214739" y="573313"/>
                </a:lnTo>
                <a:lnTo>
                  <a:pt x="169788" y="560184"/>
                </a:lnTo>
                <a:lnTo>
                  <a:pt x="128693" y="539185"/>
                </a:lnTo>
                <a:lnTo>
                  <a:pt x="92114" y="511036"/>
                </a:lnTo>
                <a:lnTo>
                  <a:pt x="60709" y="476459"/>
                </a:lnTo>
                <a:lnTo>
                  <a:pt x="35136" y="436174"/>
                </a:lnTo>
                <a:lnTo>
                  <a:pt x="16055" y="390903"/>
                </a:lnTo>
                <a:lnTo>
                  <a:pt x="4123" y="341368"/>
                </a:lnTo>
                <a:lnTo>
                  <a:pt x="0" y="288290"/>
                </a:lnTo>
                <a:lnTo>
                  <a:pt x="4123" y="235254"/>
                </a:lnTo>
                <a:lnTo>
                  <a:pt x="16055" y="185836"/>
                </a:lnTo>
                <a:lnTo>
                  <a:pt x="35136" y="140734"/>
                </a:lnTo>
                <a:lnTo>
                  <a:pt x="60709" y="100650"/>
                </a:lnTo>
                <a:lnTo>
                  <a:pt x="92114" y="66283"/>
                </a:lnTo>
                <a:lnTo>
                  <a:pt x="128693" y="38335"/>
                </a:lnTo>
                <a:lnTo>
                  <a:pt x="169788" y="17504"/>
                </a:lnTo>
                <a:lnTo>
                  <a:pt x="214739" y="4492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373879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076612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779345" y="1170781"/>
            <a:ext cx="577427" cy="128079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6830" algn="ctr">
              <a:spcBef>
                <a:spcPts val="135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43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38973" y="2403637"/>
            <a:ext cx="577427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9370" algn="ctr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01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016240" y="2403637"/>
            <a:ext cx="577427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85090" algn="ctr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01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495972" y="3556636"/>
            <a:ext cx="304800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905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30800" y="3556636"/>
            <a:ext cx="321733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4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19056" y="3578860"/>
            <a:ext cx="328505" cy="11112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spcBef>
                <a:spcPts val="73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0480">
              <a:spcBef>
                <a:spcPts val="7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496213" y="3556636"/>
            <a:ext cx="313267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445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920240" y="4933156"/>
            <a:ext cx="1605280" cy="130937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28575">
              <a:spcBef>
                <a:spcPts val="1455"/>
              </a:spcBef>
              <a:tabLst>
                <a:tab pos="1012825" algn="l"/>
              </a:tabLst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8	9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550"/>
              </a:spcBef>
              <a:tabLst>
                <a:tab pos="948055" algn="l"/>
              </a:tabLst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2	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277362" y="5076034"/>
            <a:ext cx="631612" cy="116649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spcBef>
                <a:spcPts val="93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7175">
              <a:spcBef>
                <a:spcPts val="95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747174" y="5749290"/>
            <a:ext cx="3516207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increase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4 </a:t>
            </a:r>
            <a:r>
              <a:rPr sz="3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3200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15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689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85600" y="670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 idx="4294967295"/>
          </p:nvPr>
        </p:nvSpPr>
        <p:spPr>
          <a:xfrm>
            <a:off x="2172549" y="604520"/>
            <a:ext cx="783251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increase </a:t>
            </a:r>
            <a:r>
              <a:rPr dirty="0"/>
              <a:t>key</a:t>
            </a:r>
            <a:r>
              <a:rPr spc="-50" dirty="0"/>
              <a:t> </a:t>
            </a:r>
            <a:r>
              <a:rPr dirty="0"/>
              <a:t>(2)</a:t>
            </a:r>
          </a:p>
        </p:txBody>
      </p:sp>
      <p:sp>
        <p:nvSpPr>
          <p:cNvPr id="10" name="object 10"/>
          <p:cNvSpPr/>
          <p:nvPr/>
        </p:nvSpPr>
        <p:spPr>
          <a:xfrm>
            <a:off x="5716695" y="190500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19">
                <a:moveTo>
                  <a:pt x="264159" y="0"/>
                </a:moveTo>
                <a:lnTo>
                  <a:pt x="312310" y="4536"/>
                </a:lnTo>
                <a:lnTo>
                  <a:pt x="357261" y="17665"/>
                </a:lnTo>
                <a:lnTo>
                  <a:pt x="398356" y="38664"/>
                </a:lnTo>
                <a:lnTo>
                  <a:pt x="434935" y="66813"/>
                </a:lnTo>
                <a:lnTo>
                  <a:pt x="466340" y="101390"/>
                </a:lnTo>
                <a:lnTo>
                  <a:pt x="491913" y="141675"/>
                </a:lnTo>
                <a:lnTo>
                  <a:pt x="510994" y="186946"/>
                </a:lnTo>
                <a:lnTo>
                  <a:pt x="522926" y="236481"/>
                </a:lnTo>
                <a:lnTo>
                  <a:pt x="527050" y="289560"/>
                </a:lnTo>
                <a:lnTo>
                  <a:pt x="522926" y="342638"/>
                </a:lnTo>
                <a:lnTo>
                  <a:pt x="510994" y="392173"/>
                </a:lnTo>
                <a:lnTo>
                  <a:pt x="491913" y="437444"/>
                </a:lnTo>
                <a:lnTo>
                  <a:pt x="466340" y="477729"/>
                </a:lnTo>
                <a:lnTo>
                  <a:pt x="434935" y="512306"/>
                </a:lnTo>
                <a:lnTo>
                  <a:pt x="398356" y="540455"/>
                </a:lnTo>
                <a:lnTo>
                  <a:pt x="357261" y="561454"/>
                </a:lnTo>
                <a:lnTo>
                  <a:pt x="312310" y="574583"/>
                </a:lnTo>
                <a:lnTo>
                  <a:pt x="264159" y="579120"/>
                </a:lnTo>
                <a:lnTo>
                  <a:pt x="220347" y="575435"/>
                </a:lnTo>
                <a:lnTo>
                  <a:pt x="179141" y="564733"/>
                </a:lnTo>
                <a:lnTo>
                  <a:pt x="141013" y="547538"/>
                </a:lnTo>
                <a:lnTo>
                  <a:pt x="106436" y="524377"/>
                </a:lnTo>
                <a:lnTo>
                  <a:pt x="75882" y="495776"/>
                </a:lnTo>
                <a:lnTo>
                  <a:pt x="49824" y="462259"/>
                </a:lnTo>
                <a:lnTo>
                  <a:pt x="28735" y="424353"/>
                </a:lnTo>
                <a:lnTo>
                  <a:pt x="13086" y="382584"/>
                </a:lnTo>
                <a:lnTo>
                  <a:pt x="3350" y="337478"/>
                </a:lnTo>
                <a:lnTo>
                  <a:pt x="0" y="289560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16693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19427" y="2484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50360" y="24053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1270000" y="0"/>
                </a:moveTo>
                <a:lnTo>
                  <a:pt x="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76320" y="30365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2890" y="0"/>
                </a:moveTo>
                <a:lnTo>
                  <a:pt x="306702" y="3649"/>
                </a:lnTo>
                <a:lnTo>
                  <a:pt x="347908" y="14264"/>
                </a:lnTo>
                <a:lnTo>
                  <a:pt x="386036" y="31341"/>
                </a:lnTo>
                <a:lnTo>
                  <a:pt x="420613" y="54376"/>
                </a:lnTo>
                <a:lnTo>
                  <a:pt x="451167" y="82867"/>
                </a:lnTo>
                <a:lnTo>
                  <a:pt x="477225" y="116311"/>
                </a:lnTo>
                <a:lnTo>
                  <a:pt x="498314" y="154205"/>
                </a:lnTo>
                <a:lnTo>
                  <a:pt x="513963" y="196047"/>
                </a:lnTo>
                <a:lnTo>
                  <a:pt x="523699" y="241333"/>
                </a:lnTo>
                <a:lnTo>
                  <a:pt x="527050" y="289559"/>
                </a:lnTo>
                <a:lnTo>
                  <a:pt x="523699" y="337478"/>
                </a:lnTo>
                <a:lnTo>
                  <a:pt x="513963" y="382584"/>
                </a:lnTo>
                <a:lnTo>
                  <a:pt x="498314" y="424353"/>
                </a:lnTo>
                <a:lnTo>
                  <a:pt x="477225" y="462259"/>
                </a:lnTo>
                <a:lnTo>
                  <a:pt x="451167" y="495776"/>
                </a:lnTo>
                <a:lnTo>
                  <a:pt x="420613" y="524377"/>
                </a:lnTo>
                <a:lnTo>
                  <a:pt x="386036" y="547538"/>
                </a:lnTo>
                <a:lnTo>
                  <a:pt x="347908" y="564733"/>
                </a:lnTo>
                <a:lnTo>
                  <a:pt x="306702" y="575435"/>
                </a:lnTo>
                <a:lnTo>
                  <a:pt x="262890" y="579119"/>
                </a:lnTo>
                <a:lnTo>
                  <a:pt x="214739" y="574583"/>
                </a:lnTo>
                <a:lnTo>
                  <a:pt x="169788" y="561454"/>
                </a:lnTo>
                <a:lnTo>
                  <a:pt x="128693" y="540455"/>
                </a:lnTo>
                <a:lnTo>
                  <a:pt x="92114" y="512306"/>
                </a:lnTo>
                <a:lnTo>
                  <a:pt x="60709" y="477729"/>
                </a:lnTo>
                <a:lnTo>
                  <a:pt x="35136" y="437444"/>
                </a:lnTo>
                <a:lnTo>
                  <a:pt x="16055" y="392173"/>
                </a:lnTo>
                <a:lnTo>
                  <a:pt x="4123" y="342638"/>
                </a:lnTo>
                <a:lnTo>
                  <a:pt x="0" y="289559"/>
                </a:lnTo>
                <a:lnTo>
                  <a:pt x="3348" y="241333"/>
                </a:lnTo>
                <a:lnTo>
                  <a:pt x="13075" y="196047"/>
                </a:lnTo>
                <a:lnTo>
                  <a:pt x="28700" y="154205"/>
                </a:lnTo>
                <a:lnTo>
                  <a:pt x="49743" y="116311"/>
                </a:lnTo>
                <a:lnTo>
                  <a:pt x="75723" y="82867"/>
                </a:lnTo>
                <a:lnTo>
                  <a:pt x="106161" y="54376"/>
                </a:lnTo>
                <a:lnTo>
                  <a:pt x="140577" y="31341"/>
                </a:lnTo>
                <a:lnTo>
                  <a:pt x="178490" y="14264"/>
                </a:lnTo>
                <a:lnTo>
                  <a:pt x="219421" y="3649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76319" y="3036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79052" y="3615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39720" y="356362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622300" y="0"/>
                </a:moveTo>
                <a:lnTo>
                  <a:pt x="0" y="6832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65680" y="416814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89" y="0"/>
                </a:moveTo>
                <a:lnTo>
                  <a:pt x="306702" y="3684"/>
                </a:lnTo>
                <a:lnTo>
                  <a:pt x="347908" y="14386"/>
                </a:lnTo>
                <a:lnTo>
                  <a:pt x="386036" y="31581"/>
                </a:lnTo>
                <a:lnTo>
                  <a:pt x="420613" y="54742"/>
                </a:lnTo>
                <a:lnTo>
                  <a:pt x="451167" y="83343"/>
                </a:lnTo>
                <a:lnTo>
                  <a:pt x="477225" y="116860"/>
                </a:lnTo>
                <a:lnTo>
                  <a:pt x="498314" y="154766"/>
                </a:lnTo>
                <a:lnTo>
                  <a:pt x="513963" y="196535"/>
                </a:lnTo>
                <a:lnTo>
                  <a:pt x="523699" y="241641"/>
                </a:lnTo>
                <a:lnTo>
                  <a:pt x="527050" y="289560"/>
                </a:lnTo>
                <a:lnTo>
                  <a:pt x="523699" y="337442"/>
                </a:lnTo>
                <a:lnTo>
                  <a:pt x="513963" y="382452"/>
                </a:lnTo>
                <a:lnTo>
                  <a:pt x="498314" y="424079"/>
                </a:lnTo>
                <a:lnTo>
                  <a:pt x="477225" y="461812"/>
                </a:lnTo>
                <a:lnTo>
                  <a:pt x="451167" y="495141"/>
                </a:lnTo>
                <a:lnTo>
                  <a:pt x="420613" y="523554"/>
                </a:lnTo>
                <a:lnTo>
                  <a:pt x="386036" y="546543"/>
                </a:lnTo>
                <a:lnTo>
                  <a:pt x="347908" y="563595"/>
                </a:lnTo>
                <a:lnTo>
                  <a:pt x="306702" y="574201"/>
                </a:lnTo>
                <a:lnTo>
                  <a:pt x="262889" y="577850"/>
                </a:lnTo>
                <a:lnTo>
                  <a:pt x="214739" y="573357"/>
                </a:lnTo>
                <a:lnTo>
                  <a:pt x="169788" y="560345"/>
                </a:lnTo>
                <a:lnTo>
                  <a:pt x="128693" y="539514"/>
                </a:lnTo>
                <a:lnTo>
                  <a:pt x="92114" y="511566"/>
                </a:lnTo>
                <a:lnTo>
                  <a:pt x="60709" y="477199"/>
                </a:lnTo>
                <a:lnTo>
                  <a:pt x="35136" y="437115"/>
                </a:lnTo>
                <a:lnTo>
                  <a:pt x="16055" y="392013"/>
                </a:lnTo>
                <a:lnTo>
                  <a:pt x="4123" y="342595"/>
                </a:lnTo>
                <a:lnTo>
                  <a:pt x="0" y="289560"/>
                </a:lnTo>
                <a:lnTo>
                  <a:pt x="4123" y="236481"/>
                </a:lnTo>
                <a:lnTo>
                  <a:pt x="16055" y="186946"/>
                </a:lnTo>
                <a:lnTo>
                  <a:pt x="35136" y="141675"/>
                </a:lnTo>
                <a:lnTo>
                  <a:pt x="60709" y="101390"/>
                </a:lnTo>
                <a:lnTo>
                  <a:pt x="92114" y="66813"/>
                </a:lnTo>
                <a:lnTo>
                  <a:pt x="128693" y="38664"/>
                </a:lnTo>
                <a:lnTo>
                  <a:pt x="169788" y="17665"/>
                </a:lnTo>
                <a:lnTo>
                  <a:pt x="214739" y="4536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65680" y="416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68413" y="4747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16400" y="3536950"/>
            <a:ext cx="829733" cy="684530"/>
          </a:xfrm>
          <a:custGeom>
            <a:avLst/>
            <a:gdLst/>
            <a:ahLst/>
            <a:cxnLst/>
            <a:rect l="l" t="t" r="r" b="b"/>
            <a:pathLst>
              <a:path w="622300" h="684529">
                <a:moveTo>
                  <a:pt x="0" y="0"/>
                </a:moveTo>
                <a:lnTo>
                  <a:pt x="622300" y="6845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17439" y="414274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60" y="0"/>
                </a:moveTo>
                <a:lnTo>
                  <a:pt x="220347" y="3648"/>
                </a:lnTo>
                <a:lnTo>
                  <a:pt x="179141" y="14254"/>
                </a:lnTo>
                <a:lnTo>
                  <a:pt x="141013" y="31306"/>
                </a:lnTo>
                <a:lnTo>
                  <a:pt x="106436" y="54295"/>
                </a:lnTo>
                <a:lnTo>
                  <a:pt x="75882" y="82708"/>
                </a:lnTo>
                <a:lnTo>
                  <a:pt x="49824" y="116037"/>
                </a:lnTo>
                <a:lnTo>
                  <a:pt x="28735" y="153770"/>
                </a:lnTo>
                <a:lnTo>
                  <a:pt x="13086" y="195397"/>
                </a:lnTo>
                <a:lnTo>
                  <a:pt x="3350" y="240407"/>
                </a:lnTo>
                <a:lnTo>
                  <a:pt x="0" y="288290"/>
                </a:lnTo>
                <a:lnTo>
                  <a:pt x="3350" y="336208"/>
                </a:lnTo>
                <a:lnTo>
                  <a:pt x="13086" y="381314"/>
                </a:lnTo>
                <a:lnTo>
                  <a:pt x="28735" y="423083"/>
                </a:lnTo>
                <a:lnTo>
                  <a:pt x="49824" y="460989"/>
                </a:lnTo>
                <a:lnTo>
                  <a:pt x="75882" y="494506"/>
                </a:lnTo>
                <a:lnTo>
                  <a:pt x="106436" y="523107"/>
                </a:lnTo>
                <a:lnTo>
                  <a:pt x="141013" y="546268"/>
                </a:lnTo>
                <a:lnTo>
                  <a:pt x="179141" y="563463"/>
                </a:lnTo>
                <a:lnTo>
                  <a:pt x="220347" y="574165"/>
                </a:lnTo>
                <a:lnTo>
                  <a:pt x="264160" y="577850"/>
                </a:lnTo>
                <a:lnTo>
                  <a:pt x="307936" y="574165"/>
                </a:lnTo>
                <a:lnTo>
                  <a:pt x="349046" y="563463"/>
                </a:lnTo>
                <a:lnTo>
                  <a:pt x="387032" y="546268"/>
                </a:lnTo>
                <a:lnTo>
                  <a:pt x="421436" y="523107"/>
                </a:lnTo>
                <a:lnTo>
                  <a:pt x="451802" y="494506"/>
                </a:lnTo>
                <a:lnTo>
                  <a:pt x="477672" y="460989"/>
                </a:lnTo>
                <a:lnTo>
                  <a:pt x="498589" y="423083"/>
                </a:lnTo>
                <a:lnTo>
                  <a:pt x="514096" y="381314"/>
                </a:lnTo>
                <a:lnTo>
                  <a:pt x="523735" y="336208"/>
                </a:lnTo>
                <a:lnTo>
                  <a:pt x="527050" y="288290"/>
                </a:lnTo>
                <a:lnTo>
                  <a:pt x="522968" y="235254"/>
                </a:lnTo>
                <a:lnTo>
                  <a:pt x="511141" y="185836"/>
                </a:lnTo>
                <a:lnTo>
                  <a:pt x="492195" y="140734"/>
                </a:lnTo>
                <a:lnTo>
                  <a:pt x="466758" y="100650"/>
                </a:lnTo>
                <a:lnTo>
                  <a:pt x="435458" y="66283"/>
                </a:lnTo>
                <a:lnTo>
                  <a:pt x="398921" y="38335"/>
                </a:lnTo>
                <a:lnTo>
                  <a:pt x="357774" y="17504"/>
                </a:lnTo>
                <a:lnTo>
                  <a:pt x="312644" y="4492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20172" y="4142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17439" y="4720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356772" y="24053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0" y="0"/>
                </a:moveTo>
                <a:lnTo>
                  <a:pt x="127000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953588" y="30111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4160" y="0"/>
                </a:moveTo>
                <a:lnTo>
                  <a:pt x="220347" y="3684"/>
                </a:lnTo>
                <a:lnTo>
                  <a:pt x="179141" y="14386"/>
                </a:lnTo>
                <a:lnTo>
                  <a:pt x="141013" y="31581"/>
                </a:lnTo>
                <a:lnTo>
                  <a:pt x="106436" y="54742"/>
                </a:lnTo>
                <a:lnTo>
                  <a:pt x="75882" y="83343"/>
                </a:lnTo>
                <a:lnTo>
                  <a:pt x="49824" y="116860"/>
                </a:lnTo>
                <a:lnTo>
                  <a:pt x="28735" y="154766"/>
                </a:lnTo>
                <a:lnTo>
                  <a:pt x="13086" y="196535"/>
                </a:lnTo>
                <a:lnTo>
                  <a:pt x="3350" y="241641"/>
                </a:lnTo>
                <a:lnTo>
                  <a:pt x="0" y="289559"/>
                </a:lnTo>
                <a:lnTo>
                  <a:pt x="3350" y="337478"/>
                </a:lnTo>
                <a:lnTo>
                  <a:pt x="13086" y="382584"/>
                </a:lnTo>
                <a:lnTo>
                  <a:pt x="28735" y="424353"/>
                </a:lnTo>
                <a:lnTo>
                  <a:pt x="49824" y="462259"/>
                </a:lnTo>
                <a:lnTo>
                  <a:pt x="75882" y="495776"/>
                </a:lnTo>
                <a:lnTo>
                  <a:pt x="106436" y="524377"/>
                </a:lnTo>
                <a:lnTo>
                  <a:pt x="141013" y="547538"/>
                </a:lnTo>
                <a:lnTo>
                  <a:pt x="179141" y="564733"/>
                </a:lnTo>
                <a:lnTo>
                  <a:pt x="220347" y="575435"/>
                </a:lnTo>
                <a:lnTo>
                  <a:pt x="264160" y="579119"/>
                </a:lnTo>
                <a:lnTo>
                  <a:pt x="312310" y="574583"/>
                </a:lnTo>
                <a:lnTo>
                  <a:pt x="357261" y="561454"/>
                </a:lnTo>
                <a:lnTo>
                  <a:pt x="398356" y="540455"/>
                </a:lnTo>
                <a:lnTo>
                  <a:pt x="434935" y="512306"/>
                </a:lnTo>
                <a:lnTo>
                  <a:pt x="466340" y="477729"/>
                </a:lnTo>
                <a:lnTo>
                  <a:pt x="491913" y="437444"/>
                </a:lnTo>
                <a:lnTo>
                  <a:pt x="510994" y="392173"/>
                </a:lnTo>
                <a:lnTo>
                  <a:pt x="522926" y="342638"/>
                </a:lnTo>
                <a:lnTo>
                  <a:pt x="527050" y="289559"/>
                </a:lnTo>
                <a:lnTo>
                  <a:pt x="522926" y="236481"/>
                </a:lnTo>
                <a:lnTo>
                  <a:pt x="510994" y="186946"/>
                </a:lnTo>
                <a:lnTo>
                  <a:pt x="491913" y="141675"/>
                </a:lnTo>
                <a:lnTo>
                  <a:pt x="466340" y="101390"/>
                </a:lnTo>
                <a:lnTo>
                  <a:pt x="434935" y="66813"/>
                </a:lnTo>
                <a:lnTo>
                  <a:pt x="398356" y="38664"/>
                </a:lnTo>
                <a:lnTo>
                  <a:pt x="357261" y="17665"/>
                </a:lnTo>
                <a:lnTo>
                  <a:pt x="312310" y="4536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56320" y="301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951893" y="35902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561493" y="3538220"/>
            <a:ext cx="831427" cy="683260"/>
          </a:xfrm>
          <a:custGeom>
            <a:avLst/>
            <a:gdLst/>
            <a:ahLst/>
            <a:cxnLst/>
            <a:rect l="l" t="t" r="r" b="b"/>
            <a:pathLst>
              <a:path w="623570" h="683260">
                <a:moveTo>
                  <a:pt x="0" y="0"/>
                </a:moveTo>
                <a:lnTo>
                  <a:pt x="623570" y="6832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264227" y="414274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59" y="0"/>
                </a:moveTo>
                <a:lnTo>
                  <a:pt x="220347" y="3684"/>
                </a:lnTo>
                <a:lnTo>
                  <a:pt x="179141" y="14386"/>
                </a:lnTo>
                <a:lnTo>
                  <a:pt x="141013" y="31581"/>
                </a:lnTo>
                <a:lnTo>
                  <a:pt x="106436" y="54742"/>
                </a:lnTo>
                <a:lnTo>
                  <a:pt x="75882" y="83343"/>
                </a:lnTo>
                <a:lnTo>
                  <a:pt x="49824" y="116860"/>
                </a:lnTo>
                <a:lnTo>
                  <a:pt x="28735" y="154766"/>
                </a:lnTo>
                <a:lnTo>
                  <a:pt x="13086" y="196535"/>
                </a:lnTo>
                <a:lnTo>
                  <a:pt x="3350" y="241641"/>
                </a:lnTo>
                <a:lnTo>
                  <a:pt x="0" y="289560"/>
                </a:lnTo>
                <a:lnTo>
                  <a:pt x="3350" y="337442"/>
                </a:lnTo>
                <a:lnTo>
                  <a:pt x="13086" y="382452"/>
                </a:lnTo>
                <a:lnTo>
                  <a:pt x="28735" y="424079"/>
                </a:lnTo>
                <a:lnTo>
                  <a:pt x="49824" y="461812"/>
                </a:lnTo>
                <a:lnTo>
                  <a:pt x="75882" y="495141"/>
                </a:lnTo>
                <a:lnTo>
                  <a:pt x="106436" y="523554"/>
                </a:lnTo>
                <a:lnTo>
                  <a:pt x="141013" y="546543"/>
                </a:lnTo>
                <a:lnTo>
                  <a:pt x="179141" y="563595"/>
                </a:lnTo>
                <a:lnTo>
                  <a:pt x="220347" y="574201"/>
                </a:lnTo>
                <a:lnTo>
                  <a:pt x="264159" y="577850"/>
                </a:lnTo>
                <a:lnTo>
                  <a:pt x="312310" y="573357"/>
                </a:lnTo>
                <a:lnTo>
                  <a:pt x="357261" y="560345"/>
                </a:lnTo>
                <a:lnTo>
                  <a:pt x="398356" y="539514"/>
                </a:lnTo>
                <a:lnTo>
                  <a:pt x="434935" y="511566"/>
                </a:lnTo>
                <a:lnTo>
                  <a:pt x="466340" y="477199"/>
                </a:lnTo>
                <a:lnTo>
                  <a:pt x="491913" y="437115"/>
                </a:lnTo>
                <a:lnTo>
                  <a:pt x="510994" y="392013"/>
                </a:lnTo>
                <a:lnTo>
                  <a:pt x="522926" y="342595"/>
                </a:lnTo>
                <a:lnTo>
                  <a:pt x="527050" y="289560"/>
                </a:lnTo>
                <a:lnTo>
                  <a:pt x="522926" y="236481"/>
                </a:lnTo>
                <a:lnTo>
                  <a:pt x="510994" y="186946"/>
                </a:lnTo>
                <a:lnTo>
                  <a:pt x="491913" y="141675"/>
                </a:lnTo>
                <a:lnTo>
                  <a:pt x="466340" y="101390"/>
                </a:lnTo>
                <a:lnTo>
                  <a:pt x="434935" y="66813"/>
                </a:lnTo>
                <a:lnTo>
                  <a:pt x="398356" y="38664"/>
                </a:lnTo>
                <a:lnTo>
                  <a:pt x="357261" y="17665"/>
                </a:lnTo>
                <a:lnTo>
                  <a:pt x="312310" y="4536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966959" y="4142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264225" y="4721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186507" y="351155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622300" y="0"/>
                </a:moveTo>
                <a:lnTo>
                  <a:pt x="0" y="6832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610772" y="411607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60" y="0"/>
                </a:moveTo>
                <a:lnTo>
                  <a:pt x="312310" y="4536"/>
                </a:lnTo>
                <a:lnTo>
                  <a:pt x="357261" y="17665"/>
                </a:lnTo>
                <a:lnTo>
                  <a:pt x="398356" y="38664"/>
                </a:lnTo>
                <a:lnTo>
                  <a:pt x="434935" y="66813"/>
                </a:lnTo>
                <a:lnTo>
                  <a:pt x="466340" y="101390"/>
                </a:lnTo>
                <a:lnTo>
                  <a:pt x="491913" y="141675"/>
                </a:lnTo>
                <a:lnTo>
                  <a:pt x="510994" y="186946"/>
                </a:lnTo>
                <a:lnTo>
                  <a:pt x="522926" y="236481"/>
                </a:lnTo>
                <a:lnTo>
                  <a:pt x="527050" y="289559"/>
                </a:lnTo>
                <a:lnTo>
                  <a:pt x="522926" y="342595"/>
                </a:lnTo>
                <a:lnTo>
                  <a:pt x="510994" y="392013"/>
                </a:lnTo>
                <a:lnTo>
                  <a:pt x="491913" y="437115"/>
                </a:lnTo>
                <a:lnTo>
                  <a:pt x="466340" y="477199"/>
                </a:lnTo>
                <a:lnTo>
                  <a:pt x="434935" y="511566"/>
                </a:lnTo>
                <a:lnTo>
                  <a:pt x="398356" y="539514"/>
                </a:lnTo>
                <a:lnTo>
                  <a:pt x="357261" y="560345"/>
                </a:lnTo>
                <a:lnTo>
                  <a:pt x="312310" y="573357"/>
                </a:lnTo>
                <a:lnTo>
                  <a:pt x="264160" y="577849"/>
                </a:lnTo>
                <a:lnTo>
                  <a:pt x="220347" y="574201"/>
                </a:lnTo>
                <a:lnTo>
                  <a:pt x="179141" y="563595"/>
                </a:lnTo>
                <a:lnTo>
                  <a:pt x="141013" y="546543"/>
                </a:lnTo>
                <a:lnTo>
                  <a:pt x="106436" y="523554"/>
                </a:lnTo>
                <a:lnTo>
                  <a:pt x="75882" y="495141"/>
                </a:lnTo>
                <a:lnTo>
                  <a:pt x="49824" y="461812"/>
                </a:lnTo>
                <a:lnTo>
                  <a:pt x="28735" y="424079"/>
                </a:lnTo>
                <a:lnTo>
                  <a:pt x="13086" y="382452"/>
                </a:lnTo>
                <a:lnTo>
                  <a:pt x="3350" y="337442"/>
                </a:lnTo>
                <a:lnTo>
                  <a:pt x="0" y="289559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610772" y="4116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13505" y="4695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072640" y="4721859"/>
            <a:ext cx="350520" cy="974090"/>
          </a:xfrm>
          <a:custGeom>
            <a:avLst/>
            <a:gdLst/>
            <a:ahLst/>
            <a:cxnLst/>
            <a:rect l="l" t="t" r="r" b="b"/>
            <a:pathLst>
              <a:path w="262889" h="974089">
                <a:moveTo>
                  <a:pt x="262889" y="0"/>
                </a:moveTo>
                <a:lnTo>
                  <a:pt x="0" y="9740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89948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90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208"/>
                </a:lnTo>
                <a:lnTo>
                  <a:pt x="513963" y="381314"/>
                </a:lnTo>
                <a:lnTo>
                  <a:pt x="498314" y="423083"/>
                </a:lnTo>
                <a:lnTo>
                  <a:pt x="477225" y="460989"/>
                </a:lnTo>
                <a:lnTo>
                  <a:pt x="451167" y="494506"/>
                </a:lnTo>
                <a:lnTo>
                  <a:pt x="420613" y="523107"/>
                </a:lnTo>
                <a:lnTo>
                  <a:pt x="386036" y="546268"/>
                </a:lnTo>
                <a:lnTo>
                  <a:pt x="347908" y="563463"/>
                </a:lnTo>
                <a:lnTo>
                  <a:pt x="306702" y="574165"/>
                </a:lnTo>
                <a:lnTo>
                  <a:pt x="262890" y="577850"/>
                </a:lnTo>
                <a:lnTo>
                  <a:pt x="219113" y="574165"/>
                </a:lnTo>
                <a:lnTo>
                  <a:pt x="178003" y="563463"/>
                </a:lnTo>
                <a:lnTo>
                  <a:pt x="140017" y="546268"/>
                </a:lnTo>
                <a:lnTo>
                  <a:pt x="105613" y="523107"/>
                </a:lnTo>
                <a:lnTo>
                  <a:pt x="75247" y="494506"/>
                </a:lnTo>
                <a:lnTo>
                  <a:pt x="49377" y="460989"/>
                </a:lnTo>
                <a:lnTo>
                  <a:pt x="28460" y="423083"/>
                </a:lnTo>
                <a:lnTo>
                  <a:pt x="12953" y="381314"/>
                </a:lnTo>
                <a:lnTo>
                  <a:pt x="3314" y="336208"/>
                </a:lnTo>
                <a:lnTo>
                  <a:pt x="0" y="288290"/>
                </a:lnTo>
                <a:lnTo>
                  <a:pt x="4081" y="235254"/>
                </a:lnTo>
                <a:lnTo>
                  <a:pt x="15908" y="185836"/>
                </a:lnTo>
                <a:lnTo>
                  <a:pt x="34854" y="140734"/>
                </a:lnTo>
                <a:lnTo>
                  <a:pt x="60291" y="100650"/>
                </a:lnTo>
                <a:lnTo>
                  <a:pt x="91591" y="66283"/>
                </a:lnTo>
                <a:lnTo>
                  <a:pt x="128128" y="38335"/>
                </a:lnTo>
                <a:lnTo>
                  <a:pt x="169275" y="17504"/>
                </a:lnTo>
                <a:lnTo>
                  <a:pt x="214405" y="4492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89947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392680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841413" y="4721859"/>
            <a:ext cx="445347" cy="1000760"/>
          </a:xfrm>
          <a:custGeom>
            <a:avLst/>
            <a:gdLst/>
            <a:ahLst/>
            <a:cxnLst/>
            <a:rect l="l" t="t" r="r" b="b"/>
            <a:pathLst>
              <a:path w="334010" h="1000760">
                <a:moveTo>
                  <a:pt x="0" y="0"/>
                </a:moveTo>
                <a:lnTo>
                  <a:pt x="334009" y="10007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936240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89" y="0"/>
                </a:moveTo>
                <a:lnTo>
                  <a:pt x="214739" y="4492"/>
                </a:lnTo>
                <a:lnTo>
                  <a:pt x="169788" y="17504"/>
                </a:lnTo>
                <a:lnTo>
                  <a:pt x="128693" y="38335"/>
                </a:lnTo>
                <a:lnTo>
                  <a:pt x="92114" y="66283"/>
                </a:lnTo>
                <a:lnTo>
                  <a:pt x="60709" y="100650"/>
                </a:lnTo>
                <a:lnTo>
                  <a:pt x="35136" y="140734"/>
                </a:lnTo>
                <a:lnTo>
                  <a:pt x="16055" y="185836"/>
                </a:lnTo>
                <a:lnTo>
                  <a:pt x="4123" y="235254"/>
                </a:lnTo>
                <a:lnTo>
                  <a:pt x="0" y="288290"/>
                </a:lnTo>
                <a:lnTo>
                  <a:pt x="4123" y="341368"/>
                </a:lnTo>
                <a:lnTo>
                  <a:pt x="16055" y="390903"/>
                </a:lnTo>
                <a:lnTo>
                  <a:pt x="35136" y="436174"/>
                </a:lnTo>
                <a:lnTo>
                  <a:pt x="60709" y="476459"/>
                </a:lnTo>
                <a:lnTo>
                  <a:pt x="92114" y="511036"/>
                </a:lnTo>
                <a:lnTo>
                  <a:pt x="128693" y="539185"/>
                </a:lnTo>
                <a:lnTo>
                  <a:pt x="169788" y="560184"/>
                </a:lnTo>
                <a:lnTo>
                  <a:pt x="214739" y="573313"/>
                </a:lnTo>
                <a:lnTo>
                  <a:pt x="262889" y="577850"/>
                </a:lnTo>
                <a:lnTo>
                  <a:pt x="306702" y="574165"/>
                </a:lnTo>
                <a:lnTo>
                  <a:pt x="347908" y="563463"/>
                </a:lnTo>
                <a:lnTo>
                  <a:pt x="386036" y="546268"/>
                </a:lnTo>
                <a:lnTo>
                  <a:pt x="420613" y="523107"/>
                </a:lnTo>
                <a:lnTo>
                  <a:pt x="451167" y="494506"/>
                </a:lnTo>
                <a:lnTo>
                  <a:pt x="477225" y="460989"/>
                </a:lnTo>
                <a:lnTo>
                  <a:pt x="498314" y="423083"/>
                </a:lnTo>
                <a:lnTo>
                  <a:pt x="513963" y="381314"/>
                </a:lnTo>
                <a:lnTo>
                  <a:pt x="523699" y="336208"/>
                </a:lnTo>
                <a:lnTo>
                  <a:pt x="527050" y="288290"/>
                </a:lnTo>
                <a:lnTo>
                  <a:pt x="523699" y="240407"/>
                </a:lnTo>
                <a:lnTo>
                  <a:pt x="513963" y="195397"/>
                </a:lnTo>
                <a:lnTo>
                  <a:pt x="498314" y="153770"/>
                </a:lnTo>
                <a:lnTo>
                  <a:pt x="477225" y="116037"/>
                </a:lnTo>
                <a:lnTo>
                  <a:pt x="451167" y="82708"/>
                </a:lnTo>
                <a:lnTo>
                  <a:pt x="420613" y="54295"/>
                </a:lnTo>
                <a:lnTo>
                  <a:pt x="386036" y="31306"/>
                </a:lnTo>
                <a:lnTo>
                  <a:pt x="347908" y="14254"/>
                </a:lnTo>
                <a:lnTo>
                  <a:pt x="306702" y="3648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638972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936239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759960" y="4721859"/>
            <a:ext cx="350520" cy="974090"/>
          </a:xfrm>
          <a:custGeom>
            <a:avLst/>
            <a:gdLst/>
            <a:ahLst/>
            <a:cxnLst/>
            <a:rect l="l" t="t" r="r" b="b"/>
            <a:pathLst>
              <a:path w="262889" h="974089">
                <a:moveTo>
                  <a:pt x="262889" y="0"/>
                </a:moveTo>
                <a:lnTo>
                  <a:pt x="0" y="9740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373880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89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208"/>
                </a:lnTo>
                <a:lnTo>
                  <a:pt x="513963" y="381314"/>
                </a:lnTo>
                <a:lnTo>
                  <a:pt x="498314" y="423083"/>
                </a:lnTo>
                <a:lnTo>
                  <a:pt x="477225" y="460989"/>
                </a:lnTo>
                <a:lnTo>
                  <a:pt x="451167" y="494506"/>
                </a:lnTo>
                <a:lnTo>
                  <a:pt x="420613" y="523107"/>
                </a:lnTo>
                <a:lnTo>
                  <a:pt x="386036" y="546268"/>
                </a:lnTo>
                <a:lnTo>
                  <a:pt x="347908" y="563463"/>
                </a:lnTo>
                <a:lnTo>
                  <a:pt x="306702" y="574165"/>
                </a:lnTo>
                <a:lnTo>
                  <a:pt x="262889" y="577850"/>
                </a:lnTo>
                <a:lnTo>
                  <a:pt x="214739" y="573313"/>
                </a:lnTo>
                <a:lnTo>
                  <a:pt x="169788" y="560184"/>
                </a:lnTo>
                <a:lnTo>
                  <a:pt x="128693" y="539185"/>
                </a:lnTo>
                <a:lnTo>
                  <a:pt x="92114" y="511036"/>
                </a:lnTo>
                <a:lnTo>
                  <a:pt x="60709" y="476459"/>
                </a:lnTo>
                <a:lnTo>
                  <a:pt x="35136" y="436174"/>
                </a:lnTo>
                <a:lnTo>
                  <a:pt x="16055" y="390903"/>
                </a:lnTo>
                <a:lnTo>
                  <a:pt x="4123" y="341368"/>
                </a:lnTo>
                <a:lnTo>
                  <a:pt x="0" y="288290"/>
                </a:lnTo>
                <a:lnTo>
                  <a:pt x="4123" y="235254"/>
                </a:lnTo>
                <a:lnTo>
                  <a:pt x="16055" y="185836"/>
                </a:lnTo>
                <a:lnTo>
                  <a:pt x="35136" y="140734"/>
                </a:lnTo>
                <a:lnTo>
                  <a:pt x="60709" y="100650"/>
                </a:lnTo>
                <a:lnTo>
                  <a:pt x="92114" y="66283"/>
                </a:lnTo>
                <a:lnTo>
                  <a:pt x="128693" y="38335"/>
                </a:lnTo>
                <a:lnTo>
                  <a:pt x="169788" y="17504"/>
                </a:lnTo>
                <a:lnTo>
                  <a:pt x="214739" y="4492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373879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076612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779345" y="1170781"/>
            <a:ext cx="577427" cy="128079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6830" algn="ctr">
              <a:spcBef>
                <a:spcPts val="135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43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920240" y="5144120"/>
            <a:ext cx="304800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55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031068" y="5144120"/>
            <a:ext cx="577427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410" algn="ctr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550"/>
              </a:spcBef>
            </a:pPr>
            <a:r>
              <a:rPr sz="3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277362" y="5220320"/>
            <a:ext cx="631612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7175">
              <a:spcBef>
                <a:spcPts val="95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38973" y="2403637"/>
            <a:ext cx="577427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9370" algn="ctr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01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016240" y="2403637"/>
            <a:ext cx="577427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85090" algn="ctr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01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495972" y="3556636"/>
            <a:ext cx="304800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905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30800" y="3556636"/>
            <a:ext cx="321733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4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19056" y="3578860"/>
            <a:ext cx="328505" cy="11112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spcBef>
                <a:spcPts val="73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0480">
              <a:spcBef>
                <a:spcPts val="7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496213" y="3556636"/>
            <a:ext cx="313267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445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912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 – session 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95231"/>
            <a:ext cx="113260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Heaps </a:t>
            </a:r>
            <a:r>
              <a:rPr lang="en-US" sz="2800" dirty="0"/>
              <a:t>- </a:t>
            </a:r>
            <a:r>
              <a:rPr lang="en-US" sz="2800" dirty="0" smtClean="0"/>
              <a:t>Insertion </a:t>
            </a:r>
            <a:r>
              <a:rPr lang="en-US" sz="2800" dirty="0"/>
              <a:t>and deletion of </a:t>
            </a:r>
            <a:r>
              <a:rPr lang="en-US" sz="2800" dirty="0" smtClean="0"/>
              <a:t>elements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Heap implementation of priority queue, Heap sort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defTabSz="914012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12811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85600" y="670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 idx="4294967295"/>
          </p:nvPr>
        </p:nvSpPr>
        <p:spPr>
          <a:xfrm>
            <a:off x="2172549" y="604520"/>
            <a:ext cx="783251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increase </a:t>
            </a:r>
            <a:r>
              <a:rPr dirty="0"/>
              <a:t>key</a:t>
            </a:r>
            <a:r>
              <a:rPr spc="-50" dirty="0"/>
              <a:t> </a:t>
            </a:r>
            <a:r>
              <a:rPr dirty="0"/>
              <a:t>(3)</a:t>
            </a:r>
          </a:p>
        </p:txBody>
      </p:sp>
      <p:sp>
        <p:nvSpPr>
          <p:cNvPr id="10" name="object 10"/>
          <p:cNvSpPr/>
          <p:nvPr/>
        </p:nvSpPr>
        <p:spPr>
          <a:xfrm>
            <a:off x="5716695" y="190500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19">
                <a:moveTo>
                  <a:pt x="264159" y="0"/>
                </a:moveTo>
                <a:lnTo>
                  <a:pt x="312310" y="4536"/>
                </a:lnTo>
                <a:lnTo>
                  <a:pt x="357261" y="17665"/>
                </a:lnTo>
                <a:lnTo>
                  <a:pt x="398356" y="38664"/>
                </a:lnTo>
                <a:lnTo>
                  <a:pt x="434935" y="66813"/>
                </a:lnTo>
                <a:lnTo>
                  <a:pt x="466340" y="101390"/>
                </a:lnTo>
                <a:lnTo>
                  <a:pt x="491913" y="141675"/>
                </a:lnTo>
                <a:lnTo>
                  <a:pt x="510994" y="186946"/>
                </a:lnTo>
                <a:lnTo>
                  <a:pt x="522926" y="236481"/>
                </a:lnTo>
                <a:lnTo>
                  <a:pt x="527050" y="289560"/>
                </a:lnTo>
                <a:lnTo>
                  <a:pt x="522926" y="342638"/>
                </a:lnTo>
                <a:lnTo>
                  <a:pt x="510994" y="392173"/>
                </a:lnTo>
                <a:lnTo>
                  <a:pt x="491913" y="437444"/>
                </a:lnTo>
                <a:lnTo>
                  <a:pt x="466340" y="477729"/>
                </a:lnTo>
                <a:lnTo>
                  <a:pt x="434935" y="512306"/>
                </a:lnTo>
                <a:lnTo>
                  <a:pt x="398356" y="540455"/>
                </a:lnTo>
                <a:lnTo>
                  <a:pt x="357261" y="561454"/>
                </a:lnTo>
                <a:lnTo>
                  <a:pt x="312310" y="574583"/>
                </a:lnTo>
                <a:lnTo>
                  <a:pt x="264159" y="579120"/>
                </a:lnTo>
                <a:lnTo>
                  <a:pt x="220347" y="575435"/>
                </a:lnTo>
                <a:lnTo>
                  <a:pt x="179141" y="564733"/>
                </a:lnTo>
                <a:lnTo>
                  <a:pt x="141013" y="547538"/>
                </a:lnTo>
                <a:lnTo>
                  <a:pt x="106436" y="524377"/>
                </a:lnTo>
                <a:lnTo>
                  <a:pt x="75882" y="495776"/>
                </a:lnTo>
                <a:lnTo>
                  <a:pt x="49824" y="462259"/>
                </a:lnTo>
                <a:lnTo>
                  <a:pt x="28735" y="424353"/>
                </a:lnTo>
                <a:lnTo>
                  <a:pt x="13086" y="382584"/>
                </a:lnTo>
                <a:lnTo>
                  <a:pt x="3350" y="337478"/>
                </a:lnTo>
                <a:lnTo>
                  <a:pt x="0" y="289560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16693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19427" y="2484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50360" y="24053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1270000" y="0"/>
                </a:moveTo>
                <a:lnTo>
                  <a:pt x="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76320" y="30365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2890" y="0"/>
                </a:moveTo>
                <a:lnTo>
                  <a:pt x="306702" y="3649"/>
                </a:lnTo>
                <a:lnTo>
                  <a:pt x="347908" y="14264"/>
                </a:lnTo>
                <a:lnTo>
                  <a:pt x="386036" y="31341"/>
                </a:lnTo>
                <a:lnTo>
                  <a:pt x="420613" y="54376"/>
                </a:lnTo>
                <a:lnTo>
                  <a:pt x="451167" y="82867"/>
                </a:lnTo>
                <a:lnTo>
                  <a:pt x="477225" y="116311"/>
                </a:lnTo>
                <a:lnTo>
                  <a:pt x="498314" y="154205"/>
                </a:lnTo>
                <a:lnTo>
                  <a:pt x="513963" y="196047"/>
                </a:lnTo>
                <a:lnTo>
                  <a:pt x="523699" y="241333"/>
                </a:lnTo>
                <a:lnTo>
                  <a:pt x="527050" y="289559"/>
                </a:lnTo>
                <a:lnTo>
                  <a:pt x="523699" y="337478"/>
                </a:lnTo>
                <a:lnTo>
                  <a:pt x="513963" y="382584"/>
                </a:lnTo>
                <a:lnTo>
                  <a:pt x="498314" y="424353"/>
                </a:lnTo>
                <a:lnTo>
                  <a:pt x="477225" y="462259"/>
                </a:lnTo>
                <a:lnTo>
                  <a:pt x="451167" y="495776"/>
                </a:lnTo>
                <a:lnTo>
                  <a:pt x="420613" y="524377"/>
                </a:lnTo>
                <a:lnTo>
                  <a:pt x="386036" y="547538"/>
                </a:lnTo>
                <a:lnTo>
                  <a:pt x="347908" y="564733"/>
                </a:lnTo>
                <a:lnTo>
                  <a:pt x="306702" y="575435"/>
                </a:lnTo>
                <a:lnTo>
                  <a:pt x="262890" y="579119"/>
                </a:lnTo>
                <a:lnTo>
                  <a:pt x="214739" y="574583"/>
                </a:lnTo>
                <a:lnTo>
                  <a:pt x="169788" y="561454"/>
                </a:lnTo>
                <a:lnTo>
                  <a:pt x="128693" y="540455"/>
                </a:lnTo>
                <a:lnTo>
                  <a:pt x="92114" y="512306"/>
                </a:lnTo>
                <a:lnTo>
                  <a:pt x="60709" y="477729"/>
                </a:lnTo>
                <a:lnTo>
                  <a:pt x="35136" y="437444"/>
                </a:lnTo>
                <a:lnTo>
                  <a:pt x="16055" y="392173"/>
                </a:lnTo>
                <a:lnTo>
                  <a:pt x="4123" y="342638"/>
                </a:lnTo>
                <a:lnTo>
                  <a:pt x="0" y="289559"/>
                </a:lnTo>
                <a:lnTo>
                  <a:pt x="3348" y="241333"/>
                </a:lnTo>
                <a:lnTo>
                  <a:pt x="13075" y="196047"/>
                </a:lnTo>
                <a:lnTo>
                  <a:pt x="28700" y="154205"/>
                </a:lnTo>
                <a:lnTo>
                  <a:pt x="49743" y="116311"/>
                </a:lnTo>
                <a:lnTo>
                  <a:pt x="75723" y="82867"/>
                </a:lnTo>
                <a:lnTo>
                  <a:pt x="106161" y="54376"/>
                </a:lnTo>
                <a:lnTo>
                  <a:pt x="140577" y="31341"/>
                </a:lnTo>
                <a:lnTo>
                  <a:pt x="178490" y="14264"/>
                </a:lnTo>
                <a:lnTo>
                  <a:pt x="219421" y="3649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76319" y="3036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79052" y="3615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39720" y="356362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622300" y="0"/>
                </a:moveTo>
                <a:lnTo>
                  <a:pt x="0" y="6832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65680" y="416814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89" y="0"/>
                </a:moveTo>
                <a:lnTo>
                  <a:pt x="306702" y="3684"/>
                </a:lnTo>
                <a:lnTo>
                  <a:pt x="347908" y="14386"/>
                </a:lnTo>
                <a:lnTo>
                  <a:pt x="386036" y="31581"/>
                </a:lnTo>
                <a:lnTo>
                  <a:pt x="420613" y="54742"/>
                </a:lnTo>
                <a:lnTo>
                  <a:pt x="451167" y="83343"/>
                </a:lnTo>
                <a:lnTo>
                  <a:pt x="477225" y="116860"/>
                </a:lnTo>
                <a:lnTo>
                  <a:pt x="498314" y="154766"/>
                </a:lnTo>
                <a:lnTo>
                  <a:pt x="513963" y="196535"/>
                </a:lnTo>
                <a:lnTo>
                  <a:pt x="523699" y="241641"/>
                </a:lnTo>
                <a:lnTo>
                  <a:pt x="527050" y="289560"/>
                </a:lnTo>
                <a:lnTo>
                  <a:pt x="523699" y="337442"/>
                </a:lnTo>
                <a:lnTo>
                  <a:pt x="513963" y="382452"/>
                </a:lnTo>
                <a:lnTo>
                  <a:pt x="498314" y="424079"/>
                </a:lnTo>
                <a:lnTo>
                  <a:pt x="477225" y="461812"/>
                </a:lnTo>
                <a:lnTo>
                  <a:pt x="451167" y="495141"/>
                </a:lnTo>
                <a:lnTo>
                  <a:pt x="420613" y="523554"/>
                </a:lnTo>
                <a:lnTo>
                  <a:pt x="386036" y="546543"/>
                </a:lnTo>
                <a:lnTo>
                  <a:pt x="347908" y="563595"/>
                </a:lnTo>
                <a:lnTo>
                  <a:pt x="306702" y="574201"/>
                </a:lnTo>
                <a:lnTo>
                  <a:pt x="262889" y="577850"/>
                </a:lnTo>
                <a:lnTo>
                  <a:pt x="214739" y="573357"/>
                </a:lnTo>
                <a:lnTo>
                  <a:pt x="169788" y="560345"/>
                </a:lnTo>
                <a:lnTo>
                  <a:pt x="128693" y="539514"/>
                </a:lnTo>
                <a:lnTo>
                  <a:pt x="92114" y="511566"/>
                </a:lnTo>
                <a:lnTo>
                  <a:pt x="60709" y="477199"/>
                </a:lnTo>
                <a:lnTo>
                  <a:pt x="35136" y="437115"/>
                </a:lnTo>
                <a:lnTo>
                  <a:pt x="16055" y="392013"/>
                </a:lnTo>
                <a:lnTo>
                  <a:pt x="4123" y="342595"/>
                </a:lnTo>
                <a:lnTo>
                  <a:pt x="0" y="289560"/>
                </a:lnTo>
                <a:lnTo>
                  <a:pt x="4123" y="236481"/>
                </a:lnTo>
                <a:lnTo>
                  <a:pt x="16055" y="186946"/>
                </a:lnTo>
                <a:lnTo>
                  <a:pt x="35136" y="141675"/>
                </a:lnTo>
                <a:lnTo>
                  <a:pt x="60709" y="101390"/>
                </a:lnTo>
                <a:lnTo>
                  <a:pt x="92114" y="66813"/>
                </a:lnTo>
                <a:lnTo>
                  <a:pt x="128693" y="38664"/>
                </a:lnTo>
                <a:lnTo>
                  <a:pt x="169788" y="17665"/>
                </a:lnTo>
                <a:lnTo>
                  <a:pt x="214739" y="4536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65680" y="416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68413" y="4747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16400" y="3536950"/>
            <a:ext cx="829733" cy="684530"/>
          </a:xfrm>
          <a:custGeom>
            <a:avLst/>
            <a:gdLst/>
            <a:ahLst/>
            <a:cxnLst/>
            <a:rect l="l" t="t" r="r" b="b"/>
            <a:pathLst>
              <a:path w="622300" h="684529">
                <a:moveTo>
                  <a:pt x="0" y="0"/>
                </a:moveTo>
                <a:lnTo>
                  <a:pt x="622300" y="6845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17439" y="414274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60" y="0"/>
                </a:moveTo>
                <a:lnTo>
                  <a:pt x="220347" y="3648"/>
                </a:lnTo>
                <a:lnTo>
                  <a:pt x="179141" y="14254"/>
                </a:lnTo>
                <a:lnTo>
                  <a:pt x="141013" y="31306"/>
                </a:lnTo>
                <a:lnTo>
                  <a:pt x="106436" y="54295"/>
                </a:lnTo>
                <a:lnTo>
                  <a:pt x="75882" y="82708"/>
                </a:lnTo>
                <a:lnTo>
                  <a:pt x="49824" y="116037"/>
                </a:lnTo>
                <a:lnTo>
                  <a:pt x="28735" y="153770"/>
                </a:lnTo>
                <a:lnTo>
                  <a:pt x="13086" y="195397"/>
                </a:lnTo>
                <a:lnTo>
                  <a:pt x="3350" y="240407"/>
                </a:lnTo>
                <a:lnTo>
                  <a:pt x="0" y="288290"/>
                </a:lnTo>
                <a:lnTo>
                  <a:pt x="3350" y="336208"/>
                </a:lnTo>
                <a:lnTo>
                  <a:pt x="13086" y="381314"/>
                </a:lnTo>
                <a:lnTo>
                  <a:pt x="28735" y="423083"/>
                </a:lnTo>
                <a:lnTo>
                  <a:pt x="49824" y="460989"/>
                </a:lnTo>
                <a:lnTo>
                  <a:pt x="75882" y="494506"/>
                </a:lnTo>
                <a:lnTo>
                  <a:pt x="106436" y="523107"/>
                </a:lnTo>
                <a:lnTo>
                  <a:pt x="141013" y="546268"/>
                </a:lnTo>
                <a:lnTo>
                  <a:pt x="179141" y="563463"/>
                </a:lnTo>
                <a:lnTo>
                  <a:pt x="220347" y="574165"/>
                </a:lnTo>
                <a:lnTo>
                  <a:pt x="264160" y="577850"/>
                </a:lnTo>
                <a:lnTo>
                  <a:pt x="307936" y="574165"/>
                </a:lnTo>
                <a:lnTo>
                  <a:pt x="349046" y="563463"/>
                </a:lnTo>
                <a:lnTo>
                  <a:pt x="387032" y="546268"/>
                </a:lnTo>
                <a:lnTo>
                  <a:pt x="421436" y="523107"/>
                </a:lnTo>
                <a:lnTo>
                  <a:pt x="451802" y="494506"/>
                </a:lnTo>
                <a:lnTo>
                  <a:pt x="477672" y="460989"/>
                </a:lnTo>
                <a:lnTo>
                  <a:pt x="498589" y="423083"/>
                </a:lnTo>
                <a:lnTo>
                  <a:pt x="514096" y="381314"/>
                </a:lnTo>
                <a:lnTo>
                  <a:pt x="523735" y="336208"/>
                </a:lnTo>
                <a:lnTo>
                  <a:pt x="527050" y="288290"/>
                </a:lnTo>
                <a:lnTo>
                  <a:pt x="522968" y="235254"/>
                </a:lnTo>
                <a:lnTo>
                  <a:pt x="511141" y="185836"/>
                </a:lnTo>
                <a:lnTo>
                  <a:pt x="492195" y="140734"/>
                </a:lnTo>
                <a:lnTo>
                  <a:pt x="466758" y="100650"/>
                </a:lnTo>
                <a:lnTo>
                  <a:pt x="435458" y="66283"/>
                </a:lnTo>
                <a:lnTo>
                  <a:pt x="398921" y="38335"/>
                </a:lnTo>
                <a:lnTo>
                  <a:pt x="357774" y="17504"/>
                </a:lnTo>
                <a:lnTo>
                  <a:pt x="312644" y="4492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20172" y="4142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17439" y="4720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356772" y="24053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0" y="0"/>
                </a:moveTo>
                <a:lnTo>
                  <a:pt x="127000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953588" y="30111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4160" y="0"/>
                </a:moveTo>
                <a:lnTo>
                  <a:pt x="220347" y="3684"/>
                </a:lnTo>
                <a:lnTo>
                  <a:pt x="179141" y="14386"/>
                </a:lnTo>
                <a:lnTo>
                  <a:pt x="141013" y="31581"/>
                </a:lnTo>
                <a:lnTo>
                  <a:pt x="106436" y="54742"/>
                </a:lnTo>
                <a:lnTo>
                  <a:pt x="75882" y="83343"/>
                </a:lnTo>
                <a:lnTo>
                  <a:pt x="49824" y="116860"/>
                </a:lnTo>
                <a:lnTo>
                  <a:pt x="28735" y="154766"/>
                </a:lnTo>
                <a:lnTo>
                  <a:pt x="13086" y="196535"/>
                </a:lnTo>
                <a:lnTo>
                  <a:pt x="3350" y="241641"/>
                </a:lnTo>
                <a:lnTo>
                  <a:pt x="0" y="289559"/>
                </a:lnTo>
                <a:lnTo>
                  <a:pt x="3350" y="337478"/>
                </a:lnTo>
                <a:lnTo>
                  <a:pt x="13086" y="382584"/>
                </a:lnTo>
                <a:lnTo>
                  <a:pt x="28735" y="424353"/>
                </a:lnTo>
                <a:lnTo>
                  <a:pt x="49824" y="462259"/>
                </a:lnTo>
                <a:lnTo>
                  <a:pt x="75882" y="495776"/>
                </a:lnTo>
                <a:lnTo>
                  <a:pt x="106436" y="524377"/>
                </a:lnTo>
                <a:lnTo>
                  <a:pt x="141013" y="547538"/>
                </a:lnTo>
                <a:lnTo>
                  <a:pt x="179141" y="564733"/>
                </a:lnTo>
                <a:lnTo>
                  <a:pt x="220347" y="575435"/>
                </a:lnTo>
                <a:lnTo>
                  <a:pt x="264160" y="579119"/>
                </a:lnTo>
                <a:lnTo>
                  <a:pt x="312310" y="574583"/>
                </a:lnTo>
                <a:lnTo>
                  <a:pt x="357261" y="561454"/>
                </a:lnTo>
                <a:lnTo>
                  <a:pt x="398356" y="540455"/>
                </a:lnTo>
                <a:lnTo>
                  <a:pt x="434935" y="512306"/>
                </a:lnTo>
                <a:lnTo>
                  <a:pt x="466340" y="477729"/>
                </a:lnTo>
                <a:lnTo>
                  <a:pt x="491913" y="437444"/>
                </a:lnTo>
                <a:lnTo>
                  <a:pt x="510994" y="392173"/>
                </a:lnTo>
                <a:lnTo>
                  <a:pt x="522926" y="342638"/>
                </a:lnTo>
                <a:lnTo>
                  <a:pt x="527050" y="289559"/>
                </a:lnTo>
                <a:lnTo>
                  <a:pt x="522926" y="236481"/>
                </a:lnTo>
                <a:lnTo>
                  <a:pt x="510994" y="186946"/>
                </a:lnTo>
                <a:lnTo>
                  <a:pt x="491913" y="141675"/>
                </a:lnTo>
                <a:lnTo>
                  <a:pt x="466340" y="101390"/>
                </a:lnTo>
                <a:lnTo>
                  <a:pt x="434935" y="66813"/>
                </a:lnTo>
                <a:lnTo>
                  <a:pt x="398356" y="38664"/>
                </a:lnTo>
                <a:lnTo>
                  <a:pt x="357261" y="17665"/>
                </a:lnTo>
                <a:lnTo>
                  <a:pt x="312310" y="4536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56320" y="301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951893" y="35902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561493" y="3538220"/>
            <a:ext cx="831427" cy="683260"/>
          </a:xfrm>
          <a:custGeom>
            <a:avLst/>
            <a:gdLst/>
            <a:ahLst/>
            <a:cxnLst/>
            <a:rect l="l" t="t" r="r" b="b"/>
            <a:pathLst>
              <a:path w="623570" h="683260">
                <a:moveTo>
                  <a:pt x="0" y="0"/>
                </a:moveTo>
                <a:lnTo>
                  <a:pt x="623570" y="6832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264227" y="414274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59" y="0"/>
                </a:moveTo>
                <a:lnTo>
                  <a:pt x="220347" y="3684"/>
                </a:lnTo>
                <a:lnTo>
                  <a:pt x="179141" y="14386"/>
                </a:lnTo>
                <a:lnTo>
                  <a:pt x="141013" y="31581"/>
                </a:lnTo>
                <a:lnTo>
                  <a:pt x="106436" y="54742"/>
                </a:lnTo>
                <a:lnTo>
                  <a:pt x="75882" y="83343"/>
                </a:lnTo>
                <a:lnTo>
                  <a:pt x="49824" y="116860"/>
                </a:lnTo>
                <a:lnTo>
                  <a:pt x="28735" y="154766"/>
                </a:lnTo>
                <a:lnTo>
                  <a:pt x="13086" y="196535"/>
                </a:lnTo>
                <a:lnTo>
                  <a:pt x="3350" y="241641"/>
                </a:lnTo>
                <a:lnTo>
                  <a:pt x="0" y="289560"/>
                </a:lnTo>
                <a:lnTo>
                  <a:pt x="3350" y="337442"/>
                </a:lnTo>
                <a:lnTo>
                  <a:pt x="13086" y="382452"/>
                </a:lnTo>
                <a:lnTo>
                  <a:pt x="28735" y="424079"/>
                </a:lnTo>
                <a:lnTo>
                  <a:pt x="49824" y="461812"/>
                </a:lnTo>
                <a:lnTo>
                  <a:pt x="75882" y="495141"/>
                </a:lnTo>
                <a:lnTo>
                  <a:pt x="106436" y="523554"/>
                </a:lnTo>
                <a:lnTo>
                  <a:pt x="141013" y="546543"/>
                </a:lnTo>
                <a:lnTo>
                  <a:pt x="179141" y="563595"/>
                </a:lnTo>
                <a:lnTo>
                  <a:pt x="220347" y="574201"/>
                </a:lnTo>
                <a:lnTo>
                  <a:pt x="264159" y="577850"/>
                </a:lnTo>
                <a:lnTo>
                  <a:pt x="312310" y="573357"/>
                </a:lnTo>
                <a:lnTo>
                  <a:pt x="357261" y="560345"/>
                </a:lnTo>
                <a:lnTo>
                  <a:pt x="398356" y="539514"/>
                </a:lnTo>
                <a:lnTo>
                  <a:pt x="434935" y="511566"/>
                </a:lnTo>
                <a:lnTo>
                  <a:pt x="466340" y="477199"/>
                </a:lnTo>
                <a:lnTo>
                  <a:pt x="491913" y="437115"/>
                </a:lnTo>
                <a:lnTo>
                  <a:pt x="510994" y="392013"/>
                </a:lnTo>
                <a:lnTo>
                  <a:pt x="522926" y="342595"/>
                </a:lnTo>
                <a:lnTo>
                  <a:pt x="527050" y="289560"/>
                </a:lnTo>
                <a:lnTo>
                  <a:pt x="522926" y="236481"/>
                </a:lnTo>
                <a:lnTo>
                  <a:pt x="510994" y="186946"/>
                </a:lnTo>
                <a:lnTo>
                  <a:pt x="491913" y="141675"/>
                </a:lnTo>
                <a:lnTo>
                  <a:pt x="466340" y="101390"/>
                </a:lnTo>
                <a:lnTo>
                  <a:pt x="434935" y="66813"/>
                </a:lnTo>
                <a:lnTo>
                  <a:pt x="398356" y="38664"/>
                </a:lnTo>
                <a:lnTo>
                  <a:pt x="357261" y="17665"/>
                </a:lnTo>
                <a:lnTo>
                  <a:pt x="312310" y="4536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966959" y="4142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264225" y="4721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186507" y="351155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622300" y="0"/>
                </a:moveTo>
                <a:lnTo>
                  <a:pt x="0" y="6832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610772" y="411607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60" y="0"/>
                </a:moveTo>
                <a:lnTo>
                  <a:pt x="312310" y="4536"/>
                </a:lnTo>
                <a:lnTo>
                  <a:pt x="357261" y="17665"/>
                </a:lnTo>
                <a:lnTo>
                  <a:pt x="398356" y="38664"/>
                </a:lnTo>
                <a:lnTo>
                  <a:pt x="434935" y="66813"/>
                </a:lnTo>
                <a:lnTo>
                  <a:pt x="466340" y="101390"/>
                </a:lnTo>
                <a:lnTo>
                  <a:pt x="491913" y="141675"/>
                </a:lnTo>
                <a:lnTo>
                  <a:pt x="510994" y="186946"/>
                </a:lnTo>
                <a:lnTo>
                  <a:pt x="522926" y="236481"/>
                </a:lnTo>
                <a:lnTo>
                  <a:pt x="527050" y="289559"/>
                </a:lnTo>
                <a:lnTo>
                  <a:pt x="522926" y="342595"/>
                </a:lnTo>
                <a:lnTo>
                  <a:pt x="510994" y="392013"/>
                </a:lnTo>
                <a:lnTo>
                  <a:pt x="491913" y="437115"/>
                </a:lnTo>
                <a:lnTo>
                  <a:pt x="466340" y="477199"/>
                </a:lnTo>
                <a:lnTo>
                  <a:pt x="434935" y="511566"/>
                </a:lnTo>
                <a:lnTo>
                  <a:pt x="398356" y="539514"/>
                </a:lnTo>
                <a:lnTo>
                  <a:pt x="357261" y="560345"/>
                </a:lnTo>
                <a:lnTo>
                  <a:pt x="312310" y="573357"/>
                </a:lnTo>
                <a:lnTo>
                  <a:pt x="264160" y="577849"/>
                </a:lnTo>
                <a:lnTo>
                  <a:pt x="220347" y="574201"/>
                </a:lnTo>
                <a:lnTo>
                  <a:pt x="179141" y="563595"/>
                </a:lnTo>
                <a:lnTo>
                  <a:pt x="141013" y="546543"/>
                </a:lnTo>
                <a:lnTo>
                  <a:pt x="106436" y="523554"/>
                </a:lnTo>
                <a:lnTo>
                  <a:pt x="75882" y="495141"/>
                </a:lnTo>
                <a:lnTo>
                  <a:pt x="49824" y="461812"/>
                </a:lnTo>
                <a:lnTo>
                  <a:pt x="28735" y="424079"/>
                </a:lnTo>
                <a:lnTo>
                  <a:pt x="13086" y="382452"/>
                </a:lnTo>
                <a:lnTo>
                  <a:pt x="3350" y="337442"/>
                </a:lnTo>
                <a:lnTo>
                  <a:pt x="0" y="289559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610772" y="4116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13505" y="4695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072640" y="4721859"/>
            <a:ext cx="350520" cy="974090"/>
          </a:xfrm>
          <a:custGeom>
            <a:avLst/>
            <a:gdLst/>
            <a:ahLst/>
            <a:cxnLst/>
            <a:rect l="l" t="t" r="r" b="b"/>
            <a:pathLst>
              <a:path w="262889" h="974089">
                <a:moveTo>
                  <a:pt x="262889" y="0"/>
                </a:moveTo>
                <a:lnTo>
                  <a:pt x="0" y="9740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89948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90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208"/>
                </a:lnTo>
                <a:lnTo>
                  <a:pt x="513963" y="381314"/>
                </a:lnTo>
                <a:lnTo>
                  <a:pt x="498314" y="423083"/>
                </a:lnTo>
                <a:lnTo>
                  <a:pt x="477225" y="460989"/>
                </a:lnTo>
                <a:lnTo>
                  <a:pt x="451167" y="494506"/>
                </a:lnTo>
                <a:lnTo>
                  <a:pt x="420613" y="523107"/>
                </a:lnTo>
                <a:lnTo>
                  <a:pt x="386036" y="546268"/>
                </a:lnTo>
                <a:lnTo>
                  <a:pt x="347908" y="563463"/>
                </a:lnTo>
                <a:lnTo>
                  <a:pt x="306702" y="574165"/>
                </a:lnTo>
                <a:lnTo>
                  <a:pt x="262890" y="577850"/>
                </a:lnTo>
                <a:lnTo>
                  <a:pt x="219113" y="574165"/>
                </a:lnTo>
                <a:lnTo>
                  <a:pt x="178003" y="563463"/>
                </a:lnTo>
                <a:lnTo>
                  <a:pt x="140017" y="546268"/>
                </a:lnTo>
                <a:lnTo>
                  <a:pt x="105613" y="523107"/>
                </a:lnTo>
                <a:lnTo>
                  <a:pt x="75247" y="494506"/>
                </a:lnTo>
                <a:lnTo>
                  <a:pt x="49377" y="460989"/>
                </a:lnTo>
                <a:lnTo>
                  <a:pt x="28460" y="423083"/>
                </a:lnTo>
                <a:lnTo>
                  <a:pt x="12953" y="381314"/>
                </a:lnTo>
                <a:lnTo>
                  <a:pt x="3314" y="336208"/>
                </a:lnTo>
                <a:lnTo>
                  <a:pt x="0" y="288290"/>
                </a:lnTo>
                <a:lnTo>
                  <a:pt x="4081" y="235254"/>
                </a:lnTo>
                <a:lnTo>
                  <a:pt x="15908" y="185836"/>
                </a:lnTo>
                <a:lnTo>
                  <a:pt x="34854" y="140734"/>
                </a:lnTo>
                <a:lnTo>
                  <a:pt x="60291" y="100650"/>
                </a:lnTo>
                <a:lnTo>
                  <a:pt x="91591" y="66283"/>
                </a:lnTo>
                <a:lnTo>
                  <a:pt x="128128" y="38335"/>
                </a:lnTo>
                <a:lnTo>
                  <a:pt x="169275" y="17504"/>
                </a:lnTo>
                <a:lnTo>
                  <a:pt x="214405" y="4492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89947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392680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841413" y="4721859"/>
            <a:ext cx="445347" cy="1000760"/>
          </a:xfrm>
          <a:custGeom>
            <a:avLst/>
            <a:gdLst/>
            <a:ahLst/>
            <a:cxnLst/>
            <a:rect l="l" t="t" r="r" b="b"/>
            <a:pathLst>
              <a:path w="334010" h="1000760">
                <a:moveTo>
                  <a:pt x="0" y="0"/>
                </a:moveTo>
                <a:lnTo>
                  <a:pt x="334009" y="10007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936240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89" y="0"/>
                </a:moveTo>
                <a:lnTo>
                  <a:pt x="214739" y="4492"/>
                </a:lnTo>
                <a:lnTo>
                  <a:pt x="169788" y="17504"/>
                </a:lnTo>
                <a:lnTo>
                  <a:pt x="128693" y="38335"/>
                </a:lnTo>
                <a:lnTo>
                  <a:pt x="92114" y="66283"/>
                </a:lnTo>
                <a:lnTo>
                  <a:pt x="60709" y="100650"/>
                </a:lnTo>
                <a:lnTo>
                  <a:pt x="35136" y="140734"/>
                </a:lnTo>
                <a:lnTo>
                  <a:pt x="16055" y="185836"/>
                </a:lnTo>
                <a:lnTo>
                  <a:pt x="4123" y="235254"/>
                </a:lnTo>
                <a:lnTo>
                  <a:pt x="0" y="288290"/>
                </a:lnTo>
                <a:lnTo>
                  <a:pt x="4123" y="341368"/>
                </a:lnTo>
                <a:lnTo>
                  <a:pt x="16055" y="390903"/>
                </a:lnTo>
                <a:lnTo>
                  <a:pt x="35136" y="436174"/>
                </a:lnTo>
                <a:lnTo>
                  <a:pt x="60709" y="476459"/>
                </a:lnTo>
                <a:lnTo>
                  <a:pt x="92114" y="511036"/>
                </a:lnTo>
                <a:lnTo>
                  <a:pt x="128693" y="539185"/>
                </a:lnTo>
                <a:lnTo>
                  <a:pt x="169788" y="560184"/>
                </a:lnTo>
                <a:lnTo>
                  <a:pt x="214739" y="573313"/>
                </a:lnTo>
                <a:lnTo>
                  <a:pt x="262889" y="577850"/>
                </a:lnTo>
                <a:lnTo>
                  <a:pt x="306702" y="574165"/>
                </a:lnTo>
                <a:lnTo>
                  <a:pt x="347908" y="563463"/>
                </a:lnTo>
                <a:lnTo>
                  <a:pt x="386036" y="546268"/>
                </a:lnTo>
                <a:lnTo>
                  <a:pt x="420613" y="523107"/>
                </a:lnTo>
                <a:lnTo>
                  <a:pt x="451167" y="494506"/>
                </a:lnTo>
                <a:lnTo>
                  <a:pt x="477225" y="460989"/>
                </a:lnTo>
                <a:lnTo>
                  <a:pt x="498314" y="423083"/>
                </a:lnTo>
                <a:lnTo>
                  <a:pt x="513963" y="381314"/>
                </a:lnTo>
                <a:lnTo>
                  <a:pt x="523699" y="336208"/>
                </a:lnTo>
                <a:lnTo>
                  <a:pt x="527050" y="288290"/>
                </a:lnTo>
                <a:lnTo>
                  <a:pt x="523699" y="240407"/>
                </a:lnTo>
                <a:lnTo>
                  <a:pt x="513963" y="195397"/>
                </a:lnTo>
                <a:lnTo>
                  <a:pt x="498314" y="153770"/>
                </a:lnTo>
                <a:lnTo>
                  <a:pt x="477225" y="116037"/>
                </a:lnTo>
                <a:lnTo>
                  <a:pt x="451167" y="82708"/>
                </a:lnTo>
                <a:lnTo>
                  <a:pt x="420613" y="54295"/>
                </a:lnTo>
                <a:lnTo>
                  <a:pt x="386036" y="31306"/>
                </a:lnTo>
                <a:lnTo>
                  <a:pt x="347908" y="14254"/>
                </a:lnTo>
                <a:lnTo>
                  <a:pt x="306702" y="3648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638972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936239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759960" y="4721859"/>
            <a:ext cx="350520" cy="974090"/>
          </a:xfrm>
          <a:custGeom>
            <a:avLst/>
            <a:gdLst/>
            <a:ahLst/>
            <a:cxnLst/>
            <a:rect l="l" t="t" r="r" b="b"/>
            <a:pathLst>
              <a:path w="262889" h="974089">
                <a:moveTo>
                  <a:pt x="262889" y="0"/>
                </a:moveTo>
                <a:lnTo>
                  <a:pt x="0" y="9740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373880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89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208"/>
                </a:lnTo>
                <a:lnTo>
                  <a:pt x="513963" y="381314"/>
                </a:lnTo>
                <a:lnTo>
                  <a:pt x="498314" y="423083"/>
                </a:lnTo>
                <a:lnTo>
                  <a:pt x="477225" y="460989"/>
                </a:lnTo>
                <a:lnTo>
                  <a:pt x="451167" y="494506"/>
                </a:lnTo>
                <a:lnTo>
                  <a:pt x="420613" y="523107"/>
                </a:lnTo>
                <a:lnTo>
                  <a:pt x="386036" y="546268"/>
                </a:lnTo>
                <a:lnTo>
                  <a:pt x="347908" y="563463"/>
                </a:lnTo>
                <a:lnTo>
                  <a:pt x="306702" y="574165"/>
                </a:lnTo>
                <a:lnTo>
                  <a:pt x="262889" y="577850"/>
                </a:lnTo>
                <a:lnTo>
                  <a:pt x="214739" y="573313"/>
                </a:lnTo>
                <a:lnTo>
                  <a:pt x="169788" y="560184"/>
                </a:lnTo>
                <a:lnTo>
                  <a:pt x="128693" y="539185"/>
                </a:lnTo>
                <a:lnTo>
                  <a:pt x="92114" y="511036"/>
                </a:lnTo>
                <a:lnTo>
                  <a:pt x="60709" y="476459"/>
                </a:lnTo>
                <a:lnTo>
                  <a:pt x="35136" y="436174"/>
                </a:lnTo>
                <a:lnTo>
                  <a:pt x="16055" y="390903"/>
                </a:lnTo>
                <a:lnTo>
                  <a:pt x="4123" y="341368"/>
                </a:lnTo>
                <a:lnTo>
                  <a:pt x="0" y="288290"/>
                </a:lnTo>
                <a:lnTo>
                  <a:pt x="4123" y="235254"/>
                </a:lnTo>
                <a:lnTo>
                  <a:pt x="16055" y="185836"/>
                </a:lnTo>
                <a:lnTo>
                  <a:pt x="35136" y="140734"/>
                </a:lnTo>
                <a:lnTo>
                  <a:pt x="60709" y="100650"/>
                </a:lnTo>
                <a:lnTo>
                  <a:pt x="92114" y="66283"/>
                </a:lnTo>
                <a:lnTo>
                  <a:pt x="128693" y="38335"/>
                </a:lnTo>
                <a:lnTo>
                  <a:pt x="169788" y="17504"/>
                </a:lnTo>
                <a:lnTo>
                  <a:pt x="214739" y="4492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373879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076612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779345" y="1170781"/>
            <a:ext cx="577427" cy="128079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6830" algn="ctr">
              <a:spcBef>
                <a:spcPts val="135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43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920240" y="5144120"/>
            <a:ext cx="304800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55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168228" y="5144120"/>
            <a:ext cx="357293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35" algn="ctr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32384" algn="ctr">
              <a:spcBef>
                <a:spcPts val="155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277362" y="5220320"/>
            <a:ext cx="631612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7175">
              <a:spcBef>
                <a:spcPts val="95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38973" y="2403637"/>
            <a:ext cx="577427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9370" algn="ctr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01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016240" y="2403637"/>
            <a:ext cx="577427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85090" algn="ctr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01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58813" y="3556636"/>
            <a:ext cx="577427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R="3175" algn="ctr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920"/>
              </a:spcBef>
            </a:pPr>
            <a:r>
              <a:rPr sz="3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30800" y="3556636"/>
            <a:ext cx="321733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4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19056" y="3578860"/>
            <a:ext cx="328505" cy="11112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spcBef>
                <a:spcPts val="73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0480">
              <a:spcBef>
                <a:spcPts val="7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496213" y="3556636"/>
            <a:ext cx="313267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445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747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85600" y="670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 idx="4294967295"/>
          </p:nvPr>
        </p:nvSpPr>
        <p:spPr>
          <a:xfrm>
            <a:off x="2172549" y="604520"/>
            <a:ext cx="783251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increase </a:t>
            </a:r>
            <a:r>
              <a:rPr dirty="0"/>
              <a:t>key</a:t>
            </a:r>
            <a:r>
              <a:rPr spc="-50" dirty="0"/>
              <a:t> </a:t>
            </a:r>
            <a:r>
              <a:rPr dirty="0"/>
              <a:t>(4)</a:t>
            </a:r>
          </a:p>
        </p:txBody>
      </p:sp>
      <p:sp>
        <p:nvSpPr>
          <p:cNvPr id="10" name="object 10"/>
          <p:cNvSpPr/>
          <p:nvPr/>
        </p:nvSpPr>
        <p:spPr>
          <a:xfrm>
            <a:off x="5716695" y="190500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19">
                <a:moveTo>
                  <a:pt x="264159" y="0"/>
                </a:moveTo>
                <a:lnTo>
                  <a:pt x="312310" y="4536"/>
                </a:lnTo>
                <a:lnTo>
                  <a:pt x="357261" y="17665"/>
                </a:lnTo>
                <a:lnTo>
                  <a:pt x="398356" y="38664"/>
                </a:lnTo>
                <a:lnTo>
                  <a:pt x="434935" y="66813"/>
                </a:lnTo>
                <a:lnTo>
                  <a:pt x="466340" y="101390"/>
                </a:lnTo>
                <a:lnTo>
                  <a:pt x="491913" y="141675"/>
                </a:lnTo>
                <a:lnTo>
                  <a:pt x="510994" y="186946"/>
                </a:lnTo>
                <a:lnTo>
                  <a:pt x="522926" y="236481"/>
                </a:lnTo>
                <a:lnTo>
                  <a:pt x="527050" y="289560"/>
                </a:lnTo>
                <a:lnTo>
                  <a:pt x="522926" y="342638"/>
                </a:lnTo>
                <a:lnTo>
                  <a:pt x="510994" y="392173"/>
                </a:lnTo>
                <a:lnTo>
                  <a:pt x="491913" y="437444"/>
                </a:lnTo>
                <a:lnTo>
                  <a:pt x="466340" y="477729"/>
                </a:lnTo>
                <a:lnTo>
                  <a:pt x="434935" y="512306"/>
                </a:lnTo>
                <a:lnTo>
                  <a:pt x="398356" y="540455"/>
                </a:lnTo>
                <a:lnTo>
                  <a:pt x="357261" y="561454"/>
                </a:lnTo>
                <a:lnTo>
                  <a:pt x="312310" y="574583"/>
                </a:lnTo>
                <a:lnTo>
                  <a:pt x="264159" y="579120"/>
                </a:lnTo>
                <a:lnTo>
                  <a:pt x="220347" y="575435"/>
                </a:lnTo>
                <a:lnTo>
                  <a:pt x="179141" y="564733"/>
                </a:lnTo>
                <a:lnTo>
                  <a:pt x="141013" y="547538"/>
                </a:lnTo>
                <a:lnTo>
                  <a:pt x="106436" y="524377"/>
                </a:lnTo>
                <a:lnTo>
                  <a:pt x="75882" y="495776"/>
                </a:lnTo>
                <a:lnTo>
                  <a:pt x="49824" y="462259"/>
                </a:lnTo>
                <a:lnTo>
                  <a:pt x="28735" y="424353"/>
                </a:lnTo>
                <a:lnTo>
                  <a:pt x="13086" y="382584"/>
                </a:lnTo>
                <a:lnTo>
                  <a:pt x="3350" y="337478"/>
                </a:lnTo>
                <a:lnTo>
                  <a:pt x="0" y="289560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16693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19427" y="2484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50360" y="24053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1270000" y="0"/>
                </a:moveTo>
                <a:lnTo>
                  <a:pt x="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76320" y="30365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2890" y="0"/>
                </a:moveTo>
                <a:lnTo>
                  <a:pt x="306702" y="3649"/>
                </a:lnTo>
                <a:lnTo>
                  <a:pt x="347908" y="14264"/>
                </a:lnTo>
                <a:lnTo>
                  <a:pt x="386036" y="31341"/>
                </a:lnTo>
                <a:lnTo>
                  <a:pt x="420613" y="54376"/>
                </a:lnTo>
                <a:lnTo>
                  <a:pt x="451167" y="82867"/>
                </a:lnTo>
                <a:lnTo>
                  <a:pt x="477225" y="116311"/>
                </a:lnTo>
                <a:lnTo>
                  <a:pt x="498314" y="154205"/>
                </a:lnTo>
                <a:lnTo>
                  <a:pt x="513963" y="196047"/>
                </a:lnTo>
                <a:lnTo>
                  <a:pt x="523699" y="241333"/>
                </a:lnTo>
                <a:lnTo>
                  <a:pt x="527050" y="289559"/>
                </a:lnTo>
                <a:lnTo>
                  <a:pt x="523699" y="337478"/>
                </a:lnTo>
                <a:lnTo>
                  <a:pt x="513963" y="382584"/>
                </a:lnTo>
                <a:lnTo>
                  <a:pt x="498314" y="424353"/>
                </a:lnTo>
                <a:lnTo>
                  <a:pt x="477225" y="462259"/>
                </a:lnTo>
                <a:lnTo>
                  <a:pt x="451167" y="495776"/>
                </a:lnTo>
                <a:lnTo>
                  <a:pt x="420613" y="524377"/>
                </a:lnTo>
                <a:lnTo>
                  <a:pt x="386036" y="547538"/>
                </a:lnTo>
                <a:lnTo>
                  <a:pt x="347908" y="564733"/>
                </a:lnTo>
                <a:lnTo>
                  <a:pt x="306702" y="575435"/>
                </a:lnTo>
                <a:lnTo>
                  <a:pt x="262890" y="579119"/>
                </a:lnTo>
                <a:lnTo>
                  <a:pt x="214739" y="574583"/>
                </a:lnTo>
                <a:lnTo>
                  <a:pt x="169788" y="561454"/>
                </a:lnTo>
                <a:lnTo>
                  <a:pt x="128693" y="540455"/>
                </a:lnTo>
                <a:lnTo>
                  <a:pt x="92114" y="512306"/>
                </a:lnTo>
                <a:lnTo>
                  <a:pt x="60709" y="477729"/>
                </a:lnTo>
                <a:lnTo>
                  <a:pt x="35136" y="437444"/>
                </a:lnTo>
                <a:lnTo>
                  <a:pt x="16055" y="392173"/>
                </a:lnTo>
                <a:lnTo>
                  <a:pt x="4123" y="342638"/>
                </a:lnTo>
                <a:lnTo>
                  <a:pt x="0" y="289559"/>
                </a:lnTo>
                <a:lnTo>
                  <a:pt x="3348" y="241333"/>
                </a:lnTo>
                <a:lnTo>
                  <a:pt x="13075" y="196047"/>
                </a:lnTo>
                <a:lnTo>
                  <a:pt x="28700" y="154205"/>
                </a:lnTo>
                <a:lnTo>
                  <a:pt x="49743" y="116311"/>
                </a:lnTo>
                <a:lnTo>
                  <a:pt x="75723" y="82867"/>
                </a:lnTo>
                <a:lnTo>
                  <a:pt x="106161" y="54376"/>
                </a:lnTo>
                <a:lnTo>
                  <a:pt x="140577" y="31341"/>
                </a:lnTo>
                <a:lnTo>
                  <a:pt x="178490" y="14264"/>
                </a:lnTo>
                <a:lnTo>
                  <a:pt x="219421" y="3649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76319" y="3036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79052" y="3615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39720" y="356362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622300" y="0"/>
                </a:moveTo>
                <a:lnTo>
                  <a:pt x="0" y="6832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65680" y="416814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89" y="0"/>
                </a:moveTo>
                <a:lnTo>
                  <a:pt x="306702" y="3684"/>
                </a:lnTo>
                <a:lnTo>
                  <a:pt x="347908" y="14386"/>
                </a:lnTo>
                <a:lnTo>
                  <a:pt x="386036" y="31581"/>
                </a:lnTo>
                <a:lnTo>
                  <a:pt x="420613" y="54742"/>
                </a:lnTo>
                <a:lnTo>
                  <a:pt x="451167" y="83343"/>
                </a:lnTo>
                <a:lnTo>
                  <a:pt x="477225" y="116860"/>
                </a:lnTo>
                <a:lnTo>
                  <a:pt x="498314" y="154766"/>
                </a:lnTo>
                <a:lnTo>
                  <a:pt x="513963" y="196535"/>
                </a:lnTo>
                <a:lnTo>
                  <a:pt x="523699" y="241641"/>
                </a:lnTo>
                <a:lnTo>
                  <a:pt x="527050" y="289560"/>
                </a:lnTo>
                <a:lnTo>
                  <a:pt x="523699" y="337442"/>
                </a:lnTo>
                <a:lnTo>
                  <a:pt x="513963" y="382452"/>
                </a:lnTo>
                <a:lnTo>
                  <a:pt x="498314" y="424079"/>
                </a:lnTo>
                <a:lnTo>
                  <a:pt x="477225" y="461812"/>
                </a:lnTo>
                <a:lnTo>
                  <a:pt x="451167" y="495141"/>
                </a:lnTo>
                <a:lnTo>
                  <a:pt x="420613" y="523554"/>
                </a:lnTo>
                <a:lnTo>
                  <a:pt x="386036" y="546543"/>
                </a:lnTo>
                <a:lnTo>
                  <a:pt x="347908" y="563595"/>
                </a:lnTo>
                <a:lnTo>
                  <a:pt x="306702" y="574201"/>
                </a:lnTo>
                <a:lnTo>
                  <a:pt x="262889" y="577850"/>
                </a:lnTo>
                <a:lnTo>
                  <a:pt x="214739" y="573357"/>
                </a:lnTo>
                <a:lnTo>
                  <a:pt x="169788" y="560345"/>
                </a:lnTo>
                <a:lnTo>
                  <a:pt x="128693" y="539514"/>
                </a:lnTo>
                <a:lnTo>
                  <a:pt x="92114" y="511566"/>
                </a:lnTo>
                <a:lnTo>
                  <a:pt x="60709" y="477199"/>
                </a:lnTo>
                <a:lnTo>
                  <a:pt x="35136" y="437115"/>
                </a:lnTo>
                <a:lnTo>
                  <a:pt x="16055" y="392013"/>
                </a:lnTo>
                <a:lnTo>
                  <a:pt x="4123" y="342595"/>
                </a:lnTo>
                <a:lnTo>
                  <a:pt x="0" y="289560"/>
                </a:lnTo>
                <a:lnTo>
                  <a:pt x="4123" y="236481"/>
                </a:lnTo>
                <a:lnTo>
                  <a:pt x="16055" y="186946"/>
                </a:lnTo>
                <a:lnTo>
                  <a:pt x="35136" y="141675"/>
                </a:lnTo>
                <a:lnTo>
                  <a:pt x="60709" y="101390"/>
                </a:lnTo>
                <a:lnTo>
                  <a:pt x="92114" y="66813"/>
                </a:lnTo>
                <a:lnTo>
                  <a:pt x="128693" y="38664"/>
                </a:lnTo>
                <a:lnTo>
                  <a:pt x="169788" y="17665"/>
                </a:lnTo>
                <a:lnTo>
                  <a:pt x="214739" y="4536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65680" y="416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68413" y="4747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16400" y="3536950"/>
            <a:ext cx="829733" cy="684530"/>
          </a:xfrm>
          <a:custGeom>
            <a:avLst/>
            <a:gdLst/>
            <a:ahLst/>
            <a:cxnLst/>
            <a:rect l="l" t="t" r="r" b="b"/>
            <a:pathLst>
              <a:path w="622300" h="684529">
                <a:moveTo>
                  <a:pt x="0" y="0"/>
                </a:moveTo>
                <a:lnTo>
                  <a:pt x="622300" y="6845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17439" y="414274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60" y="0"/>
                </a:moveTo>
                <a:lnTo>
                  <a:pt x="220347" y="3648"/>
                </a:lnTo>
                <a:lnTo>
                  <a:pt x="179141" y="14254"/>
                </a:lnTo>
                <a:lnTo>
                  <a:pt x="141013" y="31306"/>
                </a:lnTo>
                <a:lnTo>
                  <a:pt x="106436" y="54295"/>
                </a:lnTo>
                <a:lnTo>
                  <a:pt x="75882" y="82708"/>
                </a:lnTo>
                <a:lnTo>
                  <a:pt x="49824" y="116037"/>
                </a:lnTo>
                <a:lnTo>
                  <a:pt x="28735" y="153770"/>
                </a:lnTo>
                <a:lnTo>
                  <a:pt x="13086" y="195397"/>
                </a:lnTo>
                <a:lnTo>
                  <a:pt x="3350" y="240407"/>
                </a:lnTo>
                <a:lnTo>
                  <a:pt x="0" y="288290"/>
                </a:lnTo>
                <a:lnTo>
                  <a:pt x="3350" y="336208"/>
                </a:lnTo>
                <a:lnTo>
                  <a:pt x="13086" y="381314"/>
                </a:lnTo>
                <a:lnTo>
                  <a:pt x="28735" y="423083"/>
                </a:lnTo>
                <a:lnTo>
                  <a:pt x="49824" y="460989"/>
                </a:lnTo>
                <a:lnTo>
                  <a:pt x="75882" y="494506"/>
                </a:lnTo>
                <a:lnTo>
                  <a:pt x="106436" y="523107"/>
                </a:lnTo>
                <a:lnTo>
                  <a:pt x="141013" y="546268"/>
                </a:lnTo>
                <a:lnTo>
                  <a:pt x="179141" y="563463"/>
                </a:lnTo>
                <a:lnTo>
                  <a:pt x="220347" y="574165"/>
                </a:lnTo>
                <a:lnTo>
                  <a:pt x="264160" y="577850"/>
                </a:lnTo>
                <a:lnTo>
                  <a:pt x="307936" y="574165"/>
                </a:lnTo>
                <a:lnTo>
                  <a:pt x="349046" y="563463"/>
                </a:lnTo>
                <a:lnTo>
                  <a:pt x="387032" y="546268"/>
                </a:lnTo>
                <a:lnTo>
                  <a:pt x="421436" y="523107"/>
                </a:lnTo>
                <a:lnTo>
                  <a:pt x="451802" y="494506"/>
                </a:lnTo>
                <a:lnTo>
                  <a:pt x="477672" y="460989"/>
                </a:lnTo>
                <a:lnTo>
                  <a:pt x="498589" y="423083"/>
                </a:lnTo>
                <a:lnTo>
                  <a:pt x="514096" y="381314"/>
                </a:lnTo>
                <a:lnTo>
                  <a:pt x="523735" y="336208"/>
                </a:lnTo>
                <a:lnTo>
                  <a:pt x="527050" y="288290"/>
                </a:lnTo>
                <a:lnTo>
                  <a:pt x="522968" y="235254"/>
                </a:lnTo>
                <a:lnTo>
                  <a:pt x="511141" y="185836"/>
                </a:lnTo>
                <a:lnTo>
                  <a:pt x="492195" y="140734"/>
                </a:lnTo>
                <a:lnTo>
                  <a:pt x="466758" y="100650"/>
                </a:lnTo>
                <a:lnTo>
                  <a:pt x="435458" y="66283"/>
                </a:lnTo>
                <a:lnTo>
                  <a:pt x="398921" y="38335"/>
                </a:lnTo>
                <a:lnTo>
                  <a:pt x="357774" y="17504"/>
                </a:lnTo>
                <a:lnTo>
                  <a:pt x="312644" y="4492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20172" y="4142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17439" y="4720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356772" y="24053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0" y="0"/>
                </a:moveTo>
                <a:lnTo>
                  <a:pt x="127000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953588" y="30111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4160" y="0"/>
                </a:moveTo>
                <a:lnTo>
                  <a:pt x="220347" y="3684"/>
                </a:lnTo>
                <a:lnTo>
                  <a:pt x="179141" y="14386"/>
                </a:lnTo>
                <a:lnTo>
                  <a:pt x="141013" y="31581"/>
                </a:lnTo>
                <a:lnTo>
                  <a:pt x="106436" y="54742"/>
                </a:lnTo>
                <a:lnTo>
                  <a:pt x="75882" y="83343"/>
                </a:lnTo>
                <a:lnTo>
                  <a:pt x="49824" y="116860"/>
                </a:lnTo>
                <a:lnTo>
                  <a:pt x="28735" y="154766"/>
                </a:lnTo>
                <a:lnTo>
                  <a:pt x="13086" y="196535"/>
                </a:lnTo>
                <a:lnTo>
                  <a:pt x="3350" y="241641"/>
                </a:lnTo>
                <a:lnTo>
                  <a:pt x="0" y="289559"/>
                </a:lnTo>
                <a:lnTo>
                  <a:pt x="3350" y="337478"/>
                </a:lnTo>
                <a:lnTo>
                  <a:pt x="13086" y="382584"/>
                </a:lnTo>
                <a:lnTo>
                  <a:pt x="28735" y="424353"/>
                </a:lnTo>
                <a:lnTo>
                  <a:pt x="49824" y="462259"/>
                </a:lnTo>
                <a:lnTo>
                  <a:pt x="75882" y="495776"/>
                </a:lnTo>
                <a:lnTo>
                  <a:pt x="106436" y="524377"/>
                </a:lnTo>
                <a:lnTo>
                  <a:pt x="141013" y="547538"/>
                </a:lnTo>
                <a:lnTo>
                  <a:pt x="179141" y="564733"/>
                </a:lnTo>
                <a:lnTo>
                  <a:pt x="220347" y="575435"/>
                </a:lnTo>
                <a:lnTo>
                  <a:pt x="264160" y="579119"/>
                </a:lnTo>
                <a:lnTo>
                  <a:pt x="312310" y="574583"/>
                </a:lnTo>
                <a:lnTo>
                  <a:pt x="357261" y="561454"/>
                </a:lnTo>
                <a:lnTo>
                  <a:pt x="398356" y="540455"/>
                </a:lnTo>
                <a:lnTo>
                  <a:pt x="434935" y="512306"/>
                </a:lnTo>
                <a:lnTo>
                  <a:pt x="466340" y="477729"/>
                </a:lnTo>
                <a:lnTo>
                  <a:pt x="491913" y="437444"/>
                </a:lnTo>
                <a:lnTo>
                  <a:pt x="510994" y="392173"/>
                </a:lnTo>
                <a:lnTo>
                  <a:pt x="522926" y="342638"/>
                </a:lnTo>
                <a:lnTo>
                  <a:pt x="527050" y="289559"/>
                </a:lnTo>
                <a:lnTo>
                  <a:pt x="522926" y="236481"/>
                </a:lnTo>
                <a:lnTo>
                  <a:pt x="510994" y="186946"/>
                </a:lnTo>
                <a:lnTo>
                  <a:pt x="491913" y="141675"/>
                </a:lnTo>
                <a:lnTo>
                  <a:pt x="466340" y="101390"/>
                </a:lnTo>
                <a:lnTo>
                  <a:pt x="434935" y="66813"/>
                </a:lnTo>
                <a:lnTo>
                  <a:pt x="398356" y="38664"/>
                </a:lnTo>
                <a:lnTo>
                  <a:pt x="357261" y="17665"/>
                </a:lnTo>
                <a:lnTo>
                  <a:pt x="312310" y="4536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56320" y="301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951893" y="35902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561493" y="3538220"/>
            <a:ext cx="831427" cy="683260"/>
          </a:xfrm>
          <a:custGeom>
            <a:avLst/>
            <a:gdLst/>
            <a:ahLst/>
            <a:cxnLst/>
            <a:rect l="l" t="t" r="r" b="b"/>
            <a:pathLst>
              <a:path w="623570" h="683260">
                <a:moveTo>
                  <a:pt x="0" y="0"/>
                </a:moveTo>
                <a:lnTo>
                  <a:pt x="623570" y="6832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264227" y="414274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59" y="0"/>
                </a:moveTo>
                <a:lnTo>
                  <a:pt x="220347" y="3684"/>
                </a:lnTo>
                <a:lnTo>
                  <a:pt x="179141" y="14386"/>
                </a:lnTo>
                <a:lnTo>
                  <a:pt x="141013" y="31581"/>
                </a:lnTo>
                <a:lnTo>
                  <a:pt x="106436" y="54742"/>
                </a:lnTo>
                <a:lnTo>
                  <a:pt x="75882" y="83343"/>
                </a:lnTo>
                <a:lnTo>
                  <a:pt x="49824" y="116860"/>
                </a:lnTo>
                <a:lnTo>
                  <a:pt x="28735" y="154766"/>
                </a:lnTo>
                <a:lnTo>
                  <a:pt x="13086" y="196535"/>
                </a:lnTo>
                <a:lnTo>
                  <a:pt x="3350" y="241641"/>
                </a:lnTo>
                <a:lnTo>
                  <a:pt x="0" y="289560"/>
                </a:lnTo>
                <a:lnTo>
                  <a:pt x="3350" y="337442"/>
                </a:lnTo>
                <a:lnTo>
                  <a:pt x="13086" y="382452"/>
                </a:lnTo>
                <a:lnTo>
                  <a:pt x="28735" y="424079"/>
                </a:lnTo>
                <a:lnTo>
                  <a:pt x="49824" y="461812"/>
                </a:lnTo>
                <a:lnTo>
                  <a:pt x="75882" y="495141"/>
                </a:lnTo>
                <a:lnTo>
                  <a:pt x="106436" y="523554"/>
                </a:lnTo>
                <a:lnTo>
                  <a:pt x="141013" y="546543"/>
                </a:lnTo>
                <a:lnTo>
                  <a:pt x="179141" y="563595"/>
                </a:lnTo>
                <a:lnTo>
                  <a:pt x="220347" y="574201"/>
                </a:lnTo>
                <a:lnTo>
                  <a:pt x="264159" y="577850"/>
                </a:lnTo>
                <a:lnTo>
                  <a:pt x="312310" y="573357"/>
                </a:lnTo>
                <a:lnTo>
                  <a:pt x="357261" y="560345"/>
                </a:lnTo>
                <a:lnTo>
                  <a:pt x="398356" y="539514"/>
                </a:lnTo>
                <a:lnTo>
                  <a:pt x="434935" y="511566"/>
                </a:lnTo>
                <a:lnTo>
                  <a:pt x="466340" y="477199"/>
                </a:lnTo>
                <a:lnTo>
                  <a:pt x="491913" y="437115"/>
                </a:lnTo>
                <a:lnTo>
                  <a:pt x="510994" y="392013"/>
                </a:lnTo>
                <a:lnTo>
                  <a:pt x="522926" y="342595"/>
                </a:lnTo>
                <a:lnTo>
                  <a:pt x="527050" y="289560"/>
                </a:lnTo>
                <a:lnTo>
                  <a:pt x="522926" y="236481"/>
                </a:lnTo>
                <a:lnTo>
                  <a:pt x="510994" y="186946"/>
                </a:lnTo>
                <a:lnTo>
                  <a:pt x="491913" y="141675"/>
                </a:lnTo>
                <a:lnTo>
                  <a:pt x="466340" y="101390"/>
                </a:lnTo>
                <a:lnTo>
                  <a:pt x="434935" y="66813"/>
                </a:lnTo>
                <a:lnTo>
                  <a:pt x="398356" y="38664"/>
                </a:lnTo>
                <a:lnTo>
                  <a:pt x="357261" y="17665"/>
                </a:lnTo>
                <a:lnTo>
                  <a:pt x="312310" y="4536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966959" y="4142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264225" y="4721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186507" y="351155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622300" y="0"/>
                </a:moveTo>
                <a:lnTo>
                  <a:pt x="0" y="6832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610772" y="411607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60" y="0"/>
                </a:moveTo>
                <a:lnTo>
                  <a:pt x="312310" y="4536"/>
                </a:lnTo>
                <a:lnTo>
                  <a:pt x="357261" y="17665"/>
                </a:lnTo>
                <a:lnTo>
                  <a:pt x="398356" y="38664"/>
                </a:lnTo>
                <a:lnTo>
                  <a:pt x="434935" y="66813"/>
                </a:lnTo>
                <a:lnTo>
                  <a:pt x="466340" y="101390"/>
                </a:lnTo>
                <a:lnTo>
                  <a:pt x="491913" y="141675"/>
                </a:lnTo>
                <a:lnTo>
                  <a:pt x="510994" y="186946"/>
                </a:lnTo>
                <a:lnTo>
                  <a:pt x="522926" y="236481"/>
                </a:lnTo>
                <a:lnTo>
                  <a:pt x="527050" y="289559"/>
                </a:lnTo>
                <a:lnTo>
                  <a:pt x="522926" y="342595"/>
                </a:lnTo>
                <a:lnTo>
                  <a:pt x="510994" y="392013"/>
                </a:lnTo>
                <a:lnTo>
                  <a:pt x="491913" y="437115"/>
                </a:lnTo>
                <a:lnTo>
                  <a:pt x="466340" y="477199"/>
                </a:lnTo>
                <a:lnTo>
                  <a:pt x="434935" y="511566"/>
                </a:lnTo>
                <a:lnTo>
                  <a:pt x="398356" y="539514"/>
                </a:lnTo>
                <a:lnTo>
                  <a:pt x="357261" y="560345"/>
                </a:lnTo>
                <a:lnTo>
                  <a:pt x="312310" y="573357"/>
                </a:lnTo>
                <a:lnTo>
                  <a:pt x="264160" y="577849"/>
                </a:lnTo>
                <a:lnTo>
                  <a:pt x="220347" y="574201"/>
                </a:lnTo>
                <a:lnTo>
                  <a:pt x="179141" y="563595"/>
                </a:lnTo>
                <a:lnTo>
                  <a:pt x="141013" y="546543"/>
                </a:lnTo>
                <a:lnTo>
                  <a:pt x="106436" y="523554"/>
                </a:lnTo>
                <a:lnTo>
                  <a:pt x="75882" y="495141"/>
                </a:lnTo>
                <a:lnTo>
                  <a:pt x="49824" y="461812"/>
                </a:lnTo>
                <a:lnTo>
                  <a:pt x="28735" y="424079"/>
                </a:lnTo>
                <a:lnTo>
                  <a:pt x="13086" y="382452"/>
                </a:lnTo>
                <a:lnTo>
                  <a:pt x="3350" y="337442"/>
                </a:lnTo>
                <a:lnTo>
                  <a:pt x="0" y="289559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610772" y="4116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13505" y="4695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072640" y="4721859"/>
            <a:ext cx="350520" cy="974090"/>
          </a:xfrm>
          <a:custGeom>
            <a:avLst/>
            <a:gdLst/>
            <a:ahLst/>
            <a:cxnLst/>
            <a:rect l="l" t="t" r="r" b="b"/>
            <a:pathLst>
              <a:path w="262889" h="974089">
                <a:moveTo>
                  <a:pt x="262889" y="0"/>
                </a:moveTo>
                <a:lnTo>
                  <a:pt x="0" y="9740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89948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90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208"/>
                </a:lnTo>
                <a:lnTo>
                  <a:pt x="513963" y="381314"/>
                </a:lnTo>
                <a:lnTo>
                  <a:pt x="498314" y="423083"/>
                </a:lnTo>
                <a:lnTo>
                  <a:pt x="477225" y="460989"/>
                </a:lnTo>
                <a:lnTo>
                  <a:pt x="451167" y="494506"/>
                </a:lnTo>
                <a:lnTo>
                  <a:pt x="420613" y="523107"/>
                </a:lnTo>
                <a:lnTo>
                  <a:pt x="386036" y="546268"/>
                </a:lnTo>
                <a:lnTo>
                  <a:pt x="347908" y="563463"/>
                </a:lnTo>
                <a:lnTo>
                  <a:pt x="306702" y="574165"/>
                </a:lnTo>
                <a:lnTo>
                  <a:pt x="262890" y="577850"/>
                </a:lnTo>
                <a:lnTo>
                  <a:pt x="219113" y="574165"/>
                </a:lnTo>
                <a:lnTo>
                  <a:pt x="178003" y="563463"/>
                </a:lnTo>
                <a:lnTo>
                  <a:pt x="140017" y="546268"/>
                </a:lnTo>
                <a:lnTo>
                  <a:pt x="105613" y="523107"/>
                </a:lnTo>
                <a:lnTo>
                  <a:pt x="75247" y="494506"/>
                </a:lnTo>
                <a:lnTo>
                  <a:pt x="49377" y="460989"/>
                </a:lnTo>
                <a:lnTo>
                  <a:pt x="28460" y="423083"/>
                </a:lnTo>
                <a:lnTo>
                  <a:pt x="12953" y="381314"/>
                </a:lnTo>
                <a:lnTo>
                  <a:pt x="3314" y="336208"/>
                </a:lnTo>
                <a:lnTo>
                  <a:pt x="0" y="288290"/>
                </a:lnTo>
                <a:lnTo>
                  <a:pt x="4081" y="235254"/>
                </a:lnTo>
                <a:lnTo>
                  <a:pt x="15908" y="185836"/>
                </a:lnTo>
                <a:lnTo>
                  <a:pt x="34854" y="140734"/>
                </a:lnTo>
                <a:lnTo>
                  <a:pt x="60291" y="100650"/>
                </a:lnTo>
                <a:lnTo>
                  <a:pt x="91591" y="66283"/>
                </a:lnTo>
                <a:lnTo>
                  <a:pt x="128128" y="38335"/>
                </a:lnTo>
                <a:lnTo>
                  <a:pt x="169275" y="17504"/>
                </a:lnTo>
                <a:lnTo>
                  <a:pt x="214405" y="4492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89947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392680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841413" y="4721859"/>
            <a:ext cx="445347" cy="1000760"/>
          </a:xfrm>
          <a:custGeom>
            <a:avLst/>
            <a:gdLst/>
            <a:ahLst/>
            <a:cxnLst/>
            <a:rect l="l" t="t" r="r" b="b"/>
            <a:pathLst>
              <a:path w="334010" h="1000760">
                <a:moveTo>
                  <a:pt x="0" y="0"/>
                </a:moveTo>
                <a:lnTo>
                  <a:pt x="334009" y="10007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936240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89" y="0"/>
                </a:moveTo>
                <a:lnTo>
                  <a:pt x="214739" y="4492"/>
                </a:lnTo>
                <a:lnTo>
                  <a:pt x="169788" y="17504"/>
                </a:lnTo>
                <a:lnTo>
                  <a:pt x="128693" y="38335"/>
                </a:lnTo>
                <a:lnTo>
                  <a:pt x="92114" y="66283"/>
                </a:lnTo>
                <a:lnTo>
                  <a:pt x="60709" y="100650"/>
                </a:lnTo>
                <a:lnTo>
                  <a:pt x="35136" y="140734"/>
                </a:lnTo>
                <a:lnTo>
                  <a:pt x="16055" y="185836"/>
                </a:lnTo>
                <a:lnTo>
                  <a:pt x="4123" y="235254"/>
                </a:lnTo>
                <a:lnTo>
                  <a:pt x="0" y="288290"/>
                </a:lnTo>
                <a:lnTo>
                  <a:pt x="4123" y="341368"/>
                </a:lnTo>
                <a:lnTo>
                  <a:pt x="16055" y="390903"/>
                </a:lnTo>
                <a:lnTo>
                  <a:pt x="35136" y="436174"/>
                </a:lnTo>
                <a:lnTo>
                  <a:pt x="60709" y="476459"/>
                </a:lnTo>
                <a:lnTo>
                  <a:pt x="92114" y="511036"/>
                </a:lnTo>
                <a:lnTo>
                  <a:pt x="128693" y="539185"/>
                </a:lnTo>
                <a:lnTo>
                  <a:pt x="169788" y="560184"/>
                </a:lnTo>
                <a:lnTo>
                  <a:pt x="214739" y="573313"/>
                </a:lnTo>
                <a:lnTo>
                  <a:pt x="262889" y="577850"/>
                </a:lnTo>
                <a:lnTo>
                  <a:pt x="306702" y="574165"/>
                </a:lnTo>
                <a:lnTo>
                  <a:pt x="347908" y="563463"/>
                </a:lnTo>
                <a:lnTo>
                  <a:pt x="386036" y="546268"/>
                </a:lnTo>
                <a:lnTo>
                  <a:pt x="420613" y="523107"/>
                </a:lnTo>
                <a:lnTo>
                  <a:pt x="451167" y="494506"/>
                </a:lnTo>
                <a:lnTo>
                  <a:pt x="477225" y="460989"/>
                </a:lnTo>
                <a:lnTo>
                  <a:pt x="498314" y="423083"/>
                </a:lnTo>
                <a:lnTo>
                  <a:pt x="513963" y="381314"/>
                </a:lnTo>
                <a:lnTo>
                  <a:pt x="523699" y="336208"/>
                </a:lnTo>
                <a:lnTo>
                  <a:pt x="527050" y="288290"/>
                </a:lnTo>
                <a:lnTo>
                  <a:pt x="523699" y="240407"/>
                </a:lnTo>
                <a:lnTo>
                  <a:pt x="513963" y="195397"/>
                </a:lnTo>
                <a:lnTo>
                  <a:pt x="498314" y="153770"/>
                </a:lnTo>
                <a:lnTo>
                  <a:pt x="477225" y="116037"/>
                </a:lnTo>
                <a:lnTo>
                  <a:pt x="451167" y="82708"/>
                </a:lnTo>
                <a:lnTo>
                  <a:pt x="420613" y="54295"/>
                </a:lnTo>
                <a:lnTo>
                  <a:pt x="386036" y="31306"/>
                </a:lnTo>
                <a:lnTo>
                  <a:pt x="347908" y="14254"/>
                </a:lnTo>
                <a:lnTo>
                  <a:pt x="306702" y="3648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638972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936239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759960" y="4721859"/>
            <a:ext cx="350520" cy="974090"/>
          </a:xfrm>
          <a:custGeom>
            <a:avLst/>
            <a:gdLst/>
            <a:ahLst/>
            <a:cxnLst/>
            <a:rect l="l" t="t" r="r" b="b"/>
            <a:pathLst>
              <a:path w="262889" h="974089">
                <a:moveTo>
                  <a:pt x="262889" y="0"/>
                </a:moveTo>
                <a:lnTo>
                  <a:pt x="0" y="9740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373880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89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208"/>
                </a:lnTo>
                <a:lnTo>
                  <a:pt x="513963" y="381314"/>
                </a:lnTo>
                <a:lnTo>
                  <a:pt x="498314" y="423083"/>
                </a:lnTo>
                <a:lnTo>
                  <a:pt x="477225" y="460989"/>
                </a:lnTo>
                <a:lnTo>
                  <a:pt x="451167" y="494506"/>
                </a:lnTo>
                <a:lnTo>
                  <a:pt x="420613" y="523107"/>
                </a:lnTo>
                <a:lnTo>
                  <a:pt x="386036" y="546268"/>
                </a:lnTo>
                <a:lnTo>
                  <a:pt x="347908" y="563463"/>
                </a:lnTo>
                <a:lnTo>
                  <a:pt x="306702" y="574165"/>
                </a:lnTo>
                <a:lnTo>
                  <a:pt x="262889" y="577850"/>
                </a:lnTo>
                <a:lnTo>
                  <a:pt x="214739" y="573313"/>
                </a:lnTo>
                <a:lnTo>
                  <a:pt x="169788" y="560184"/>
                </a:lnTo>
                <a:lnTo>
                  <a:pt x="128693" y="539185"/>
                </a:lnTo>
                <a:lnTo>
                  <a:pt x="92114" y="511036"/>
                </a:lnTo>
                <a:lnTo>
                  <a:pt x="60709" y="476459"/>
                </a:lnTo>
                <a:lnTo>
                  <a:pt x="35136" y="436174"/>
                </a:lnTo>
                <a:lnTo>
                  <a:pt x="16055" y="390903"/>
                </a:lnTo>
                <a:lnTo>
                  <a:pt x="4123" y="341368"/>
                </a:lnTo>
                <a:lnTo>
                  <a:pt x="0" y="288290"/>
                </a:lnTo>
                <a:lnTo>
                  <a:pt x="4123" y="235254"/>
                </a:lnTo>
                <a:lnTo>
                  <a:pt x="16055" y="185836"/>
                </a:lnTo>
                <a:lnTo>
                  <a:pt x="35136" y="140734"/>
                </a:lnTo>
                <a:lnTo>
                  <a:pt x="60709" y="100650"/>
                </a:lnTo>
                <a:lnTo>
                  <a:pt x="92114" y="66283"/>
                </a:lnTo>
                <a:lnTo>
                  <a:pt x="128693" y="38335"/>
                </a:lnTo>
                <a:lnTo>
                  <a:pt x="169788" y="17504"/>
                </a:lnTo>
                <a:lnTo>
                  <a:pt x="214739" y="4492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373879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076612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779345" y="1170781"/>
            <a:ext cx="577427" cy="128079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6830" algn="ctr">
              <a:spcBef>
                <a:spcPts val="135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43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920240" y="5144120"/>
            <a:ext cx="304800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55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168228" y="5144120"/>
            <a:ext cx="357293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35" algn="ctr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32384" algn="ctr">
              <a:spcBef>
                <a:spcPts val="155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277362" y="5220320"/>
            <a:ext cx="631612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7175">
              <a:spcBef>
                <a:spcPts val="95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38973" y="2403637"/>
            <a:ext cx="577427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9370" algn="ctr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010"/>
              </a:spcBef>
            </a:pPr>
            <a:r>
              <a:rPr sz="3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016240" y="2403637"/>
            <a:ext cx="577427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85090" algn="ctr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01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58813" y="3556636"/>
            <a:ext cx="577427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R="3175" algn="ctr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92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30800" y="3556636"/>
            <a:ext cx="321733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4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19056" y="3578860"/>
            <a:ext cx="328505" cy="11112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spcBef>
                <a:spcPts val="73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0480">
              <a:spcBef>
                <a:spcPts val="7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496213" y="3556636"/>
            <a:ext cx="313267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445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422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471" y="0"/>
            <a:ext cx="9653599" cy="6716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60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758855" cy="679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934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85600" y="670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 idx="4294967295"/>
          </p:nvPr>
        </p:nvSpPr>
        <p:spPr>
          <a:xfrm>
            <a:off x="3022600" y="604520"/>
            <a:ext cx="613833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</a:t>
            </a:r>
            <a:r>
              <a:rPr spc="-50" dirty="0"/>
              <a:t> </a:t>
            </a:r>
            <a:r>
              <a:rPr spc="-5" dirty="0"/>
              <a:t>Heap-Sort</a:t>
            </a:r>
          </a:p>
        </p:txBody>
      </p:sp>
      <p:sp>
        <p:nvSpPr>
          <p:cNvPr id="11" name="object 11"/>
          <p:cNvSpPr/>
          <p:nvPr/>
        </p:nvSpPr>
        <p:spPr>
          <a:xfrm>
            <a:off x="4428068" y="182880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19">
                <a:moveTo>
                  <a:pt x="262889" y="0"/>
                </a:moveTo>
                <a:lnTo>
                  <a:pt x="306702" y="3684"/>
                </a:lnTo>
                <a:lnTo>
                  <a:pt x="347908" y="14386"/>
                </a:lnTo>
                <a:lnTo>
                  <a:pt x="386036" y="31581"/>
                </a:lnTo>
                <a:lnTo>
                  <a:pt x="420613" y="54742"/>
                </a:lnTo>
                <a:lnTo>
                  <a:pt x="451167" y="83343"/>
                </a:lnTo>
                <a:lnTo>
                  <a:pt x="477225" y="116860"/>
                </a:lnTo>
                <a:lnTo>
                  <a:pt x="498314" y="154766"/>
                </a:lnTo>
                <a:lnTo>
                  <a:pt x="513963" y="196535"/>
                </a:lnTo>
                <a:lnTo>
                  <a:pt x="523699" y="241641"/>
                </a:lnTo>
                <a:lnTo>
                  <a:pt x="527050" y="289560"/>
                </a:lnTo>
                <a:lnTo>
                  <a:pt x="523699" y="337478"/>
                </a:lnTo>
                <a:lnTo>
                  <a:pt x="513963" y="382584"/>
                </a:lnTo>
                <a:lnTo>
                  <a:pt x="498314" y="424353"/>
                </a:lnTo>
                <a:lnTo>
                  <a:pt x="477225" y="462259"/>
                </a:lnTo>
                <a:lnTo>
                  <a:pt x="451167" y="495776"/>
                </a:lnTo>
                <a:lnTo>
                  <a:pt x="420613" y="524377"/>
                </a:lnTo>
                <a:lnTo>
                  <a:pt x="386036" y="547538"/>
                </a:lnTo>
                <a:lnTo>
                  <a:pt x="347908" y="564733"/>
                </a:lnTo>
                <a:lnTo>
                  <a:pt x="306702" y="575435"/>
                </a:lnTo>
                <a:lnTo>
                  <a:pt x="262889" y="579120"/>
                </a:lnTo>
                <a:lnTo>
                  <a:pt x="214739" y="574583"/>
                </a:lnTo>
                <a:lnTo>
                  <a:pt x="169788" y="561454"/>
                </a:lnTo>
                <a:lnTo>
                  <a:pt x="128693" y="540455"/>
                </a:lnTo>
                <a:lnTo>
                  <a:pt x="92114" y="512306"/>
                </a:lnTo>
                <a:lnTo>
                  <a:pt x="60709" y="477729"/>
                </a:lnTo>
                <a:lnTo>
                  <a:pt x="35136" y="437444"/>
                </a:lnTo>
                <a:lnTo>
                  <a:pt x="16055" y="392173"/>
                </a:lnTo>
                <a:lnTo>
                  <a:pt x="4123" y="342638"/>
                </a:lnTo>
                <a:lnTo>
                  <a:pt x="0" y="289560"/>
                </a:lnTo>
                <a:lnTo>
                  <a:pt x="4123" y="236481"/>
                </a:lnTo>
                <a:lnTo>
                  <a:pt x="16055" y="186946"/>
                </a:lnTo>
                <a:lnTo>
                  <a:pt x="35136" y="141675"/>
                </a:lnTo>
                <a:lnTo>
                  <a:pt x="60709" y="101390"/>
                </a:lnTo>
                <a:lnTo>
                  <a:pt x="92114" y="66813"/>
                </a:lnTo>
                <a:lnTo>
                  <a:pt x="128693" y="38664"/>
                </a:lnTo>
                <a:lnTo>
                  <a:pt x="169788" y="17665"/>
                </a:lnTo>
                <a:lnTo>
                  <a:pt x="214739" y="4536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28067" y="1828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30800" y="2409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61733" y="23291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1270000" y="0"/>
                </a:moveTo>
                <a:lnTo>
                  <a:pt x="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86000" y="29603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4160" y="0"/>
                </a:moveTo>
                <a:lnTo>
                  <a:pt x="307936" y="3684"/>
                </a:lnTo>
                <a:lnTo>
                  <a:pt x="349046" y="14386"/>
                </a:lnTo>
                <a:lnTo>
                  <a:pt x="387032" y="31581"/>
                </a:lnTo>
                <a:lnTo>
                  <a:pt x="421436" y="54742"/>
                </a:lnTo>
                <a:lnTo>
                  <a:pt x="451802" y="83343"/>
                </a:lnTo>
                <a:lnTo>
                  <a:pt x="477672" y="116860"/>
                </a:lnTo>
                <a:lnTo>
                  <a:pt x="498589" y="154766"/>
                </a:lnTo>
                <a:lnTo>
                  <a:pt x="514095" y="196535"/>
                </a:lnTo>
                <a:lnTo>
                  <a:pt x="523735" y="241641"/>
                </a:lnTo>
                <a:lnTo>
                  <a:pt x="527050" y="289559"/>
                </a:lnTo>
                <a:lnTo>
                  <a:pt x="523735" y="337478"/>
                </a:lnTo>
                <a:lnTo>
                  <a:pt x="514095" y="382584"/>
                </a:lnTo>
                <a:lnTo>
                  <a:pt x="498589" y="424353"/>
                </a:lnTo>
                <a:lnTo>
                  <a:pt x="477672" y="462259"/>
                </a:lnTo>
                <a:lnTo>
                  <a:pt x="451802" y="495776"/>
                </a:lnTo>
                <a:lnTo>
                  <a:pt x="421436" y="524377"/>
                </a:lnTo>
                <a:lnTo>
                  <a:pt x="387032" y="547538"/>
                </a:lnTo>
                <a:lnTo>
                  <a:pt x="349046" y="564733"/>
                </a:lnTo>
                <a:lnTo>
                  <a:pt x="307936" y="575435"/>
                </a:lnTo>
                <a:lnTo>
                  <a:pt x="264160" y="579119"/>
                </a:lnTo>
                <a:lnTo>
                  <a:pt x="220347" y="575435"/>
                </a:lnTo>
                <a:lnTo>
                  <a:pt x="179141" y="564733"/>
                </a:lnTo>
                <a:lnTo>
                  <a:pt x="141013" y="547538"/>
                </a:lnTo>
                <a:lnTo>
                  <a:pt x="106436" y="524377"/>
                </a:lnTo>
                <a:lnTo>
                  <a:pt x="75882" y="495776"/>
                </a:lnTo>
                <a:lnTo>
                  <a:pt x="49824" y="462259"/>
                </a:lnTo>
                <a:lnTo>
                  <a:pt x="28735" y="424353"/>
                </a:lnTo>
                <a:lnTo>
                  <a:pt x="13086" y="382584"/>
                </a:lnTo>
                <a:lnTo>
                  <a:pt x="3350" y="337478"/>
                </a:lnTo>
                <a:lnTo>
                  <a:pt x="0" y="289559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86000" y="2960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90427" y="3539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51092" y="3487420"/>
            <a:ext cx="829733" cy="684530"/>
          </a:xfrm>
          <a:custGeom>
            <a:avLst/>
            <a:gdLst/>
            <a:ahLst/>
            <a:cxnLst/>
            <a:rect l="l" t="t" r="r" b="b"/>
            <a:pathLst>
              <a:path w="622300" h="684529">
                <a:moveTo>
                  <a:pt x="622300" y="0"/>
                </a:moveTo>
                <a:lnTo>
                  <a:pt x="0" y="6845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77053" y="4091940"/>
            <a:ext cx="701040" cy="579120"/>
          </a:xfrm>
          <a:custGeom>
            <a:avLst/>
            <a:gdLst/>
            <a:ahLst/>
            <a:cxnLst/>
            <a:rect l="l" t="t" r="r" b="b"/>
            <a:pathLst>
              <a:path w="525780" h="579120">
                <a:moveTo>
                  <a:pt x="262890" y="0"/>
                </a:moveTo>
                <a:lnTo>
                  <a:pt x="311040" y="4536"/>
                </a:lnTo>
                <a:lnTo>
                  <a:pt x="355991" y="17665"/>
                </a:lnTo>
                <a:lnTo>
                  <a:pt x="397086" y="38664"/>
                </a:lnTo>
                <a:lnTo>
                  <a:pt x="433665" y="66813"/>
                </a:lnTo>
                <a:lnTo>
                  <a:pt x="465070" y="101390"/>
                </a:lnTo>
                <a:lnTo>
                  <a:pt x="490643" y="141675"/>
                </a:lnTo>
                <a:lnTo>
                  <a:pt x="509724" y="186946"/>
                </a:lnTo>
                <a:lnTo>
                  <a:pt x="521656" y="236481"/>
                </a:lnTo>
                <a:lnTo>
                  <a:pt x="525779" y="289560"/>
                </a:lnTo>
                <a:lnTo>
                  <a:pt x="521656" y="342638"/>
                </a:lnTo>
                <a:lnTo>
                  <a:pt x="509724" y="392173"/>
                </a:lnTo>
                <a:lnTo>
                  <a:pt x="490643" y="437444"/>
                </a:lnTo>
                <a:lnTo>
                  <a:pt x="465070" y="477729"/>
                </a:lnTo>
                <a:lnTo>
                  <a:pt x="433665" y="512306"/>
                </a:lnTo>
                <a:lnTo>
                  <a:pt x="397086" y="540455"/>
                </a:lnTo>
                <a:lnTo>
                  <a:pt x="355991" y="561454"/>
                </a:lnTo>
                <a:lnTo>
                  <a:pt x="311040" y="574583"/>
                </a:lnTo>
                <a:lnTo>
                  <a:pt x="262890" y="579120"/>
                </a:lnTo>
                <a:lnTo>
                  <a:pt x="219113" y="575435"/>
                </a:lnTo>
                <a:lnTo>
                  <a:pt x="178003" y="564733"/>
                </a:lnTo>
                <a:lnTo>
                  <a:pt x="140017" y="547538"/>
                </a:lnTo>
                <a:lnTo>
                  <a:pt x="105613" y="524377"/>
                </a:lnTo>
                <a:lnTo>
                  <a:pt x="75247" y="495776"/>
                </a:lnTo>
                <a:lnTo>
                  <a:pt x="49377" y="462259"/>
                </a:lnTo>
                <a:lnTo>
                  <a:pt x="28460" y="424353"/>
                </a:lnTo>
                <a:lnTo>
                  <a:pt x="12953" y="382584"/>
                </a:lnTo>
                <a:lnTo>
                  <a:pt x="3314" y="337478"/>
                </a:lnTo>
                <a:lnTo>
                  <a:pt x="0" y="289560"/>
                </a:lnTo>
                <a:lnTo>
                  <a:pt x="3314" y="241641"/>
                </a:lnTo>
                <a:lnTo>
                  <a:pt x="12954" y="196535"/>
                </a:lnTo>
                <a:lnTo>
                  <a:pt x="28460" y="154766"/>
                </a:lnTo>
                <a:lnTo>
                  <a:pt x="49377" y="116860"/>
                </a:lnTo>
                <a:lnTo>
                  <a:pt x="75247" y="83343"/>
                </a:lnTo>
                <a:lnTo>
                  <a:pt x="105613" y="54742"/>
                </a:lnTo>
                <a:lnTo>
                  <a:pt x="140017" y="31581"/>
                </a:lnTo>
                <a:lnTo>
                  <a:pt x="178003" y="14386"/>
                </a:lnTo>
                <a:lnTo>
                  <a:pt x="219113" y="3684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77053" y="40919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79785" y="4671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27772" y="3460750"/>
            <a:ext cx="829733" cy="684530"/>
          </a:xfrm>
          <a:custGeom>
            <a:avLst/>
            <a:gdLst/>
            <a:ahLst/>
            <a:cxnLst/>
            <a:rect l="l" t="t" r="r" b="b"/>
            <a:pathLst>
              <a:path w="622300" h="684529">
                <a:moveTo>
                  <a:pt x="0" y="0"/>
                </a:moveTo>
                <a:lnTo>
                  <a:pt x="622300" y="6845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28815" y="406654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89" y="0"/>
                </a:moveTo>
                <a:lnTo>
                  <a:pt x="214739" y="4492"/>
                </a:lnTo>
                <a:lnTo>
                  <a:pt x="169788" y="17504"/>
                </a:lnTo>
                <a:lnTo>
                  <a:pt x="128693" y="38335"/>
                </a:lnTo>
                <a:lnTo>
                  <a:pt x="92114" y="66283"/>
                </a:lnTo>
                <a:lnTo>
                  <a:pt x="60709" y="100650"/>
                </a:lnTo>
                <a:lnTo>
                  <a:pt x="35136" y="140734"/>
                </a:lnTo>
                <a:lnTo>
                  <a:pt x="16055" y="185836"/>
                </a:lnTo>
                <a:lnTo>
                  <a:pt x="4123" y="235254"/>
                </a:lnTo>
                <a:lnTo>
                  <a:pt x="0" y="288290"/>
                </a:lnTo>
                <a:lnTo>
                  <a:pt x="4123" y="341368"/>
                </a:lnTo>
                <a:lnTo>
                  <a:pt x="16055" y="390903"/>
                </a:lnTo>
                <a:lnTo>
                  <a:pt x="35136" y="436174"/>
                </a:lnTo>
                <a:lnTo>
                  <a:pt x="60709" y="476459"/>
                </a:lnTo>
                <a:lnTo>
                  <a:pt x="92114" y="511036"/>
                </a:lnTo>
                <a:lnTo>
                  <a:pt x="128693" y="539185"/>
                </a:lnTo>
                <a:lnTo>
                  <a:pt x="169788" y="560184"/>
                </a:lnTo>
                <a:lnTo>
                  <a:pt x="214739" y="573313"/>
                </a:lnTo>
                <a:lnTo>
                  <a:pt x="262889" y="577850"/>
                </a:lnTo>
                <a:lnTo>
                  <a:pt x="306702" y="574165"/>
                </a:lnTo>
                <a:lnTo>
                  <a:pt x="347908" y="563463"/>
                </a:lnTo>
                <a:lnTo>
                  <a:pt x="386036" y="546268"/>
                </a:lnTo>
                <a:lnTo>
                  <a:pt x="420613" y="523107"/>
                </a:lnTo>
                <a:lnTo>
                  <a:pt x="451167" y="494506"/>
                </a:lnTo>
                <a:lnTo>
                  <a:pt x="477225" y="460989"/>
                </a:lnTo>
                <a:lnTo>
                  <a:pt x="498314" y="423083"/>
                </a:lnTo>
                <a:lnTo>
                  <a:pt x="513963" y="381314"/>
                </a:lnTo>
                <a:lnTo>
                  <a:pt x="523699" y="336208"/>
                </a:lnTo>
                <a:lnTo>
                  <a:pt x="527050" y="288290"/>
                </a:lnTo>
                <a:lnTo>
                  <a:pt x="523699" y="240407"/>
                </a:lnTo>
                <a:lnTo>
                  <a:pt x="513963" y="195397"/>
                </a:lnTo>
                <a:lnTo>
                  <a:pt x="498314" y="153770"/>
                </a:lnTo>
                <a:lnTo>
                  <a:pt x="477225" y="116037"/>
                </a:lnTo>
                <a:lnTo>
                  <a:pt x="451167" y="82708"/>
                </a:lnTo>
                <a:lnTo>
                  <a:pt x="420613" y="54295"/>
                </a:lnTo>
                <a:lnTo>
                  <a:pt x="386036" y="31306"/>
                </a:lnTo>
                <a:lnTo>
                  <a:pt x="347908" y="14254"/>
                </a:lnTo>
                <a:lnTo>
                  <a:pt x="306702" y="3648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331547" y="40665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28813" y="46456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068147" y="23291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0" y="0"/>
                </a:moveTo>
                <a:lnTo>
                  <a:pt x="127000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63268" y="2934970"/>
            <a:ext cx="704427" cy="579120"/>
          </a:xfrm>
          <a:custGeom>
            <a:avLst/>
            <a:gdLst/>
            <a:ahLst/>
            <a:cxnLst/>
            <a:rect l="l" t="t" r="r" b="b"/>
            <a:pathLst>
              <a:path w="528320" h="579120">
                <a:moveTo>
                  <a:pt x="264160" y="0"/>
                </a:moveTo>
                <a:lnTo>
                  <a:pt x="220347" y="3684"/>
                </a:lnTo>
                <a:lnTo>
                  <a:pt x="179141" y="14386"/>
                </a:lnTo>
                <a:lnTo>
                  <a:pt x="141013" y="31581"/>
                </a:lnTo>
                <a:lnTo>
                  <a:pt x="106436" y="54742"/>
                </a:lnTo>
                <a:lnTo>
                  <a:pt x="75882" y="83343"/>
                </a:lnTo>
                <a:lnTo>
                  <a:pt x="49824" y="116860"/>
                </a:lnTo>
                <a:lnTo>
                  <a:pt x="28735" y="154766"/>
                </a:lnTo>
                <a:lnTo>
                  <a:pt x="13086" y="196535"/>
                </a:lnTo>
                <a:lnTo>
                  <a:pt x="3350" y="241641"/>
                </a:lnTo>
                <a:lnTo>
                  <a:pt x="0" y="289559"/>
                </a:lnTo>
                <a:lnTo>
                  <a:pt x="3350" y="337478"/>
                </a:lnTo>
                <a:lnTo>
                  <a:pt x="13086" y="382584"/>
                </a:lnTo>
                <a:lnTo>
                  <a:pt x="28735" y="424353"/>
                </a:lnTo>
                <a:lnTo>
                  <a:pt x="49824" y="462259"/>
                </a:lnTo>
                <a:lnTo>
                  <a:pt x="75882" y="495776"/>
                </a:lnTo>
                <a:lnTo>
                  <a:pt x="106436" y="524377"/>
                </a:lnTo>
                <a:lnTo>
                  <a:pt x="141013" y="547538"/>
                </a:lnTo>
                <a:lnTo>
                  <a:pt x="179141" y="564733"/>
                </a:lnTo>
                <a:lnTo>
                  <a:pt x="220347" y="575435"/>
                </a:lnTo>
                <a:lnTo>
                  <a:pt x="264160" y="579119"/>
                </a:lnTo>
                <a:lnTo>
                  <a:pt x="307972" y="575435"/>
                </a:lnTo>
                <a:lnTo>
                  <a:pt x="349178" y="564733"/>
                </a:lnTo>
                <a:lnTo>
                  <a:pt x="387306" y="547538"/>
                </a:lnTo>
                <a:lnTo>
                  <a:pt x="421883" y="524377"/>
                </a:lnTo>
                <a:lnTo>
                  <a:pt x="452437" y="495776"/>
                </a:lnTo>
                <a:lnTo>
                  <a:pt x="478495" y="462259"/>
                </a:lnTo>
                <a:lnTo>
                  <a:pt x="499584" y="424353"/>
                </a:lnTo>
                <a:lnTo>
                  <a:pt x="515233" y="382584"/>
                </a:lnTo>
                <a:lnTo>
                  <a:pt x="524969" y="337478"/>
                </a:lnTo>
                <a:lnTo>
                  <a:pt x="528320" y="289559"/>
                </a:lnTo>
                <a:lnTo>
                  <a:pt x="524969" y="241641"/>
                </a:lnTo>
                <a:lnTo>
                  <a:pt x="515233" y="196535"/>
                </a:lnTo>
                <a:lnTo>
                  <a:pt x="499584" y="154766"/>
                </a:lnTo>
                <a:lnTo>
                  <a:pt x="478495" y="116860"/>
                </a:lnTo>
                <a:lnTo>
                  <a:pt x="452437" y="83343"/>
                </a:lnTo>
                <a:lnTo>
                  <a:pt x="421883" y="54742"/>
                </a:lnTo>
                <a:lnTo>
                  <a:pt x="387306" y="31581"/>
                </a:lnTo>
                <a:lnTo>
                  <a:pt x="349178" y="14386"/>
                </a:lnTo>
                <a:lnTo>
                  <a:pt x="307972" y="3684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367693" y="2934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63267" y="35140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272867" y="346202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0" y="0"/>
                </a:moveTo>
                <a:lnTo>
                  <a:pt x="622300" y="6832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975600" y="406654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2889" y="0"/>
                </a:moveTo>
                <a:lnTo>
                  <a:pt x="214739" y="4536"/>
                </a:lnTo>
                <a:lnTo>
                  <a:pt x="169788" y="17665"/>
                </a:lnTo>
                <a:lnTo>
                  <a:pt x="128693" y="38664"/>
                </a:lnTo>
                <a:lnTo>
                  <a:pt x="92114" y="66813"/>
                </a:lnTo>
                <a:lnTo>
                  <a:pt x="60709" y="101390"/>
                </a:lnTo>
                <a:lnTo>
                  <a:pt x="35136" y="141675"/>
                </a:lnTo>
                <a:lnTo>
                  <a:pt x="16055" y="186946"/>
                </a:lnTo>
                <a:lnTo>
                  <a:pt x="4123" y="236481"/>
                </a:lnTo>
                <a:lnTo>
                  <a:pt x="0" y="289560"/>
                </a:lnTo>
                <a:lnTo>
                  <a:pt x="4123" y="342638"/>
                </a:lnTo>
                <a:lnTo>
                  <a:pt x="16055" y="392173"/>
                </a:lnTo>
                <a:lnTo>
                  <a:pt x="35136" y="437444"/>
                </a:lnTo>
                <a:lnTo>
                  <a:pt x="60709" y="477729"/>
                </a:lnTo>
                <a:lnTo>
                  <a:pt x="92114" y="512306"/>
                </a:lnTo>
                <a:lnTo>
                  <a:pt x="128693" y="540455"/>
                </a:lnTo>
                <a:lnTo>
                  <a:pt x="169788" y="561454"/>
                </a:lnTo>
                <a:lnTo>
                  <a:pt x="214739" y="574583"/>
                </a:lnTo>
                <a:lnTo>
                  <a:pt x="262889" y="579120"/>
                </a:lnTo>
                <a:lnTo>
                  <a:pt x="306702" y="575435"/>
                </a:lnTo>
                <a:lnTo>
                  <a:pt x="347908" y="564733"/>
                </a:lnTo>
                <a:lnTo>
                  <a:pt x="386036" y="547538"/>
                </a:lnTo>
                <a:lnTo>
                  <a:pt x="420613" y="524377"/>
                </a:lnTo>
                <a:lnTo>
                  <a:pt x="451167" y="495776"/>
                </a:lnTo>
                <a:lnTo>
                  <a:pt x="477225" y="462259"/>
                </a:lnTo>
                <a:lnTo>
                  <a:pt x="498314" y="424353"/>
                </a:lnTo>
                <a:lnTo>
                  <a:pt x="513963" y="382584"/>
                </a:lnTo>
                <a:lnTo>
                  <a:pt x="523699" y="337478"/>
                </a:lnTo>
                <a:lnTo>
                  <a:pt x="527050" y="289560"/>
                </a:lnTo>
                <a:lnTo>
                  <a:pt x="523699" y="241641"/>
                </a:lnTo>
                <a:lnTo>
                  <a:pt x="513963" y="196535"/>
                </a:lnTo>
                <a:lnTo>
                  <a:pt x="498314" y="154766"/>
                </a:lnTo>
                <a:lnTo>
                  <a:pt x="477225" y="116860"/>
                </a:lnTo>
                <a:lnTo>
                  <a:pt x="451167" y="83343"/>
                </a:lnTo>
                <a:lnTo>
                  <a:pt x="420613" y="54742"/>
                </a:lnTo>
                <a:lnTo>
                  <a:pt x="386036" y="31581"/>
                </a:lnTo>
                <a:lnTo>
                  <a:pt x="347908" y="14386"/>
                </a:lnTo>
                <a:lnTo>
                  <a:pt x="306702" y="3684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678333" y="40665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973905" y="46456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896188" y="3435350"/>
            <a:ext cx="831427" cy="683260"/>
          </a:xfrm>
          <a:custGeom>
            <a:avLst/>
            <a:gdLst/>
            <a:ahLst/>
            <a:cxnLst/>
            <a:rect l="l" t="t" r="r" b="b"/>
            <a:pathLst>
              <a:path w="623570" h="683260">
                <a:moveTo>
                  <a:pt x="623570" y="0"/>
                </a:moveTo>
                <a:lnTo>
                  <a:pt x="0" y="6832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22147" y="40398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2889" y="0"/>
                </a:moveTo>
                <a:lnTo>
                  <a:pt x="306702" y="3684"/>
                </a:lnTo>
                <a:lnTo>
                  <a:pt x="347908" y="14386"/>
                </a:lnTo>
                <a:lnTo>
                  <a:pt x="386036" y="31581"/>
                </a:lnTo>
                <a:lnTo>
                  <a:pt x="420613" y="54742"/>
                </a:lnTo>
                <a:lnTo>
                  <a:pt x="451167" y="83343"/>
                </a:lnTo>
                <a:lnTo>
                  <a:pt x="477225" y="116860"/>
                </a:lnTo>
                <a:lnTo>
                  <a:pt x="498314" y="154766"/>
                </a:lnTo>
                <a:lnTo>
                  <a:pt x="513963" y="196535"/>
                </a:lnTo>
                <a:lnTo>
                  <a:pt x="523699" y="241641"/>
                </a:lnTo>
                <a:lnTo>
                  <a:pt x="527050" y="289559"/>
                </a:lnTo>
                <a:lnTo>
                  <a:pt x="523699" y="337478"/>
                </a:lnTo>
                <a:lnTo>
                  <a:pt x="513963" y="382584"/>
                </a:lnTo>
                <a:lnTo>
                  <a:pt x="498314" y="424353"/>
                </a:lnTo>
                <a:lnTo>
                  <a:pt x="477225" y="462259"/>
                </a:lnTo>
                <a:lnTo>
                  <a:pt x="451167" y="495776"/>
                </a:lnTo>
                <a:lnTo>
                  <a:pt x="420613" y="524377"/>
                </a:lnTo>
                <a:lnTo>
                  <a:pt x="386036" y="547538"/>
                </a:lnTo>
                <a:lnTo>
                  <a:pt x="347908" y="564733"/>
                </a:lnTo>
                <a:lnTo>
                  <a:pt x="306702" y="575435"/>
                </a:lnTo>
                <a:lnTo>
                  <a:pt x="262889" y="579119"/>
                </a:lnTo>
                <a:lnTo>
                  <a:pt x="214739" y="574583"/>
                </a:lnTo>
                <a:lnTo>
                  <a:pt x="169788" y="561454"/>
                </a:lnTo>
                <a:lnTo>
                  <a:pt x="128693" y="540455"/>
                </a:lnTo>
                <a:lnTo>
                  <a:pt x="92114" y="512306"/>
                </a:lnTo>
                <a:lnTo>
                  <a:pt x="60709" y="477729"/>
                </a:lnTo>
                <a:lnTo>
                  <a:pt x="35136" y="437444"/>
                </a:lnTo>
                <a:lnTo>
                  <a:pt x="16055" y="392173"/>
                </a:lnTo>
                <a:lnTo>
                  <a:pt x="4123" y="342638"/>
                </a:lnTo>
                <a:lnTo>
                  <a:pt x="0" y="289559"/>
                </a:lnTo>
                <a:lnTo>
                  <a:pt x="4123" y="236481"/>
                </a:lnTo>
                <a:lnTo>
                  <a:pt x="16055" y="186946"/>
                </a:lnTo>
                <a:lnTo>
                  <a:pt x="35136" y="141675"/>
                </a:lnTo>
                <a:lnTo>
                  <a:pt x="60709" y="101390"/>
                </a:lnTo>
                <a:lnTo>
                  <a:pt x="92114" y="66813"/>
                </a:lnTo>
                <a:lnTo>
                  <a:pt x="128693" y="38664"/>
                </a:lnTo>
                <a:lnTo>
                  <a:pt x="169788" y="17665"/>
                </a:lnTo>
                <a:lnTo>
                  <a:pt x="214739" y="4536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322145" y="4039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024879" y="46189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82320" y="4646932"/>
            <a:ext cx="352213" cy="972819"/>
          </a:xfrm>
          <a:custGeom>
            <a:avLst/>
            <a:gdLst/>
            <a:ahLst/>
            <a:cxnLst/>
            <a:rect l="l" t="t" r="r" b="b"/>
            <a:pathLst>
              <a:path w="264159" h="972820">
                <a:moveTo>
                  <a:pt x="264159" y="0"/>
                </a:moveTo>
                <a:lnTo>
                  <a:pt x="0" y="9728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99628" y="55943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59" y="0"/>
                </a:moveTo>
                <a:lnTo>
                  <a:pt x="312310" y="4492"/>
                </a:lnTo>
                <a:lnTo>
                  <a:pt x="357261" y="17504"/>
                </a:lnTo>
                <a:lnTo>
                  <a:pt x="398356" y="38335"/>
                </a:lnTo>
                <a:lnTo>
                  <a:pt x="434935" y="66283"/>
                </a:lnTo>
                <a:lnTo>
                  <a:pt x="466340" y="100650"/>
                </a:lnTo>
                <a:lnTo>
                  <a:pt x="491913" y="140734"/>
                </a:lnTo>
                <a:lnTo>
                  <a:pt x="510994" y="185836"/>
                </a:lnTo>
                <a:lnTo>
                  <a:pt x="522926" y="235254"/>
                </a:lnTo>
                <a:lnTo>
                  <a:pt x="527049" y="288290"/>
                </a:lnTo>
                <a:lnTo>
                  <a:pt x="522926" y="341368"/>
                </a:lnTo>
                <a:lnTo>
                  <a:pt x="510994" y="390903"/>
                </a:lnTo>
                <a:lnTo>
                  <a:pt x="491913" y="436174"/>
                </a:lnTo>
                <a:lnTo>
                  <a:pt x="466340" y="476459"/>
                </a:lnTo>
                <a:lnTo>
                  <a:pt x="434935" y="511036"/>
                </a:lnTo>
                <a:lnTo>
                  <a:pt x="398356" y="539185"/>
                </a:lnTo>
                <a:lnTo>
                  <a:pt x="357261" y="560184"/>
                </a:lnTo>
                <a:lnTo>
                  <a:pt x="312310" y="573313"/>
                </a:lnTo>
                <a:lnTo>
                  <a:pt x="264159" y="577850"/>
                </a:lnTo>
                <a:lnTo>
                  <a:pt x="220347" y="574165"/>
                </a:lnTo>
                <a:lnTo>
                  <a:pt x="179141" y="563463"/>
                </a:lnTo>
                <a:lnTo>
                  <a:pt x="141013" y="546268"/>
                </a:lnTo>
                <a:lnTo>
                  <a:pt x="106436" y="523107"/>
                </a:lnTo>
                <a:lnTo>
                  <a:pt x="75882" y="494506"/>
                </a:lnTo>
                <a:lnTo>
                  <a:pt x="49824" y="460989"/>
                </a:lnTo>
                <a:lnTo>
                  <a:pt x="28735" y="423083"/>
                </a:lnTo>
                <a:lnTo>
                  <a:pt x="13086" y="381314"/>
                </a:lnTo>
                <a:lnTo>
                  <a:pt x="3350" y="336208"/>
                </a:lnTo>
                <a:lnTo>
                  <a:pt x="0" y="288290"/>
                </a:lnTo>
                <a:lnTo>
                  <a:pt x="3350" y="240407"/>
                </a:lnTo>
                <a:lnTo>
                  <a:pt x="13086" y="195397"/>
                </a:lnTo>
                <a:lnTo>
                  <a:pt x="28735" y="153770"/>
                </a:lnTo>
                <a:lnTo>
                  <a:pt x="49824" y="116037"/>
                </a:lnTo>
                <a:lnTo>
                  <a:pt x="75882" y="82708"/>
                </a:lnTo>
                <a:lnTo>
                  <a:pt x="106436" y="54295"/>
                </a:lnTo>
                <a:lnTo>
                  <a:pt x="141013" y="31306"/>
                </a:lnTo>
                <a:lnTo>
                  <a:pt x="179141" y="14254"/>
                </a:lnTo>
                <a:lnTo>
                  <a:pt x="220347" y="3648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99627" y="5594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04052" y="617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551092" y="4646929"/>
            <a:ext cx="447040" cy="999490"/>
          </a:xfrm>
          <a:custGeom>
            <a:avLst/>
            <a:gdLst/>
            <a:ahLst/>
            <a:cxnLst/>
            <a:rect l="l" t="t" r="r" b="b"/>
            <a:pathLst>
              <a:path w="335280" h="999489">
                <a:moveTo>
                  <a:pt x="0" y="0"/>
                </a:moveTo>
                <a:lnTo>
                  <a:pt x="335280" y="99949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647615" y="55943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90" y="0"/>
                </a:moveTo>
                <a:lnTo>
                  <a:pt x="214405" y="4492"/>
                </a:lnTo>
                <a:lnTo>
                  <a:pt x="169275" y="17504"/>
                </a:lnTo>
                <a:lnTo>
                  <a:pt x="128128" y="38335"/>
                </a:lnTo>
                <a:lnTo>
                  <a:pt x="91591" y="66283"/>
                </a:lnTo>
                <a:lnTo>
                  <a:pt x="60291" y="100650"/>
                </a:lnTo>
                <a:lnTo>
                  <a:pt x="34854" y="140734"/>
                </a:lnTo>
                <a:lnTo>
                  <a:pt x="15908" y="185836"/>
                </a:lnTo>
                <a:lnTo>
                  <a:pt x="4081" y="235254"/>
                </a:lnTo>
                <a:lnTo>
                  <a:pt x="0" y="288290"/>
                </a:lnTo>
                <a:lnTo>
                  <a:pt x="3314" y="336208"/>
                </a:lnTo>
                <a:lnTo>
                  <a:pt x="12953" y="381314"/>
                </a:lnTo>
                <a:lnTo>
                  <a:pt x="28460" y="423083"/>
                </a:lnTo>
                <a:lnTo>
                  <a:pt x="49377" y="460989"/>
                </a:lnTo>
                <a:lnTo>
                  <a:pt x="75247" y="494506"/>
                </a:lnTo>
                <a:lnTo>
                  <a:pt x="105613" y="523107"/>
                </a:lnTo>
                <a:lnTo>
                  <a:pt x="140017" y="546268"/>
                </a:lnTo>
                <a:lnTo>
                  <a:pt x="178003" y="563463"/>
                </a:lnTo>
                <a:lnTo>
                  <a:pt x="219113" y="574165"/>
                </a:lnTo>
                <a:lnTo>
                  <a:pt x="262890" y="577850"/>
                </a:lnTo>
                <a:lnTo>
                  <a:pt x="306702" y="574165"/>
                </a:lnTo>
                <a:lnTo>
                  <a:pt x="347908" y="563463"/>
                </a:lnTo>
                <a:lnTo>
                  <a:pt x="386036" y="546268"/>
                </a:lnTo>
                <a:lnTo>
                  <a:pt x="420613" y="523107"/>
                </a:lnTo>
                <a:lnTo>
                  <a:pt x="451167" y="494506"/>
                </a:lnTo>
                <a:lnTo>
                  <a:pt x="477225" y="460989"/>
                </a:lnTo>
                <a:lnTo>
                  <a:pt x="498314" y="423083"/>
                </a:lnTo>
                <a:lnTo>
                  <a:pt x="513963" y="381314"/>
                </a:lnTo>
                <a:lnTo>
                  <a:pt x="523699" y="336208"/>
                </a:lnTo>
                <a:lnTo>
                  <a:pt x="527050" y="288290"/>
                </a:lnTo>
                <a:lnTo>
                  <a:pt x="523699" y="240407"/>
                </a:lnTo>
                <a:lnTo>
                  <a:pt x="513963" y="195397"/>
                </a:lnTo>
                <a:lnTo>
                  <a:pt x="498314" y="153770"/>
                </a:lnTo>
                <a:lnTo>
                  <a:pt x="477225" y="116037"/>
                </a:lnTo>
                <a:lnTo>
                  <a:pt x="451167" y="82708"/>
                </a:lnTo>
                <a:lnTo>
                  <a:pt x="420613" y="54295"/>
                </a:lnTo>
                <a:lnTo>
                  <a:pt x="386036" y="31306"/>
                </a:lnTo>
                <a:lnTo>
                  <a:pt x="347908" y="14254"/>
                </a:lnTo>
                <a:lnTo>
                  <a:pt x="306702" y="3648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350347" y="5594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645919" y="617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469640" y="4646932"/>
            <a:ext cx="352213" cy="972819"/>
          </a:xfrm>
          <a:custGeom>
            <a:avLst/>
            <a:gdLst/>
            <a:ahLst/>
            <a:cxnLst/>
            <a:rect l="l" t="t" r="r" b="b"/>
            <a:pathLst>
              <a:path w="264160" h="972820">
                <a:moveTo>
                  <a:pt x="264159" y="0"/>
                </a:moveTo>
                <a:lnTo>
                  <a:pt x="0" y="9728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85252" y="55943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90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208"/>
                </a:lnTo>
                <a:lnTo>
                  <a:pt x="513963" y="381314"/>
                </a:lnTo>
                <a:lnTo>
                  <a:pt x="498314" y="423083"/>
                </a:lnTo>
                <a:lnTo>
                  <a:pt x="477225" y="460989"/>
                </a:lnTo>
                <a:lnTo>
                  <a:pt x="451167" y="494506"/>
                </a:lnTo>
                <a:lnTo>
                  <a:pt x="420613" y="523107"/>
                </a:lnTo>
                <a:lnTo>
                  <a:pt x="386036" y="546268"/>
                </a:lnTo>
                <a:lnTo>
                  <a:pt x="347908" y="563463"/>
                </a:lnTo>
                <a:lnTo>
                  <a:pt x="306702" y="574165"/>
                </a:lnTo>
                <a:lnTo>
                  <a:pt x="262890" y="577850"/>
                </a:lnTo>
                <a:lnTo>
                  <a:pt x="219113" y="574165"/>
                </a:lnTo>
                <a:lnTo>
                  <a:pt x="178003" y="563463"/>
                </a:lnTo>
                <a:lnTo>
                  <a:pt x="140017" y="546268"/>
                </a:lnTo>
                <a:lnTo>
                  <a:pt x="105613" y="523107"/>
                </a:lnTo>
                <a:lnTo>
                  <a:pt x="75247" y="494506"/>
                </a:lnTo>
                <a:lnTo>
                  <a:pt x="49377" y="460989"/>
                </a:lnTo>
                <a:lnTo>
                  <a:pt x="28460" y="423083"/>
                </a:lnTo>
                <a:lnTo>
                  <a:pt x="12954" y="381314"/>
                </a:lnTo>
                <a:lnTo>
                  <a:pt x="3314" y="336208"/>
                </a:lnTo>
                <a:lnTo>
                  <a:pt x="0" y="288290"/>
                </a:lnTo>
                <a:lnTo>
                  <a:pt x="4081" y="235254"/>
                </a:lnTo>
                <a:lnTo>
                  <a:pt x="15908" y="185836"/>
                </a:lnTo>
                <a:lnTo>
                  <a:pt x="34854" y="140734"/>
                </a:lnTo>
                <a:lnTo>
                  <a:pt x="60291" y="100650"/>
                </a:lnTo>
                <a:lnTo>
                  <a:pt x="91591" y="66283"/>
                </a:lnTo>
                <a:lnTo>
                  <a:pt x="128128" y="38335"/>
                </a:lnTo>
                <a:lnTo>
                  <a:pt x="169275" y="17504"/>
                </a:lnTo>
                <a:lnTo>
                  <a:pt x="214405" y="4492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085252" y="5594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87985" y="617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15547" y="5652770"/>
            <a:ext cx="304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348653" y="2327437"/>
            <a:ext cx="577427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9370" algn="ctr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01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490720" y="1093470"/>
            <a:ext cx="2814320" cy="241427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R="1632585" algn="ctr">
              <a:spcBef>
                <a:spcPts val="136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1670050" algn="ctr">
              <a:spcBef>
                <a:spcPts val="144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76835" algn="r">
              <a:spcBef>
                <a:spcPts val="70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5080" algn="r">
              <a:spcBef>
                <a:spcPts val="101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205652" y="3480438"/>
            <a:ext cx="304800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9685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842172" y="3480438"/>
            <a:ext cx="321733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4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30428" y="3502660"/>
            <a:ext cx="326813" cy="11112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spcBef>
                <a:spcPts val="73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8575">
              <a:spcBef>
                <a:spcPts val="7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205893" y="3480438"/>
            <a:ext cx="314960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5085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31613" y="4859337"/>
            <a:ext cx="1603587" cy="130683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9209">
              <a:spcBef>
                <a:spcPts val="1445"/>
              </a:spcBef>
              <a:tabLst>
                <a:tab pos="1011555" algn="l"/>
              </a:tabLst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8	9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540"/>
              </a:spcBef>
              <a:tabLst>
                <a:tab pos="946785" algn="l"/>
              </a:tabLst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2	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987040" y="5106670"/>
            <a:ext cx="509693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953935" y="5880100"/>
            <a:ext cx="283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48335" algn="l"/>
                <a:tab pos="1288415" algn="l"/>
                <a:tab pos="1983105" algn="l"/>
              </a:tabLst>
            </a:pPr>
            <a:r>
              <a:rPr b="1" spc="-15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6	</a:t>
            </a:r>
            <a:r>
              <a:rPr b="1" spc="-15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4	</a:t>
            </a:r>
            <a:r>
              <a:rPr b="1" spc="-15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0	8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430347" y="5880100"/>
            <a:ext cx="20404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7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292255" y="5880100"/>
            <a:ext cx="20404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9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138922" y="5880100"/>
            <a:ext cx="20404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3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029614" y="5880100"/>
            <a:ext cx="20404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928775" y="5880100"/>
            <a:ext cx="20404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4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1719561" y="5880100"/>
            <a:ext cx="20404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43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85600" y="670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 idx="4294967295"/>
          </p:nvPr>
        </p:nvSpPr>
        <p:spPr>
          <a:xfrm>
            <a:off x="2494280" y="604520"/>
            <a:ext cx="719497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Heap-Sort</a:t>
            </a:r>
            <a:r>
              <a:rPr spc="-25" dirty="0"/>
              <a:t> </a:t>
            </a:r>
            <a:r>
              <a:rPr spc="-5" dirty="0"/>
              <a:t>(2)</a:t>
            </a:r>
          </a:p>
        </p:txBody>
      </p:sp>
      <p:sp>
        <p:nvSpPr>
          <p:cNvPr id="10" name="object 10"/>
          <p:cNvSpPr/>
          <p:nvPr/>
        </p:nvSpPr>
        <p:spPr>
          <a:xfrm>
            <a:off x="5716695" y="190500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19">
                <a:moveTo>
                  <a:pt x="264159" y="0"/>
                </a:moveTo>
                <a:lnTo>
                  <a:pt x="307628" y="3649"/>
                </a:lnTo>
                <a:lnTo>
                  <a:pt x="348559" y="14264"/>
                </a:lnTo>
                <a:lnTo>
                  <a:pt x="386472" y="31341"/>
                </a:lnTo>
                <a:lnTo>
                  <a:pt x="420888" y="54376"/>
                </a:lnTo>
                <a:lnTo>
                  <a:pt x="451326" y="82867"/>
                </a:lnTo>
                <a:lnTo>
                  <a:pt x="477306" y="116311"/>
                </a:lnTo>
                <a:lnTo>
                  <a:pt x="498349" y="154205"/>
                </a:lnTo>
                <a:lnTo>
                  <a:pt x="513974" y="196047"/>
                </a:lnTo>
                <a:lnTo>
                  <a:pt x="523701" y="241333"/>
                </a:lnTo>
                <a:lnTo>
                  <a:pt x="527050" y="289560"/>
                </a:lnTo>
                <a:lnTo>
                  <a:pt x="522926" y="342638"/>
                </a:lnTo>
                <a:lnTo>
                  <a:pt x="510994" y="392173"/>
                </a:lnTo>
                <a:lnTo>
                  <a:pt x="491913" y="437444"/>
                </a:lnTo>
                <a:lnTo>
                  <a:pt x="466340" y="477729"/>
                </a:lnTo>
                <a:lnTo>
                  <a:pt x="434935" y="512306"/>
                </a:lnTo>
                <a:lnTo>
                  <a:pt x="398356" y="540455"/>
                </a:lnTo>
                <a:lnTo>
                  <a:pt x="357261" y="561454"/>
                </a:lnTo>
                <a:lnTo>
                  <a:pt x="312310" y="574583"/>
                </a:lnTo>
                <a:lnTo>
                  <a:pt x="264159" y="579120"/>
                </a:lnTo>
                <a:lnTo>
                  <a:pt x="220347" y="575435"/>
                </a:lnTo>
                <a:lnTo>
                  <a:pt x="179141" y="564733"/>
                </a:lnTo>
                <a:lnTo>
                  <a:pt x="141013" y="547538"/>
                </a:lnTo>
                <a:lnTo>
                  <a:pt x="106436" y="524377"/>
                </a:lnTo>
                <a:lnTo>
                  <a:pt x="75882" y="495776"/>
                </a:lnTo>
                <a:lnTo>
                  <a:pt x="49824" y="462259"/>
                </a:lnTo>
                <a:lnTo>
                  <a:pt x="28735" y="424353"/>
                </a:lnTo>
                <a:lnTo>
                  <a:pt x="13086" y="382584"/>
                </a:lnTo>
                <a:lnTo>
                  <a:pt x="3350" y="337478"/>
                </a:lnTo>
                <a:lnTo>
                  <a:pt x="0" y="289560"/>
                </a:lnTo>
                <a:lnTo>
                  <a:pt x="3350" y="241333"/>
                </a:lnTo>
                <a:lnTo>
                  <a:pt x="13086" y="196047"/>
                </a:lnTo>
                <a:lnTo>
                  <a:pt x="28735" y="154205"/>
                </a:lnTo>
                <a:lnTo>
                  <a:pt x="49824" y="116311"/>
                </a:lnTo>
                <a:lnTo>
                  <a:pt x="75882" y="82867"/>
                </a:lnTo>
                <a:lnTo>
                  <a:pt x="106436" y="54376"/>
                </a:lnTo>
                <a:lnTo>
                  <a:pt x="141013" y="31341"/>
                </a:lnTo>
                <a:lnTo>
                  <a:pt x="179141" y="14264"/>
                </a:lnTo>
                <a:lnTo>
                  <a:pt x="220347" y="3649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16693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21120" y="2484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53748" y="24053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1270000" y="0"/>
                </a:moveTo>
                <a:lnTo>
                  <a:pt x="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76320" y="30365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4160" y="0"/>
                </a:moveTo>
                <a:lnTo>
                  <a:pt x="307936" y="3684"/>
                </a:lnTo>
                <a:lnTo>
                  <a:pt x="349046" y="14386"/>
                </a:lnTo>
                <a:lnTo>
                  <a:pt x="387032" y="31581"/>
                </a:lnTo>
                <a:lnTo>
                  <a:pt x="421436" y="54742"/>
                </a:lnTo>
                <a:lnTo>
                  <a:pt x="451802" y="83343"/>
                </a:lnTo>
                <a:lnTo>
                  <a:pt x="477672" y="116860"/>
                </a:lnTo>
                <a:lnTo>
                  <a:pt x="498589" y="154766"/>
                </a:lnTo>
                <a:lnTo>
                  <a:pt x="514096" y="196535"/>
                </a:lnTo>
                <a:lnTo>
                  <a:pt x="523735" y="241641"/>
                </a:lnTo>
                <a:lnTo>
                  <a:pt x="527050" y="289559"/>
                </a:lnTo>
                <a:lnTo>
                  <a:pt x="523735" y="337478"/>
                </a:lnTo>
                <a:lnTo>
                  <a:pt x="514096" y="382584"/>
                </a:lnTo>
                <a:lnTo>
                  <a:pt x="498589" y="424353"/>
                </a:lnTo>
                <a:lnTo>
                  <a:pt x="477672" y="462259"/>
                </a:lnTo>
                <a:lnTo>
                  <a:pt x="451802" y="495776"/>
                </a:lnTo>
                <a:lnTo>
                  <a:pt x="421436" y="524377"/>
                </a:lnTo>
                <a:lnTo>
                  <a:pt x="387032" y="547538"/>
                </a:lnTo>
                <a:lnTo>
                  <a:pt x="349046" y="564733"/>
                </a:lnTo>
                <a:lnTo>
                  <a:pt x="307936" y="575435"/>
                </a:lnTo>
                <a:lnTo>
                  <a:pt x="264160" y="579119"/>
                </a:lnTo>
                <a:lnTo>
                  <a:pt x="220347" y="575435"/>
                </a:lnTo>
                <a:lnTo>
                  <a:pt x="179141" y="564733"/>
                </a:lnTo>
                <a:lnTo>
                  <a:pt x="141013" y="547538"/>
                </a:lnTo>
                <a:lnTo>
                  <a:pt x="106436" y="524377"/>
                </a:lnTo>
                <a:lnTo>
                  <a:pt x="75882" y="495776"/>
                </a:lnTo>
                <a:lnTo>
                  <a:pt x="49824" y="462259"/>
                </a:lnTo>
                <a:lnTo>
                  <a:pt x="28735" y="424353"/>
                </a:lnTo>
                <a:lnTo>
                  <a:pt x="13086" y="382584"/>
                </a:lnTo>
                <a:lnTo>
                  <a:pt x="3350" y="337478"/>
                </a:lnTo>
                <a:lnTo>
                  <a:pt x="0" y="289559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76319" y="3036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80747" y="3615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41415" y="356362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622300" y="0"/>
                </a:moveTo>
                <a:lnTo>
                  <a:pt x="0" y="6832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67372" y="4168140"/>
            <a:ext cx="701040" cy="577850"/>
          </a:xfrm>
          <a:custGeom>
            <a:avLst/>
            <a:gdLst/>
            <a:ahLst/>
            <a:cxnLst/>
            <a:rect l="l" t="t" r="r" b="b"/>
            <a:pathLst>
              <a:path w="525780" h="577850">
                <a:moveTo>
                  <a:pt x="262889" y="0"/>
                </a:moveTo>
                <a:lnTo>
                  <a:pt x="311040" y="4536"/>
                </a:lnTo>
                <a:lnTo>
                  <a:pt x="355991" y="17665"/>
                </a:lnTo>
                <a:lnTo>
                  <a:pt x="397086" y="38664"/>
                </a:lnTo>
                <a:lnTo>
                  <a:pt x="433665" y="66813"/>
                </a:lnTo>
                <a:lnTo>
                  <a:pt x="465070" y="101390"/>
                </a:lnTo>
                <a:lnTo>
                  <a:pt x="490643" y="141675"/>
                </a:lnTo>
                <a:lnTo>
                  <a:pt x="509724" y="186946"/>
                </a:lnTo>
                <a:lnTo>
                  <a:pt x="521656" y="236481"/>
                </a:lnTo>
                <a:lnTo>
                  <a:pt x="525780" y="289560"/>
                </a:lnTo>
                <a:lnTo>
                  <a:pt x="521656" y="342595"/>
                </a:lnTo>
                <a:lnTo>
                  <a:pt x="509724" y="392013"/>
                </a:lnTo>
                <a:lnTo>
                  <a:pt x="490643" y="437115"/>
                </a:lnTo>
                <a:lnTo>
                  <a:pt x="465070" y="477199"/>
                </a:lnTo>
                <a:lnTo>
                  <a:pt x="433665" y="511566"/>
                </a:lnTo>
                <a:lnTo>
                  <a:pt x="397086" y="539514"/>
                </a:lnTo>
                <a:lnTo>
                  <a:pt x="355991" y="560345"/>
                </a:lnTo>
                <a:lnTo>
                  <a:pt x="311040" y="573357"/>
                </a:lnTo>
                <a:lnTo>
                  <a:pt x="262889" y="577850"/>
                </a:lnTo>
                <a:lnTo>
                  <a:pt x="214405" y="573357"/>
                </a:lnTo>
                <a:lnTo>
                  <a:pt x="169275" y="560345"/>
                </a:lnTo>
                <a:lnTo>
                  <a:pt x="128128" y="539514"/>
                </a:lnTo>
                <a:lnTo>
                  <a:pt x="91591" y="511566"/>
                </a:lnTo>
                <a:lnTo>
                  <a:pt x="60291" y="477199"/>
                </a:lnTo>
                <a:lnTo>
                  <a:pt x="34854" y="437115"/>
                </a:lnTo>
                <a:lnTo>
                  <a:pt x="15908" y="392013"/>
                </a:lnTo>
                <a:lnTo>
                  <a:pt x="4081" y="342595"/>
                </a:lnTo>
                <a:lnTo>
                  <a:pt x="0" y="289560"/>
                </a:lnTo>
                <a:lnTo>
                  <a:pt x="3314" y="241641"/>
                </a:lnTo>
                <a:lnTo>
                  <a:pt x="12954" y="196535"/>
                </a:lnTo>
                <a:lnTo>
                  <a:pt x="28460" y="154766"/>
                </a:lnTo>
                <a:lnTo>
                  <a:pt x="49377" y="116860"/>
                </a:lnTo>
                <a:lnTo>
                  <a:pt x="75247" y="83343"/>
                </a:lnTo>
                <a:lnTo>
                  <a:pt x="105613" y="54742"/>
                </a:lnTo>
                <a:lnTo>
                  <a:pt x="140017" y="31581"/>
                </a:lnTo>
                <a:lnTo>
                  <a:pt x="178003" y="14386"/>
                </a:lnTo>
                <a:lnTo>
                  <a:pt x="219113" y="3684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67372" y="416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70105" y="4747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18095" y="353695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0" y="0"/>
                </a:moveTo>
                <a:lnTo>
                  <a:pt x="622300" y="6832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19135" y="41414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2889" y="0"/>
                </a:moveTo>
                <a:lnTo>
                  <a:pt x="214739" y="4536"/>
                </a:lnTo>
                <a:lnTo>
                  <a:pt x="169788" y="17665"/>
                </a:lnTo>
                <a:lnTo>
                  <a:pt x="128693" y="38664"/>
                </a:lnTo>
                <a:lnTo>
                  <a:pt x="92114" y="66813"/>
                </a:lnTo>
                <a:lnTo>
                  <a:pt x="60709" y="101390"/>
                </a:lnTo>
                <a:lnTo>
                  <a:pt x="35136" y="141675"/>
                </a:lnTo>
                <a:lnTo>
                  <a:pt x="16055" y="186946"/>
                </a:lnTo>
                <a:lnTo>
                  <a:pt x="4123" y="236481"/>
                </a:lnTo>
                <a:lnTo>
                  <a:pt x="0" y="289559"/>
                </a:lnTo>
                <a:lnTo>
                  <a:pt x="4123" y="342638"/>
                </a:lnTo>
                <a:lnTo>
                  <a:pt x="16055" y="392173"/>
                </a:lnTo>
                <a:lnTo>
                  <a:pt x="35136" y="437444"/>
                </a:lnTo>
                <a:lnTo>
                  <a:pt x="60709" y="477729"/>
                </a:lnTo>
                <a:lnTo>
                  <a:pt x="92114" y="512306"/>
                </a:lnTo>
                <a:lnTo>
                  <a:pt x="128693" y="540455"/>
                </a:lnTo>
                <a:lnTo>
                  <a:pt x="169788" y="561454"/>
                </a:lnTo>
                <a:lnTo>
                  <a:pt x="214739" y="574583"/>
                </a:lnTo>
                <a:lnTo>
                  <a:pt x="262889" y="579119"/>
                </a:lnTo>
                <a:lnTo>
                  <a:pt x="306702" y="575435"/>
                </a:lnTo>
                <a:lnTo>
                  <a:pt x="347908" y="564733"/>
                </a:lnTo>
                <a:lnTo>
                  <a:pt x="386036" y="547538"/>
                </a:lnTo>
                <a:lnTo>
                  <a:pt x="420613" y="524377"/>
                </a:lnTo>
                <a:lnTo>
                  <a:pt x="451167" y="495776"/>
                </a:lnTo>
                <a:lnTo>
                  <a:pt x="477225" y="462259"/>
                </a:lnTo>
                <a:lnTo>
                  <a:pt x="498314" y="424353"/>
                </a:lnTo>
                <a:lnTo>
                  <a:pt x="513963" y="382584"/>
                </a:lnTo>
                <a:lnTo>
                  <a:pt x="523699" y="337478"/>
                </a:lnTo>
                <a:lnTo>
                  <a:pt x="527050" y="289559"/>
                </a:lnTo>
                <a:lnTo>
                  <a:pt x="523699" y="241641"/>
                </a:lnTo>
                <a:lnTo>
                  <a:pt x="513963" y="196535"/>
                </a:lnTo>
                <a:lnTo>
                  <a:pt x="498314" y="154766"/>
                </a:lnTo>
                <a:lnTo>
                  <a:pt x="477225" y="116860"/>
                </a:lnTo>
                <a:lnTo>
                  <a:pt x="451167" y="83343"/>
                </a:lnTo>
                <a:lnTo>
                  <a:pt x="420613" y="54742"/>
                </a:lnTo>
                <a:lnTo>
                  <a:pt x="386036" y="31581"/>
                </a:lnTo>
                <a:lnTo>
                  <a:pt x="347908" y="14386"/>
                </a:lnTo>
                <a:lnTo>
                  <a:pt x="306702" y="3684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21867" y="4141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19133" y="4720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358468" y="24053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0" y="0"/>
                </a:moveTo>
                <a:lnTo>
                  <a:pt x="127000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955280" y="30111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4160" y="0"/>
                </a:moveTo>
                <a:lnTo>
                  <a:pt x="220347" y="3684"/>
                </a:lnTo>
                <a:lnTo>
                  <a:pt x="179141" y="14386"/>
                </a:lnTo>
                <a:lnTo>
                  <a:pt x="141013" y="31581"/>
                </a:lnTo>
                <a:lnTo>
                  <a:pt x="106436" y="54742"/>
                </a:lnTo>
                <a:lnTo>
                  <a:pt x="75882" y="83343"/>
                </a:lnTo>
                <a:lnTo>
                  <a:pt x="49824" y="116860"/>
                </a:lnTo>
                <a:lnTo>
                  <a:pt x="28735" y="154766"/>
                </a:lnTo>
                <a:lnTo>
                  <a:pt x="13086" y="196535"/>
                </a:lnTo>
                <a:lnTo>
                  <a:pt x="3350" y="241641"/>
                </a:lnTo>
                <a:lnTo>
                  <a:pt x="0" y="289559"/>
                </a:lnTo>
                <a:lnTo>
                  <a:pt x="3350" y="337478"/>
                </a:lnTo>
                <a:lnTo>
                  <a:pt x="13086" y="382584"/>
                </a:lnTo>
                <a:lnTo>
                  <a:pt x="28735" y="424353"/>
                </a:lnTo>
                <a:lnTo>
                  <a:pt x="49824" y="462259"/>
                </a:lnTo>
                <a:lnTo>
                  <a:pt x="75882" y="495776"/>
                </a:lnTo>
                <a:lnTo>
                  <a:pt x="106436" y="524377"/>
                </a:lnTo>
                <a:lnTo>
                  <a:pt x="141013" y="547538"/>
                </a:lnTo>
                <a:lnTo>
                  <a:pt x="179141" y="564733"/>
                </a:lnTo>
                <a:lnTo>
                  <a:pt x="220347" y="575435"/>
                </a:lnTo>
                <a:lnTo>
                  <a:pt x="264160" y="579119"/>
                </a:lnTo>
                <a:lnTo>
                  <a:pt x="307936" y="575435"/>
                </a:lnTo>
                <a:lnTo>
                  <a:pt x="349046" y="564733"/>
                </a:lnTo>
                <a:lnTo>
                  <a:pt x="387032" y="547538"/>
                </a:lnTo>
                <a:lnTo>
                  <a:pt x="421436" y="524377"/>
                </a:lnTo>
                <a:lnTo>
                  <a:pt x="451802" y="495776"/>
                </a:lnTo>
                <a:lnTo>
                  <a:pt x="477672" y="462259"/>
                </a:lnTo>
                <a:lnTo>
                  <a:pt x="498589" y="424353"/>
                </a:lnTo>
                <a:lnTo>
                  <a:pt x="514095" y="382584"/>
                </a:lnTo>
                <a:lnTo>
                  <a:pt x="523735" y="337478"/>
                </a:lnTo>
                <a:lnTo>
                  <a:pt x="527050" y="289559"/>
                </a:lnTo>
                <a:lnTo>
                  <a:pt x="523735" y="241641"/>
                </a:lnTo>
                <a:lnTo>
                  <a:pt x="514095" y="196535"/>
                </a:lnTo>
                <a:lnTo>
                  <a:pt x="498589" y="154766"/>
                </a:lnTo>
                <a:lnTo>
                  <a:pt x="477672" y="116860"/>
                </a:lnTo>
                <a:lnTo>
                  <a:pt x="451802" y="83343"/>
                </a:lnTo>
                <a:lnTo>
                  <a:pt x="421436" y="54742"/>
                </a:lnTo>
                <a:lnTo>
                  <a:pt x="387032" y="31581"/>
                </a:lnTo>
                <a:lnTo>
                  <a:pt x="349046" y="14386"/>
                </a:lnTo>
                <a:lnTo>
                  <a:pt x="307936" y="3684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58012" y="301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955279" y="35902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564880" y="353822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0" y="0"/>
                </a:moveTo>
                <a:lnTo>
                  <a:pt x="622299" y="6832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267612" y="414274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2890" y="0"/>
                </a:moveTo>
                <a:lnTo>
                  <a:pt x="219113" y="3684"/>
                </a:lnTo>
                <a:lnTo>
                  <a:pt x="178003" y="14386"/>
                </a:lnTo>
                <a:lnTo>
                  <a:pt x="140017" y="31581"/>
                </a:lnTo>
                <a:lnTo>
                  <a:pt x="105613" y="54742"/>
                </a:lnTo>
                <a:lnTo>
                  <a:pt x="75247" y="83343"/>
                </a:lnTo>
                <a:lnTo>
                  <a:pt x="49377" y="116860"/>
                </a:lnTo>
                <a:lnTo>
                  <a:pt x="28460" y="154766"/>
                </a:lnTo>
                <a:lnTo>
                  <a:pt x="12953" y="196535"/>
                </a:lnTo>
                <a:lnTo>
                  <a:pt x="3314" y="241641"/>
                </a:lnTo>
                <a:lnTo>
                  <a:pt x="0" y="289560"/>
                </a:lnTo>
                <a:lnTo>
                  <a:pt x="3314" y="337478"/>
                </a:lnTo>
                <a:lnTo>
                  <a:pt x="12953" y="382584"/>
                </a:lnTo>
                <a:lnTo>
                  <a:pt x="28460" y="424353"/>
                </a:lnTo>
                <a:lnTo>
                  <a:pt x="49377" y="462259"/>
                </a:lnTo>
                <a:lnTo>
                  <a:pt x="75247" y="495776"/>
                </a:lnTo>
                <a:lnTo>
                  <a:pt x="105613" y="524377"/>
                </a:lnTo>
                <a:lnTo>
                  <a:pt x="140017" y="547538"/>
                </a:lnTo>
                <a:lnTo>
                  <a:pt x="178003" y="564733"/>
                </a:lnTo>
                <a:lnTo>
                  <a:pt x="219113" y="575435"/>
                </a:lnTo>
                <a:lnTo>
                  <a:pt x="262890" y="579120"/>
                </a:lnTo>
                <a:lnTo>
                  <a:pt x="306702" y="575435"/>
                </a:lnTo>
                <a:lnTo>
                  <a:pt x="347908" y="564733"/>
                </a:lnTo>
                <a:lnTo>
                  <a:pt x="386036" y="547538"/>
                </a:lnTo>
                <a:lnTo>
                  <a:pt x="420613" y="524377"/>
                </a:lnTo>
                <a:lnTo>
                  <a:pt x="451167" y="495776"/>
                </a:lnTo>
                <a:lnTo>
                  <a:pt x="477225" y="462259"/>
                </a:lnTo>
                <a:lnTo>
                  <a:pt x="498314" y="424353"/>
                </a:lnTo>
                <a:lnTo>
                  <a:pt x="513963" y="382584"/>
                </a:lnTo>
                <a:lnTo>
                  <a:pt x="523699" y="337478"/>
                </a:lnTo>
                <a:lnTo>
                  <a:pt x="527050" y="289560"/>
                </a:lnTo>
                <a:lnTo>
                  <a:pt x="523699" y="241641"/>
                </a:lnTo>
                <a:lnTo>
                  <a:pt x="513963" y="196535"/>
                </a:lnTo>
                <a:lnTo>
                  <a:pt x="498314" y="154766"/>
                </a:lnTo>
                <a:lnTo>
                  <a:pt x="477225" y="116860"/>
                </a:lnTo>
                <a:lnTo>
                  <a:pt x="451167" y="83343"/>
                </a:lnTo>
                <a:lnTo>
                  <a:pt x="420613" y="54742"/>
                </a:lnTo>
                <a:lnTo>
                  <a:pt x="386036" y="31581"/>
                </a:lnTo>
                <a:lnTo>
                  <a:pt x="347908" y="14386"/>
                </a:lnTo>
                <a:lnTo>
                  <a:pt x="306702" y="3684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970345" y="4142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265920" y="4721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188200" y="3511550"/>
            <a:ext cx="829733" cy="684530"/>
          </a:xfrm>
          <a:custGeom>
            <a:avLst/>
            <a:gdLst/>
            <a:ahLst/>
            <a:cxnLst/>
            <a:rect l="l" t="t" r="r" b="b"/>
            <a:pathLst>
              <a:path w="622300" h="684529">
                <a:moveTo>
                  <a:pt x="622300" y="0"/>
                </a:moveTo>
                <a:lnTo>
                  <a:pt x="0" y="6845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612468" y="411734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60" y="0"/>
                </a:moveTo>
                <a:lnTo>
                  <a:pt x="312310" y="4492"/>
                </a:lnTo>
                <a:lnTo>
                  <a:pt x="357261" y="17504"/>
                </a:lnTo>
                <a:lnTo>
                  <a:pt x="398356" y="38335"/>
                </a:lnTo>
                <a:lnTo>
                  <a:pt x="434935" y="66283"/>
                </a:lnTo>
                <a:lnTo>
                  <a:pt x="466340" y="100650"/>
                </a:lnTo>
                <a:lnTo>
                  <a:pt x="491913" y="140734"/>
                </a:lnTo>
                <a:lnTo>
                  <a:pt x="510994" y="185836"/>
                </a:lnTo>
                <a:lnTo>
                  <a:pt x="522926" y="235254"/>
                </a:lnTo>
                <a:lnTo>
                  <a:pt x="527050" y="288290"/>
                </a:lnTo>
                <a:lnTo>
                  <a:pt x="522926" y="341368"/>
                </a:lnTo>
                <a:lnTo>
                  <a:pt x="510994" y="390903"/>
                </a:lnTo>
                <a:lnTo>
                  <a:pt x="491913" y="436174"/>
                </a:lnTo>
                <a:lnTo>
                  <a:pt x="466340" y="476459"/>
                </a:lnTo>
                <a:lnTo>
                  <a:pt x="434935" y="511036"/>
                </a:lnTo>
                <a:lnTo>
                  <a:pt x="398356" y="539185"/>
                </a:lnTo>
                <a:lnTo>
                  <a:pt x="357261" y="560184"/>
                </a:lnTo>
                <a:lnTo>
                  <a:pt x="312310" y="573313"/>
                </a:lnTo>
                <a:lnTo>
                  <a:pt x="264160" y="577850"/>
                </a:lnTo>
                <a:lnTo>
                  <a:pt x="220347" y="574165"/>
                </a:lnTo>
                <a:lnTo>
                  <a:pt x="179141" y="563463"/>
                </a:lnTo>
                <a:lnTo>
                  <a:pt x="141013" y="546268"/>
                </a:lnTo>
                <a:lnTo>
                  <a:pt x="106436" y="523107"/>
                </a:lnTo>
                <a:lnTo>
                  <a:pt x="75882" y="494506"/>
                </a:lnTo>
                <a:lnTo>
                  <a:pt x="49824" y="460989"/>
                </a:lnTo>
                <a:lnTo>
                  <a:pt x="28735" y="423083"/>
                </a:lnTo>
                <a:lnTo>
                  <a:pt x="13086" y="381314"/>
                </a:lnTo>
                <a:lnTo>
                  <a:pt x="3350" y="336208"/>
                </a:lnTo>
                <a:lnTo>
                  <a:pt x="0" y="288290"/>
                </a:lnTo>
                <a:lnTo>
                  <a:pt x="3350" y="240407"/>
                </a:lnTo>
                <a:lnTo>
                  <a:pt x="13086" y="195397"/>
                </a:lnTo>
                <a:lnTo>
                  <a:pt x="28735" y="153770"/>
                </a:lnTo>
                <a:lnTo>
                  <a:pt x="49824" y="116037"/>
                </a:lnTo>
                <a:lnTo>
                  <a:pt x="75882" y="82708"/>
                </a:lnTo>
                <a:lnTo>
                  <a:pt x="106436" y="54295"/>
                </a:lnTo>
                <a:lnTo>
                  <a:pt x="141013" y="31306"/>
                </a:lnTo>
                <a:lnTo>
                  <a:pt x="179141" y="14254"/>
                </a:lnTo>
                <a:lnTo>
                  <a:pt x="220347" y="3648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612467" y="4117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16893" y="4696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070948" y="4723132"/>
            <a:ext cx="353907" cy="972819"/>
          </a:xfrm>
          <a:custGeom>
            <a:avLst/>
            <a:gdLst/>
            <a:ahLst/>
            <a:cxnLst/>
            <a:rect l="l" t="t" r="r" b="b"/>
            <a:pathLst>
              <a:path w="265430" h="972820">
                <a:moveTo>
                  <a:pt x="265429" y="0"/>
                </a:moveTo>
                <a:lnTo>
                  <a:pt x="0" y="9728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89948" y="5670550"/>
            <a:ext cx="704427" cy="577850"/>
          </a:xfrm>
          <a:custGeom>
            <a:avLst/>
            <a:gdLst/>
            <a:ahLst/>
            <a:cxnLst/>
            <a:rect l="l" t="t" r="r" b="b"/>
            <a:pathLst>
              <a:path w="528319" h="577850">
                <a:moveTo>
                  <a:pt x="264159" y="0"/>
                </a:moveTo>
                <a:lnTo>
                  <a:pt x="312353" y="4492"/>
                </a:lnTo>
                <a:lnTo>
                  <a:pt x="357422" y="17504"/>
                </a:lnTo>
                <a:lnTo>
                  <a:pt x="398685" y="38335"/>
                </a:lnTo>
                <a:lnTo>
                  <a:pt x="435465" y="66283"/>
                </a:lnTo>
                <a:lnTo>
                  <a:pt x="467081" y="100650"/>
                </a:lnTo>
                <a:lnTo>
                  <a:pt x="492854" y="140734"/>
                </a:lnTo>
                <a:lnTo>
                  <a:pt x="512104" y="185836"/>
                </a:lnTo>
                <a:lnTo>
                  <a:pt x="524152" y="235254"/>
                </a:lnTo>
                <a:lnTo>
                  <a:pt x="528320" y="288290"/>
                </a:lnTo>
                <a:lnTo>
                  <a:pt x="524935" y="336208"/>
                </a:lnTo>
                <a:lnTo>
                  <a:pt x="515111" y="381314"/>
                </a:lnTo>
                <a:lnTo>
                  <a:pt x="499344" y="423083"/>
                </a:lnTo>
                <a:lnTo>
                  <a:pt x="478129" y="460989"/>
                </a:lnTo>
                <a:lnTo>
                  <a:pt x="451961" y="494506"/>
                </a:lnTo>
                <a:lnTo>
                  <a:pt x="421335" y="523107"/>
                </a:lnTo>
                <a:lnTo>
                  <a:pt x="386746" y="546268"/>
                </a:lnTo>
                <a:lnTo>
                  <a:pt x="348691" y="563463"/>
                </a:lnTo>
                <a:lnTo>
                  <a:pt x="307663" y="574165"/>
                </a:lnTo>
                <a:lnTo>
                  <a:pt x="264159" y="577850"/>
                </a:lnTo>
                <a:lnTo>
                  <a:pt x="220347" y="574165"/>
                </a:lnTo>
                <a:lnTo>
                  <a:pt x="179141" y="563463"/>
                </a:lnTo>
                <a:lnTo>
                  <a:pt x="141013" y="546268"/>
                </a:lnTo>
                <a:lnTo>
                  <a:pt x="106436" y="523107"/>
                </a:lnTo>
                <a:lnTo>
                  <a:pt x="75882" y="494506"/>
                </a:lnTo>
                <a:lnTo>
                  <a:pt x="49824" y="460989"/>
                </a:lnTo>
                <a:lnTo>
                  <a:pt x="28735" y="423083"/>
                </a:lnTo>
                <a:lnTo>
                  <a:pt x="13086" y="381314"/>
                </a:lnTo>
                <a:lnTo>
                  <a:pt x="3350" y="336208"/>
                </a:lnTo>
                <a:lnTo>
                  <a:pt x="0" y="288290"/>
                </a:lnTo>
                <a:lnTo>
                  <a:pt x="3350" y="240407"/>
                </a:lnTo>
                <a:lnTo>
                  <a:pt x="13086" y="195397"/>
                </a:lnTo>
                <a:lnTo>
                  <a:pt x="28735" y="153770"/>
                </a:lnTo>
                <a:lnTo>
                  <a:pt x="49824" y="116037"/>
                </a:lnTo>
                <a:lnTo>
                  <a:pt x="75882" y="82708"/>
                </a:lnTo>
                <a:lnTo>
                  <a:pt x="106436" y="54295"/>
                </a:lnTo>
                <a:lnTo>
                  <a:pt x="141013" y="31306"/>
                </a:lnTo>
                <a:lnTo>
                  <a:pt x="179141" y="14254"/>
                </a:lnTo>
                <a:lnTo>
                  <a:pt x="220347" y="3648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89947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394372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841415" y="4723129"/>
            <a:ext cx="448733" cy="999490"/>
          </a:xfrm>
          <a:custGeom>
            <a:avLst/>
            <a:gdLst/>
            <a:ahLst/>
            <a:cxnLst/>
            <a:rect l="l" t="t" r="r" b="b"/>
            <a:pathLst>
              <a:path w="336550" h="999489">
                <a:moveTo>
                  <a:pt x="0" y="0"/>
                </a:moveTo>
                <a:lnTo>
                  <a:pt x="336550" y="99949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936240" y="5670550"/>
            <a:ext cx="704427" cy="577850"/>
          </a:xfrm>
          <a:custGeom>
            <a:avLst/>
            <a:gdLst/>
            <a:ahLst/>
            <a:cxnLst/>
            <a:rect l="l" t="t" r="r" b="b"/>
            <a:pathLst>
              <a:path w="528319" h="577850">
                <a:moveTo>
                  <a:pt x="264159" y="0"/>
                </a:moveTo>
                <a:lnTo>
                  <a:pt x="220347" y="3648"/>
                </a:lnTo>
                <a:lnTo>
                  <a:pt x="179141" y="14254"/>
                </a:lnTo>
                <a:lnTo>
                  <a:pt x="141013" y="31306"/>
                </a:lnTo>
                <a:lnTo>
                  <a:pt x="106436" y="54295"/>
                </a:lnTo>
                <a:lnTo>
                  <a:pt x="75882" y="82708"/>
                </a:lnTo>
                <a:lnTo>
                  <a:pt x="49824" y="116037"/>
                </a:lnTo>
                <a:lnTo>
                  <a:pt x="28735" y="153770"/>
                </a:lnTo>
                <a:lnTo>
                  <a:pt x="13086" y="195397"/>
                </a:lnTo>
                <a:lnTo>
                  <a:pt x="3350" y="240407"/>
                </a:lnTo>
                <a:lnTo>
                  <a:pt x="0" y="288290"/>
                </a:lnTo>
                <a:lnTo>
                  <a:pt x="3350" y="336208"/>
                </a:lnTo>
                <a:lnTo>
                  <a:pt x="13086" y="381314"/>
                </a:lnTo>
                <a:lnTo>
                  <a:pt x="28735" y="423083"/>
                </a:lnTo>
                <a:lnTo>
                  <a:pt x="49824" y="460989"/>
                </a:lnTo>
                <a:lnTo>
                  <a:pt x="75882" y="494506"/>
                </a:lnTo>
                <a:lnTo>
                  <a:pt x="106436" y="523107"/>
                </a:lnTo>
                <a:lnTo>
                  <a:pt x="141013" y="546268"/>
                </a:lnTo>
                <a:lnTo>
                  <a:pt x="179141" y="563463"/>
                </a:lnTo>
                <a:lnTo>
                  <a:pt x="220347" y="574165"/>
                </a:lnTo>
                <a:lnTo>
                  <a:pt x="264159" y="577850"/>
                </a:lnTo>
                <a:lnTo>
                  <a:pt x="307972" y="574165"/>
                </a:lnTo>
                <a:lnTo>
                  <a:pt x="349178" y="563463"/>
                </a:lnTo>
                <a:lnTo>
                  <a:pt x="387306" y="546268"/>
                </a:lnTo>
                <a:lnTo>
                  <a:pt x="421883" y="523107"/>
                </a:lnTo>
                <a:lnTo>
                  <a:pt x="452437" y="494506"/>
                </a:lnTo>
                <a:lnTo>
                  <a:pt x="478495" y="460989"/>
                </a:lnTo>
                <a:lnTo>
                  <a:pt x="499584" y="423083"/>
                </a:lnTo>
                <a:lnTo>
                  <a:pt x="515233" y="381314"/>
                </a:lnTo>
                <a:lnTo>
                  <a:pt x="524969" y="336208"/>
                </a:lnTo>
                <a:lnTo>
                  <a:pt x="528319" y="288290"/>
                </a:lnTo>
                <a:lnTo>
                  <a:pt x="524969" y="240407"/>
                </a:lnTo>
                <a:lnTo>
                  <a:pt x="515233" y="195397"/>
                </a:lnTo>
                <a:lnTo>
                  <a:pt x="499584" y="153770"/>
                </a:lnTo>
                <a:lnTo>
                  <a:pt x="478495" y="116037"/>
                </a:lnTo>
                <a:lnTo>
                  <a:pt x="452437" y="82708"/>
                </a:lnTo>
                <a:lnTo>
                  <a:pt x="421883" y="54295"/>
                </a:lnTo>
                <a:lnTo>
                  <a:pt x="387306" y="31306"/>
                </a:lnTo>
                <a:lnTo>
                  <a:pt x="349178" y="14254"/>
                </a:lnTo>
                <a:lnTo>
                  <a:pt x="307972" y="3648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640667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934547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375572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90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208"/>
                </a:lnTo>
                <a:lnTo>
                  <a:pt x="513963" y="381314"/>
                </a:lnTo>
                <a:lnTo>
                  <a:pt x="498314" y="423083"/>
                </a:lnTo>
                <a:lnTo>
                  <a:pt x="477225" y="460989"/>
                </a:lnTo>
                <a:lnTo>
                  <a:pt x="451167" y="494506"/>
                </a:lnTo>
                <a:lnTo>
                  <a:pt x="420613" y="523107"/>
                </a:lnTo>
                <a:lnTo>
                  <a:pt x="386036" y="546268"/>
                </a:lnTo>
                <a:lnTo>
                  <a:pt x="347908" y="563463"/>
                </a:lnTo>
                <a:lnTo>
                  <a:pt x="306702" y="574165"/>
                </a:lnTo>
                <a:lnTo>
                  <a:pt x="262890" y="577850"/>
                </a:lnTo>
                <a:lnTo>
                  <a:pt x="214739" y="573313"/>
                </a:lnTo>
                <a:lnTo>
                  <a:pt x="169788" y="560184"/>
                </a:lnTo>
                <a:lnTo>
                  <a:pt x="128693" y="539185"/>
                </a:lnTo>
                <a:lnTo>
                  <a:pt x="92114" y="511036"/>
                </a:lnTo>
                <a:lnTo>
                  <a:pt x="60709" y="476459"/>
                </a:lnTo>
                <a:lnTo>
                  <a:pt x="35136" y="436174"/>
                </a:lnTo>
                <a:lnTo>
                  <a:pt x="16055" y="390903"/>
                </a:lnTo>
                <a:lnTo>
                  <a:pt x="4123" y="341368"/>
                </a:lnTo>
                <a:lnTo>
                  <a:pt x="0" y="288290"/>
                </a:lnTo>
                <a:lnTo>
                  <a:pt x="4123" y="235254"/>
                </a:lnTo>
                <a:lnTo>
                  <a:pt x="16055" y="185836"/>
                </a:lnTo>
                <a:lnTo>
                  <a:pt x="35136" y="140734"/>
                </a:lnTo>
                <a:lnTo>
                  <a:pt x="60709" y="100650"/>
                </a:lnTo>
                <a:lnTo>
                  <a:pt x="92114" y="66283"/>
                </a:lnTo>
                <a:lnTo>
                  <a:pt x="128693" y="38335"/>
                </a:lnTo>
                <a:lnTo>
                  <a:pt x="169788" y="17504"/>
                </a:lnTo>
                <a:lnTo>
                  <a:pt x="214739" y="4492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375572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078305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81040" y="1169670"/>
            <a:ext cx="575733" cy="128270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37465" algn="ctr">
              <a:spcBef>
                <a:spcPts val="136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44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14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920240" y="5145390"/>
            <a:ext cx="304800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55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166533" y="5145390"/>
            <a:ext cx="360680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 algn="ctr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34925" algn="ctr">
              <a:spcBef>
                <a:spcPts val="155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70401" y="5178410"/>
            <a:ext cx="577427" cy="1071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29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74439" y="2403637"/>
            <a:ext cx="314960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45085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1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017933" y="2403637"/>
            <a:ext cx="577427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85090" algn="ctr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01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495972" y="3556636"/>
            <a:ext cx="304800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9685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130800" y="3556636"/>
            <a:ext cx="321733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4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19056" y="3578860"/>
            <a:ext cx="328505" cy="11112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spcBef>
                <a:spcPts val="73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0480">
              <a:spcBef>
                <a:spcPts val="7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496213" y="3556636"/>
            <a:ext cx="313267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445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68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85600" y="670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 idx="4294967295"/>
          </p:nvPr>
        </p:nvSpPr>
        <p:spPr>
          <a:xfrm>
            <a:off x="2494280" y="604520"/>
            <a:ext cx="719497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Heap-Sort</a:t>
            </a:r>
            <a:r>
              <a:rPr spc="-25" dirty="0"/>
              <a:t> </a:t>
            </a:r>
            <a:r>
              <a:rPr spc="-5" dirty="0"/>
              <a:t>(3)</a:t>
            </a:r>
          </a:p>
        </p:txBody>
      </p:sp>
      <p:sp>
        <p:nvSpPr>
          <p:cNvPr id="10" name="object 10"/>
          <p:cNvSpPr/>
          <p:nvPr/>
        </p:nvSpPr>
        <p:spPr>
          <a:xfrm>
            <a:off x="5716695" y="190500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19">
                <a:moveTo>
                  <a:pt x="264159" y="0"/>
                </a:moveTo>
                <a:lnTo>
                  <a:pt x="307628" y="3649"/>
                </a:lnTo>
                <a:lnTo>
                  <a:pt x="348559" y="14264"/>
                </a:lnTo>
                <a:lnTo>
                  <a:pt x="386472" y="31341"/>
                </a:lnTo>
                <a:lnTo>
                  <a:pt x="420888" y="54376"/>
                </a:lnTo>
                <a:lnTo>
                  <a:pt x="451326" y="82867"/>
                </a:lnTo>
                <a:lnTo>
                  <a:pt x="477306" y="116311"/>
                </a:lnTo>
                <a:lnTo>
                  <a:pt x="498349" y="154205"/>
                </a:lnTo>
                <a:lnTo>
                  <a:pt x="513974" y="196047"/>
                </a:lnTo>
                <a:lnTo>
                  <a:pt x="523701" y="241333"/>
                </a:lnTo>
                <a:lnTo>
                  <a:pt x="527050" y="289560"/>
                </a:lnTo>
                <a:lnTo>
                  <a:pt x="522926" y="342638"/>
                </a:lnTo>
                <a:lnTo>
                  <a:pt x="510994" y="392173"/>
                </a:lnTo>
                <a:lnTo>
                  <a:pt x="491913" y="437444"/>
                </a:lnTo>
                <a:lnTo>
                  <a:pt x="466340" y="477729"/>
                </a:lnTo>
                <a:lnTo>
                  <a:pt x="434935" y="512306"/>
                </a:lnTo>
                <a:lnTo>
                  <a:pt x="398356" y="540455"/>
                </a:lnTo>
                <a:lnTo>
                  <a:pt x="357261" y="561454"/>
                </a:lnTo>
                <a:lnTo>
                  <a:pt x="312310" y="574583"/>
                </a:lnTo>
                <a:lnTo>
                  <a:pt x="264159" y="579120"/>
                </a:lnTo>
                <a:lnTo>
                  <a:pt x="220347" y="575435"/>
                </a:lnTo>
                <a:lnTo>
                  <a:pt x="179141" y="564733"/>
                </a:lnTo>
                <a:lnTo>
                  <a:pt x="141013" y="547538"/>
                </a:lnTo>
                <a:lnTo>
                  <a:pt x="106436" y="524377"/>
                </a:lnTo>
                <a:lnTo>
                  <a:pt x="75882" y="495776"/>
                </a:lnTo>
                <a:lnTo>
                  <a:pt x="49824" y="462259"/>
                </a:lnTo>
                <a:lnTo>
                  <a:pt x="28735" y="424353"/>
                </a:lnTo>
                <a:lnTo>
                  <a:pt x="13086" y="382584"/>
                </a:lnTo>
                <a:lnTo>
                  <a:pt x="3350" y="337478"/>
                </a:lnTo>
                <a:lnTo>
                  <a:pt x="0" y="289560"/>
                </a:lnTo>
                <a:lnTo>
                  <a:pt x="3350" y="241333"/>
                </a:lnTo>
                <a:lnTo>
                  <a:pt x="13086" y="196047"/>
                </a:lnTo>
                <a:lnTo>
                  <a:pt x="28735" y="154205"/>
                </a:lnTo>
                <a:lnTo>
                  <a:pt x="49824" y="116311"/>
                </a:lnTo>
                <a:lnTo>
                  <a:pt x="75882" y="82867"/>
                </a:lnTo>
                <a:lnTo>
                  <a:pt x="106436" y="54376"/>
                </a:lnTo>
                <a:lnTo>
                  <a:pt x="141013" y="31341"/>
                </a:lnTo>
                <a:lnTo>
                  <a:pt x="179141" y="14264"/>
                </a:lnTo>
                <a:lnTo>
                  <a:pt x="220347" y="3649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16693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21120" y="2484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53748" y="24053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1270000" y="0"/>
                </a:moveTo>
                <a:lnTo>
                  <a:pt x="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76320" y="30365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4160" y="0"/>
                </a:moveTo>
                <a:lnTo>
                  <a:pt x="307936" y="3684"/>
                </a:lnTo>
                <a:lnTo>
                  <a:pt x="349046" y="14386"/>
                </a:lnTo>
                <a:lnTo>
                  <a:pt x="387032" y="31581"/>
                </a:lnTo>
                <a:lnTo>
                  <a:pt x="421436" y="54742"/>
                </a:lnTo>
                <a:lnTo>
                  <a:pt x="451802" y="83343"/>
                </a:lnTo>
                <a:lnTo>
                  <a:pt x="477672" y="116860"/>
                </a:lnTo>
                <a:lnTo>
                  <a:pt x="498589" y="154766"/>
                </a:lnTo>
                <a:lnTo>
                  <a:pt x="514096" y="196535"/>
                </a:lnTo>
                <a:lnTo>
                  <a:pt x="523735" y="241641"/>
                </a:lnTo>
                <a:lnTo>
                  <a:pt x="527050" y="289559"/>
                </a:lnTo>
                <a:lnTo>
                  <a:pt x="523735" y="337478"/>
                </a:lnTo>
                <a:lnTo>
                  <a:pt x="514096" y="382584"/>
                </a:lnTo>
                <a:lnTo>
                  <a:pt x="498589" y="424353"/>
                </a:lnTo>
                <a:lnTo>
                  <a:pt x="477672" y="462259"/>
                </a:lnTo>
                <a:lnTo>
                  <a:pt x="451802" y="495776"/>
                </a:lnTo>
                <a:lnTo>
                  <a:pt x="421436" y="524377"/>
                </a:lnTo>
                <a:lnTo>
                  <a:pt x="387032" y="547538"/>
                </a:lnTo>
                <a:lnTo>
                  <a:pt x="349046" y="564733"/>
                </a:lnTo>
                <a:lnTo>
                  <a:pt x="307936" y="575435"/>
                </a:lnTo>
                <a:lnTo>
                  <a:pt x="264160" y="579119"/>
                </a:lnTo>
                <a:lnTo>
                  <a:pt x="220347" y="575435"/>
                </a:lnTo>
                <a:lnTo>
                  <a:pt x="179141" y="564733"/>
                </a:lnTo>
                <a:lnTo>
                  <a:pt x="141013" y="547538"/>
                </a:lnTo>
                <a:lnTo>
                  <a:pt x="106436" y="524377"/>
                </a:lnTo>
                <a:lnTo>
                  <a:pt x="75882" y="495776"/>
                </a:lnTo>
                <a:lnTo>
                  <a:pt x="49824" y="462259"/>
                </a:lnTo>
                <a:lnTo>
                  <a:pt x="28735" y="424353"/>
                </a:lnTo>
                <a:lnTo>
                  <a:pt x="13086" y="382584"/>
                </a:lnTo>
                <a:lnTo>
                  <a:pt x="3350" y="337478"/>
                </a:lnTo>
                <a:lnTo>
                  <a:pt x="0" y="289559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76319" y="3036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80747" y="3615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41415" y="356362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622300" y="0"/>
                </a:moveTo>
                <a:lnTo>
                  <a:pt x="0" y="6832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67372" y="4168140"/>
            <a:ext cx="701040" cy="577850"/>
          </a:xfrm>
          <a:custGeom>
            <a:avLst/>
            <a:gdLst/>
            <a:ahLst/>
            <a:cxnLst/>
            <a:rect l="l" t="t" r="r" b="b"/>
            <a:pathLst>
              <a:path w="525780" h="577850">
                <a:moveTo>
                  <a:pt x="262889" y="0"/>
                </a:moveTo>
                <a:lnTo>
                  <a:pt x="311040" y="4536"/>
                </a:lnTo>
                <a:lnTo>
                  <a:pt x="355991" y="17665"/>
                </a:lnTo>
                <a:lnTo>
                  <a:pt x="397086" y="38664"/>
                </a:lnTo>
                <a:lnTo>
                  <a:pt x="433665" y="66813"/>
                </a:lnTo>
                <a:lnTo>
                  <a:pt x="465070" y="101390"/>
                </a:lnTo>
                <a:lnTo>
                  <a:pt x="490643" y="141675"/>
                </a:lnTo>
                <a:lnTo>
                  <a:pt x="509724" y="186946"/>
                </a:lnTo>
                <a:lnTo>
                  <a:pt x="521656" y="236481"/>
                </a:lnTo>
                <a:lnTo>
                  <a:pt x="525780" y="289560"/>
                </a:lnTo>
                <a:lnTo>
                  <a:pt x="521656" y="342595"/>
                </a:lnTo>
                <a:lnTo>
                  <a:pt x="509724" y="392013"/>
                </a:lnTo>
                <a:lnTo>
                  <a:pt x="490643" y="437115"/>
                </a:lnTo>
                <a:lnTo>
                  <a:pt x="465070" y="477199"/>
                </a:lnTo>
                <a:lnTo>
                  <a:pt x="433665" y="511566"/>
                </a:lnTo>
                <a:lnTo>
                  <a:pt x="397086" y="539514"/>
                </a:lnTo>
                <a:lnTo>
                  <a:pt x="355991" y="560345"/>
                </a:lnTo>
                <a:lnTo>
                  <a:pt x="311040" y="573357"/>
                </a:lnTo>
                <a:lnTo>
                  <a:pt x="262889" y="577850"/>
                </a:lnTo>
                <a:lnTo>
                  <a:pt x="214405" y="573357"/>
                </a:lnTo>
                <a:lnTo>
                  <a:pt x="169275" y="560345"/>
                </a:lnTo>
                <a:lnTo>
                  <a:pt x="128128" y="539514"/>
                </a:lnTo>
                <a:lnTo>
                  <a:pt x="91591" y="511566"/>
                </a:lnTo>
                <a:lnTo>
                  <a:pt x="60291" y="477199"/>
                </a:lnTo>
                <a:lnTo>
                  <a:pt x="34854" y="437115"/>
                </a:lnTo>
                <a:lnTo>
                  <a:pt x="15908" y="392013"/>
                </a:lnTo>
                <a:lnTo>
                  <a:pt x="4081" y="342595"/>
                </a:lnTo>
                <a:lnTo>
                  <a:pt x="0" y="289560"/>
                </a:lnTo>
                <a:lnTo>
                  <a:pt x="3314" y="241641"/>
                </a:lnTo>
                <a:lnTo>
                  <a:pt x="12954" y="196535"/>
                </a:lnTo>
                <a:lnTo>
                  <a:pt x="28460" y="154766"/>
                </a:lnTo>
                <a:lnTo>
                  <a:pt x="49377" y="116860"/>
                </a:lnTo>
                <a:lnTo>
                  <a:pt x="75247" y="83343"/>
                </a:lnTo>
                <a:lnTo>
                  <a:pt x="105613" y="54742"/>
                </a:lnTo>
                <a:lnTo>
                  <a:pt x="140017" y="31581"/>
                </a:lnTo>
                <a:lnTo>
                  <a:pt x="178003" y="14386"/>
                </a:lnTo>
                <a:lnTo>
                  <a:pt x="219113" y="3684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67372" y="416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70105" y="4747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18095" y="353695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0" y="0"/>
                </a:moveTo>
                <a:lnTo>
                  <a:pt x="622300" y="6832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19135" y="41414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2889" y="0"/>
                </a:moveTo>
                <a:lnTo>
                  <a:pt x="214739" y="4536"/>
                </a:lnTo>
                <a:lnTo>
                  <a:pt x="169788" y="17665"/>
                </a:lnTo>
                <a:lnTo>
                  <a:pt x="128693" y="38664"/>
                </a:lnTo>
                <a:lnTo>
                  <a:pt x="92114" y="66813"/>
                </a:lnTo>
                <a:lnTo>
                  <a:pt x="60709" y="101390"/>
                </a:lnTo>
                <a:lnTo>
                  <a:pt x="35136" y="141675"/>
                </a:lnTo>
                <a:lnTo>
                  <a:pt x="16055" y="186946"/>
                </a:lnTo>
                <a:lnTo>
                  <a:pt x="4123" y="236481"/>
                </a:lnTo>
                <a:lnTo>
                  <a:pt x="0" y="289559"/>
                </a:lnTo>
                <a:lnTo>
                  <a:pt x="4123" y="342638"/>
                </a:lnTo>
                <a:lnTo>
                  <a:pt x="16055" y="392173"/>
                </a:lnTo>
                <a:lnTo>
                  <a:pt x="35136" y="437444"/>
                </a:lnTo>
                <a:lnTo>
                  <a:pt x="60709" y="477729"/>
                </a:lnTo>
                <a:lnTo>
                  <a:pt x="92114" y="512306"/>
                </a:lnTo>
                <a:lnTo>
                  <a:pt x="128693" y="540455"/>
                </a:lnTo>
                <a:lnTo>
                  <a:pt x="169788" y="561454"/>
                </a:lnTo>
                <a:lnTo>
                  <a:pt x="214739" y="574583"/>
                </a:lnTo>
                <a:lnTo>
                  <a:pt x="262889" y="579119"/>
                </a:lnTo>
                <a:lnTo>
                  <a:pt x="306702" y="575435"/>
                </a:lnTo>
                <a:lnTo>
                  <a:pt x="347908" y="564733"/>
                </a:lnTo>
                <a:lnTo>
                  <a:pt x="386036" y="547538"/>
                </a:lnTo>
                <a:lnTo>
                  <a:pt x="420613" y="524377"/>
                </a:lnTo>
                <a:lnTo>
                  <a:pt x="451167" y="495776"/>
                </a:lnTo>
                <a:lnTo>
                  <a:pt x="477225" y="462259"/>
                </a:lnTo>
                <a:lnTo>
                  <a:pt x="498314" y="424353"/>
                </a:lnTo>
                <a:lnTo>
                  <a:pt x="513963" y="382584"/>
                </a:lnTo>
                <a:lnTo>
                  <a:pt x="523699" y="337478"/>
                </a:lnTo>
                <a:lnTo>
                  <a:pt x="527050" y="289559"/>
                </a:lnTo>
                <a:lnTo>
                  <a:pt x="523699" y="241641"/>
                </a:lnTo>
                <a:lnTo>
                  <a:pt x="513963" y="196535"/>
                </a:lnTo>
                <a:lnTo>
                  <a:pt x="498314" y="154766"/>
                </a:lnTo>
                <a:lnTo>
                  <a:pt x="477225" y="116860"/>
                </a:lnTo>
                <a:lnTo>
                  <a:pt x="451167" y="83343"/>
                </a:lnTo>
                <a:lnTo>
                  <a:pt x="420613" y="54742"/>
                </a:lnTo>
                <a:lnTo>
                  <a:pt x="386036" y="31581"/>
                </a:lnTo>
                <a:lnTo>
                  <a:pt x="347908" y="14386"/>
                </a:lnTo>
                <a:lnTo>
                  <a:pt x="306702" y="3684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21867" y="4141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19133" y="4720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358468" y="24053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0" y="0"/>
                </a:moveTo>
                <a:lnTo>
                  <a:pt x="127000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955280" y="30111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4160" y="0"/>
                </a:moveTo>
                <a:lnTo>
                  <a:pt x="220347" y="3684"/>
                </a:lnTo>
                <a:lnTo>
                  <a:pt x="179141" y="14386"/>
                </a:lnTo>
                <a:lnTo>
                  <a:pt x="141013" y="31581"/>
                </a:lnTo>
                <a:lnTo>
                  <a:pt x="106436" y="54742"/>
                </a:lnTo>
                <a:lnTo>
                  <a:pt x="75882" y="83343"/>
                </a:lnTo>
                <a:lnTo>
                  <a:pt x="49824" y="116860"/>
                </a:lnTo>
                <a:lnTo>
                  <a:pt x="28735" y="154766"/>
                </a:lnTo>
                <a:lnTo>
                  <a:pt x="13086" y="196535"/>
                </a:lnTo>
                <a:lnTo>
                  <a:pt x="3350" y="241641"/>
                </a:lnTo>
                <a:lnTo>
                  <a:pt x="0" y="289559"/>
                </a:lnTo>
                <a:lnTo>
                  <a:pt x="3350" y="337478"/>
                </a:lnTo>
                <a:lnTo>
                  <a:pt x="13086" y="382584"/>
                </a:lnTo>
                <a:lnTo>
                  <a:pt x="28735" y="424353"/>
                </a:lnTo>
                <a:lnTo>
                  <a:pt x="49824" y="462259"/>
                </a:lnTo>
                <a:lnTo>
                  <a:pt x="75882" y="495776"/>
                </a:lnTo>
                <a:lnTo>
                  <a:pt x="106436" y="524377"/>
                </a:lnTo>
                <a:lnTo>
                  <a:pt x="141013" y="547538"/>
                </a:lnTo>
                <a:lnTo>
                  <a:pt x="179141" y="564733"/>
                </a:lnTo>
                <a:lnTo>
                  <a:pt x="220347" y="575435"/>
                </a:lnTo>
                <a:lnTo>
                  <a:pt x="264160" y="579119"/>
                </a:lnTo>
                <a:lnTo>
                  <a:pt x="307936" y="575435"/>
                </a:lnTo>
                <a:lnTo>
                  <a:pt x="349046" y="564733"/>
                </a:lnTo>
                <a:lnTo>
                  <a:pt x="387032" y="547538"/>
                </a:lnTo>
                <a:lnTo>
                  <a:pt x="421436" y="524377"/>
                </a:lnTo>
                <a:lnTo>
                  <a:pt x="451802" y="495776"/>
                </a:lnTo>
                <a:lnTo>
                  <a:pt x="477672" y="462259"/>
                </a:lnTo>
                <a:lnTo>
                  <a:pt x="498589" y="424353"/>
                </a:lnTo>
                <a:lnTo>
                  <a:pt x="514095" y="382584"/>
                </a:lnTo>
                <a:lnTo>
                  <a:pt x="523735" y="337478"/>
                </a:lnTo>
                <a:lnTo>
                  <a:pt x="527050" y="289559"/>
                </a:lnTo>
                <a:lnTo>
                  <a:pt x="523735" y="241641"/>
                </a:lnTo>
                <a:lnTo>
                  <a:pt x="514095" y="196535"/>
                </a:lnTo>
                <a:lnTo>
                  <a:pt x="498589" y="154766"/>
                </a:lnTo>
                <a:lnTo>
                  <a:pt x="477672" y="116860"/>
                </a:lnTo>
                <a:lnTo>
                  <a:pt x="451802" y="83343"/>
                </a:lnTo>
                <a:lnTo>
                  <a:pt x="421436" y="54742"/>
                </a:lnTo>
                <a:lnTo>
                  <a:pt x="387032" y="31581"/>
                </a:lnTo>
                <a:lnTo>
                  <a:pt x="349046" y="14386"/>
                </a:lnTo>
                <a:lnTo>
                  <a:pt x="307936" y="3684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58012" y="301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955279" y="35902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564880" y="353822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0" y="0"/>
                </a:moveTo>
                <a:lnTo>
                  <a:pt x="622299" y="6832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267612" y="414274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2890" y="0"/>
                </a:moveTo>
                <a:lnTo>
                  <a:pt x="219113" y="3684"/>
                </a:lnTo>
                <a:lnTo>
                  <a:pt x="178003" y="14386"/>
                </a:lnTo>
                <a:lnTo>
                  <a:pt x="140017" y="31581"/>
                </a:lnTo>
                <a:lnTo>
                  <a:pt x="105613" y="54742"/>
                </a:lnTo>
                <a:lnTo>
                  <a:pt x="75247" y="83343"/>
                </a:lnTo>
                <a:lnTo>
                  <a:pt x="49377" y="116860"/>
                </a:lnTo>
                <a:lnTo>
                  <a:pt x="28460" y="154766"/>
                </a:lnTo>
                <a:lnTo>
                  <a:pt x="12953" y="196535"/>
                </a:lnTo>
                <a:lnTo>
                  <a:pt x="3314" y="241641"/>
                </a:lnTo>
                <a:lnTo>
                  <a:pt x="0" y="289560"/>
                </a:lnTo>
                <a:lnTo>
                  <a:pt x="3314" y="337478"/>
                </a:lnTo>
                <a:lnTo>
                  <a:pt x="12953" y="382584"/>
                </a:lnTo>
                <a:lnTo>
                  <a:pt x="28460" y="424353"/>
                </a:lnTo>
                <a:lnTo>
                  <a:pt x="49377" y="462259"/>
                </a:lnTo>
                <a:lnTo>
                  <a:pt x="75247" y="495776"/>
                </a:lnTo>
                <a:lnTo>
                  <a:pt x="105613" y="524377"/>
                </a:lnTo>
                <a:lnTo>
                  <a:pt x="140017" y="547538"/>
                </a:lnTo>
                <a:lnTo>
                  <a:pt x="178003" y="564733"/>
                </a:lnTo>
                <a:lnTo>
                  <a:pt x="219113" y="575435"/>
                </a:lnTo>
                <a:lnTo>
                  <a:pt x="262890" y="579120"/>
                </a:lnTo>
                <a:lnTo>
                  <a:pt x="306702" y="575435"/>
                </a:lnTo>
                <a:lnTo>
                  <a:pt x="347908" y="564733"/>
                </a:lnTo>
                <a:lnTo>
                  <a:pt x="386036" y="547538"/>
                </a:lnTo>
                <a:lnTo>
                  <a:pt x="420613" y="524377"/>
                </a:lnTo>
                <a:lnTo>
                  <a:pt x="451167" y="495776"/>
                </a:lnTo>
                <a:lnTo>
                  <a:pt x="477225" y="462259"/>
                </a:lnTo>
                <a:lnTo>
                  <a:pt x="498314" y="424353"/>
                </a:lnTo>
                <a:lnTo>
                  <a:pt x="513963" y="382584"/>
                </a:lnTo>
                <a:lnTo>
                  <a:pt x="523699" y="337478"/>
                </a:lnTo>
                <a:lnTo>
                  <a:pt x="527050" y="289560"/>
                </a:lnTo>
                <a:lnTo>
                  <a:pt x="523699" y="241641"/>
                </a:lnTo>
                <a:lnTo>
                  <a:pt x="513963" y="196535"/>
                </a:lnTo>
                <a:lnTo>
                  <a:pt x="498314" y="154766"/>
                </a:lnTo>
                <a:lnTo>
                  <a:pt x="477225" y="116860"/>
                </a:lnTo>
                <a:lnTo>
                  <a:pt x="451167" y="83343"/>
                </a:lnTo>
                <a:lnTo>
                  <a:pt x="420613" y="54742"/>
                </a:lnTo>
                <a:lnTo>
                  <a:pt x="386036" y="31581"/>
                </a:lnTo>
                <a:lnTo>
                  <a:pt x="347908" y="14386"/>
                </a:lnTo>
                <a:lnTo>
                  <a:pt x="306702" y="3684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970345" y="4142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265920" y="4721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188200" y="3511550"/>
            <a:ext cx="829733" cy="684530"/>
          </a:xfrm>
          <a:custGeom>
            <a:avLst/>
            <a:gdLst/>
            <a:ahLst/>
            <a:cxnLst/>
            <a:rect l="l" t="t" r="r" b="b"/>
            <a:pathLst>
              <a:path w="622300" h="684529">
                <a:moveTo>
                  <a:pt x="622300" y="0"/>
                </a:moveTo>
                <a:lnTo>
                  <a:pt x="0" y="6845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612468" y="411734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60" y="0"/>
                </a:moveTo>
                <a:lnTo>
                  <a:pt x="312310" y="4492"/>
                </a:lnTo>
                <a:lnTo>
                  <a:pt x="357261" y="17504"/>
                </a:lnTo>
                <a:lnTo>
                  <a:pt x="398356" y="38335"/>
                </a:lnTo>
                <a:lnTo>
                  <a:pt x="434935" y="66283"/>
                </a:lnTo>
                <a:lnTo>
                  <a:pt x="466340" y="100650"/>
                </a:lnTo>
                <a:lnTo>
                  <a:pt x="491913" y="140734"/>
                </a:lnTo>
                <a:lnTo>
                  <a:pt x="510994" y="185836"/>
                </a:lnTo>
                <a:lnTo>
                  <a:pt x="522926" y="235254"/>
                </a:lnTo>
                <a:lnTo>
                  <a:pt x="527050" y="288290"/>
                </a:lnTo>
                <a:lnTo>
                  <a:pt x="522926" y="341368"/>
                </a:lnTo>
                <a:lnTo>
                  <a:pt x="510994" y="390903"/>
                </a:lnTo>
                <a:lnTo>
                  <a:pt x="491913" y="436174"/>
                </a:lnTo>
                <a:lnTo>
                  <a:pt x="466340" y="476459"/>
                </a:lnTo>
                <a:lnTo>
                  <a:pt x="434935" y="511036"/>
                </a:lnTo>
                <a:lnTo>
                  <a:pt x="398356" y="539185"/>
                </a:lnTo>
                <a:lnTo>
                  <a:pt x="357261" y="560184"/>
                </a:lnTo>
                <a:lnTo>
                  <a:pt x="312310" y="573313"/>
                </a:lnTo>
                <a:lnTo>
                  <a:pt x="264160" y="577850"/>
                </a:lnTo>
                <a:lnTo>
                  <a:pt x="220347" y="574165"/>
                </a:lnTo>
                <a:lnTo>
                  <a:pt x="179141" y="563463"/>
                </a:lnTo>
                <a:lnTo>
                  <a:pt x="141013" y="546268"/>
                </a:lnTo>
                <a:lnTo>
                  <a:pt x="106436" y="523107"/>
                </a:lnTo>
                <a:lnTo>
                  <a:pt x="75882" y="494506"/>
                </a:lnTo>
                <a:lnTo>
                  <a:pt x="49824" y="460989"/>
                </a:lnTo>
                <a:lnTo>
                  <a:pt x="28735" y="423083"/>
                </a:lnTo>
                <a:lnTo>
                  <a:pt x="13086" y="381314"/>
                </a:lnTo>
                <a:lnTo>
                  <a:pt x="3350" y="336208"/>
                </a:lnTo>
                <a:lnTo>
                  <a:pt x="0" y="288290"/>
                </a:lnTo>
                <a:lnTo>
                  <a:pt x="3350" y="240407"/>
                </a:lnTo>
                <a:lnTo>
                  <a:pt x="13086" y="195397"/>
                </a:lnTo>
                <a:lnTo>
                  <a:pt x="28735" y="153770"/>
                </a:lnTo>
                <a:lnTo>
                  <a:pt x="49824" y="116037"/>
                </a:lnTo>
                <a:lnTo>
                  <a:pt x="75882" y="82708"/>
                </a:lnTo>
                <a:lnTo>
                  <a:pt x="106436" y="54295"/>
                </a:lnTo>
                <a:lnTo>
                  <a:pt x="141013" y="31306"/>
                </a:lnTo>
                <a:lnTo>
                  <a:pt x="179141" y="14254"/>
                </a:lnTo>
                <a:lnTo>
                  <a:pt x="220347" y="3648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612467" y="4117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16893" y="4696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070948" y="4723132"/>
            <a:ext cx="353907" cy="972819"/>
          </a:xfrm>
          <a:custGeom>
            <a:avLst/>
            <a:gdLst/>
            <a:ahLst/>
            <a:cxnLst/>
            <a:rect l="l" t="t" r="r" b="b"/>
            <a:pathLst>
              <a:path w="265430" h="972820">
                <a:moveTo>
                  <a:pt x="265429" y="0"/>
                </a:moveTo>
                <a:lnTo>
                  <a:pt x="0" y="9728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89948" y="5670550"/>
            <a:ext cx="704427" cy="577850"/>
          </a:xfrm>
          <a:custGeom>
            <a:avLst/>
            <a:gdLst/>
            <a:ahLst/>
            <a:cxnLst/>
            <a:rect l="l" t="t" r="r" b="b"/>
            <a:pathLst>
              <a:path w="528319" h="577850">
                <a:moveTo>
                  <a:pt x="264159" y="0"/>
                </a:moveTo>
                <a:lnTo>
                  <a:pt x="312353" y="4492"/>
                </a:lnTo>
                <a:lnTo>
                  <a:pt x="357422" y="17504"/>
                </a:lnTo>
                <a:lnTo>
                  <a:pt x="398685" y="38335"/>
                </a:lnTo>
                <a:lnTo>
                  <a:pt x="435465" y="66283"/>
                </a:lnTo>
                <a:lnTo>
                  <a:pt x="467081" y="100650"/>
                </a:lnTo>
                <a:lnTo>
                  <a:pt x="492854" y="140734"/>
                </a:lnTo>
                <a:lnTo>
                  <a:pt x="512104" y="185836"/>
                </a:lnTo>
                <a:lnTo>
                  <a:pt x="524152" y="235254"/>
                </a:lnTo>
                <a:lnTo>
                  <a:pt x="528320" y="288290"/>
                </a:lnTo>
                <a:lnTo>
                  <a:pt x="524935" y="336208"/>
                </a:lnTo>
                <a:lnTo>
                  <a:pt x="515111" y="381314"/>
                </a:lnTo>
                <a:lnTo>
                  <a:pt x="499344" y="423083"/>
                </a:lnTo>
                <a:lnTo>
                  <a:pt x="478129" y="460989"/>
                </a:lnTo>
                <a:lnTo>
                  <a:pt x="451961" y="494506"/>
                </a:lnTo>
                <a:lnTo>
                  <a:pt x="421335" y="523107"/>
                </a:lnTo>
                <a:lnTo>
                  <a:pt x="386746" y="546268"/>
                </a:lnTo>
                <a:lnTo>
                  <a:pt x="348691" y="563463"/>
                </a:lnTo>
                <a:lnTo>
                  <a:pt x="307663" y="574165"/>
                </a:lnTo>
                <a:lnTo>
                  <a:pt x="264159" y="577850"/>
                </a:lnTo>
                <a:lnTo>
                  <a:pt x="220347" y="574165"/>
                </a:lnTo>
                <a:lnTo>
                  <a:pt x="179141" y="563463"/>
                </a:lnTo>
                <a:lnTo>
                  <a:pt x="141013" y="546268"/>
                </a:lnTo>
                <a:lnTo>
                  <a:pt x="106436" y="523107"/>
                </a:lnTo>
                <a:lnTo>
                  <a:pt x="75882" y="494506"/>
                </a:lnTo>
                <a:lnTo>
                  <a:pt x="49824" y="460989"/>
                </a:lnTo>
                <a:lnTo>
                  <a:pt x="28735" y="423083"/>
                </a:lnTo>
                <a:lnTo>
                  <a:pt x="13086" y="381314"/>
                </a:lnTo>
                <a:lnTo>
                  <a:pt x="3350" y="336208"/>
                </a:lnTo>
                <a:lnTo>
                  <a:pt x="0" y="288290"/>
                </a:lnTo>
                <a:lnTo>
                  <a:pt x="3350" y="240407"/>
                </a:lnTo>
                <a:lnTo>
                  <a:pt x="13086" y="195397"/>
                </a:lnTo>
                <a:lnTo>
                  <a:pt x="28735" y="153770"/>
                </a:lnTo>
                <a:lnTo>
                  <a:pt x="49824" y="116037"/>
                </a:lnTo>
                <a:lnTo>
                  <a:pt x="75882" y="82708"/>
                </a:lnTo>
                <a:lnTo>
                  <a:pt x="106436" y="54295"/>
                </a:lnTo>
                <a:lnTo>
                  <a:pt x="141013" y="31306"/>
                </a:lnTo>
                <a:lnTo>
                  <a:pt x="179141" y="14254"/>
                </a:lnTo>
                <a:lnTo>
                  <a:pt x="220347" y="3648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89947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394372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36240" y="5670550"/>
            <a:ext cx="704427" cy="577850"/>
          </a:xfrm>
          <a:custGeom>
            <a:avLst/>
            <a:gdLst/>
            <a:ahLst/>
            <a:cxnLst/>
            <a:rect l="l" t="t" r="r" b="b"/>
            <a:pathLst>
              <a:path w="528319" h="577850">
                <a:moveTo>
                  <a:pt x="264159" y="0"/>
                </a:moveTo>
                <a:lnTo>
                  <a:pt x="220347" y="3648"/>
                </a:lnTo>
                <a:lnTo>
                  <a:pt x="179141" y="14254"/>
                </a:lnTo>
                <a:lnTo>
                  <a:pt x="141013" y="31306"/>
                </a:lnTo>
                <a:lnTo>
                  <a:pt x="106436" y="54295"/>
                </a:lnTo>
                <a:lnTo>
                  <a:pt x="75882" y="82708"/>
                </a:lnTo>
                <a:lnTo>
                  <a:pt x="49824" y="116037"/>
                </a:lnTo>
                <a:lnTo>
                  <a:pt x="28735" y="153770"/>
                </a:lnTo>
                <a:lnTo>
                  <a:pt x="13086" y="195397"/>
                </a:lnTo>
                <a:lnTo>
                  <a:pt x="3350" y="240407"/>
                </a:lnTo>
                <a:lnTo>
                  <a:pt x="0" y="288290"/>
                </a:lnTo>
                <a:lnTo>
                  <a:pt x="3350" y="336208"/>
                </a:lnTo>
                <a:lnTo>
                  <a:pt x="13086" y="381314"/>
                </a:lnTo>
                <a:lnTo>
                  <a:pt x="28735" y="423083"/>
                </a:lnTo>
                <a:lnTo>
                  <a:pt x="49824" y="460989"/>
                </a:lnTo>
                <a:lnTo>
                  <a:pt x="75882" y="494506"/>
                </a:lnTo>
                <a:lnTo>
                  <a:pt x="106436" y="523107"/>
                </a:lnTo>
                <a:lnTo>
                  <a:pt x="141013" y="546268"/>
                </a:lnTo>
                <a:lnTo>
                  <a:pt x="179141" y="563463"/>
                </a:lnTo>
                <a:lnTo>
                  <a:pt x="220347" y="574165"/>
                </a:lnTo>
                <a:lnTo>
                  <a:pt x="264159" y="577850"/>
                </a:lnTo>
                <a:lnTo>
                  <a:pt x="307972" y="574165"/>
                </a:lnTo>
                <a:lnTo>
                  <a:pt x="349178" y="563463"/>
                </a:lnTo>
                <a:lnTo>
                  <a:pt x="387306" y="546268"/>
                </a:lnTo>
                <a:lnTo>
                  <a:pt x="421883" y="523107"/>
                </a:lnTo>
                <a:lnTo>
                  <a:pt x="452437" y="494506"/>
                </a:lnTo>
                <a:lnTo>
                  <a:pt x="478495" y="460989"/>
                </a:lnTo>
                <a:lnTo>
                  <a:pt x="499584" y="423083"/>
                </a:lnTo>
                <a:lnTo>
                  <a:pt x="515233" y="381314"/>
                </a:lnTo>
                <a:lnTo>
                  <a:pt x="524969" y="336208"/>
                </a:lnTo>
                <a:lnTo>
                  <a:pt x="528319" y="288290"/>
                </a:lnTo>
                <a:lnTo>
                  <a:pt x="524969" y="240407"/>
                </a:lnTo>
                <a:lnTo>
                  <a:pt x="515233" y="195397"/>
                </a:lnTo>
                <a:lnTo>
                  <a:pt x="499584" y="153770"/>
                </a:lnTo>
                <a:lnTo>
                  <a:pt x="478495" y="116037"/>
                </a:lnTo>
                <a:lnTo>
                  <a:pt x="452437" y="82708"/>
                </a:lnTo>
                <a:lnTo>
                  <a:pt x="421883" y="54295"/>
                </a:lnTo>
                <a:lnTo>
                  <a:pt x="387306" y="31306"/>
                </a:lnTo>
                <a:lnTo>
                  <a:pt x="349178" y="14254"/>
                </a:lnTo>
                <a:lnTo>
                  <a:pt x="307972" y="3648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640667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934547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375572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90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208"/>
                </a:lnTo>
                <a:lnTo>
                  <a:pt x="513963" y="381314"/>
                </a:lnTo>
                <a:lnTo>
                  <a:pt x="498314" y="423083"/>
                </a:lnTo>
                <a:lnTo>
                  <a:pt x="477225" y="460989"/>
                </a:lnTo>
                <a:lnTo>
                  <a:pt x="451167" y="494506"/>
                </a:lnTo>
                <a:lnTo>
                  <a:pt x="420613" y="523107"/>
                </a:lnTo>
                <a:lnTo>
                  <a:pt x="386036" y="546268"/>
                </a:lnTo>
                <a:lnTo>
                  <a:pt x="347908" y="563463"/>
                </a:lnTo>
                <a:lnTo>
                  <a:pt x="306702" y="574165"/>
                </a:lnTo>
                <a:lnTo>
                  <a:pt x="262890" y="577850"/>
                </a:lnTo>
                <a:lnTo>
                  <a:pt x="214739" y="573313"/>
                </a:lnTo>
                <a:lnTo>
                  <a:pt x="169788" y="560184"/>
                </a:lnTo>
                <a:lnTo>
                  <a:pt x="128693" y="539185"/>
                </a:lnTo>
                <a:lnTo>
                  <a:pt x="92114" y="511036"/>
                </a:lnTo>
                <a:lnTo>
                  <a:pt x="60709" y="476459"/>
                </a:lnTo>
                <a:lnTo>
                  <a:pt x="35136" y="436174"/>
                </a:lnTo>
                <a:lnTo>
                  <a:pt x="16055" y="390903"/>
                </a:lnTo>
                <a:lnTo>
                  <a:pt x="4123" y="341368"/>
                </a:lnTo>
                <a:lnTo>
                  <a:pt x="0" y="288290"/>
                </a:lnTo>
                <a:lnTo>
                  <a:pt x="4123" y="235254"/>
                </a:lnTo>
                <a:lnTo>
                  <a:pt x="16055" y="185836"/>
                </a:lnTo>
                <a:lnTo>
                  <a:pt x="35136" y="140734"/>
                </a:lnTo>
                <a:lnTo>
                  <a:pt x="60709" y="100650"/>
                </a:lnTo>
                <a:lnTo>
                  <a:pt x="92114" y="66283"/>
                </a:lnTo>
                <a:lnTo>
                  <a:pt x="128693" y="38335"/>
                </a:lnTo>
                <a:lnTo>
                  <a:pt x="169788" y="17504"/>
                </a:lnTo>
                <a:lnTo>
                  <a:pt x="214739" y="4492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375572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078305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781040" y="1169670"/>
            <a:ext cx="575733" cy="128270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37465" algn="ctr">
              <a:spcBef>
                <a:spcPts val="136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44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920240" y="5145390"/>
            <a:ext cx="304800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55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029373" y="5145390"/>
            <a:ext cx="577427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 algn="ctr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55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277361" y="5221590"/>
            <a:ext cx="770467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57480">
              <a:spcBef>
                <a:spcPts val="95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774439" y="2403637"/>
            <a:ext cx="314960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45085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1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153402" y="2403637"/>
            <a:ext cx="345439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67945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1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495972" y="3556636"/>
            <a:ext cx="304800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9685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130800" y="3556636"/>
            <a:ext cx="321733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4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19056" y="3578860"/>
            <a:ext cx="328505" cy="11112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spcBef>
                <a:spcPts val="73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0480">
              <a:spcBef>
                <a:spcPts val="7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496213" y="3556636"/>
            <a:ext cx="313267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445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08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85600" y="670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 idx="4294967295"/>
          </p:nvPr>
        </p:nvSpPr>
        <p:spPr>
          <a:xfrm>
            <a:off x="2494280" y="604520"/>
            <a:ext cx="719497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Heap-Sort</a:t>
            </a:r>
            <a:r>
              <a:rPr spc="-25" dirty="0"/>
              <a:t> </a:t>
            </a:r>
            <a:r>
              <a:rPr spc="-5" dirty="0"/>
              <a:t>(4)</a:t>
            </a:r>
          </a:p>
        </p:txBody>
      </p:sp>
      <p:sp>
        <p:nvSpPr>
          <p:cNvPr id="10" name="object 10"/>
          <p:cNvSpPr/>
          <p:nvPr/>
        </p:nvSpPr>
        <p:spPr>
          <a:xfrm>
            <a:off x="5716695" y="190500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19">
                <a:moveTo>
                  <a:pt x="264159" y="0"/>
                </a:moveTo>
                <a:lnTo>
                  <a:pt x="307628" y="3649"/>
                </a:lnTo>
                <a:lnTo>
                  <a:pt x="348559" y="14264"/>
                </a:lnTo>
                <a:lnTo>
                  <a:pt x="386472" y="31341"/>
                </a:lnTo>
                <a:lnTo>
                  <a:pt x="420888" y="54376"/>
                </a:lnTo>
                <a:lnTo>
                  <a:pt x="451326" y="82867"/>
                </a:lnTo>
                <a:lnTo>
                  <a:pt x="477306" y="116311"/>
                </a:lnTo>
                <a:lnTo>
                  <a:pt x="498349" y="154205"/>
                </a:lnTo>
                <a:lnTo>
                  <a:pt x="513974" y="196047"/>
                </a:lnTo>
                <a:lnTo>
                  <a:pt x="523701" y="241333"/>
                </a:lnTo>
                <a:lnTo>
                  <a:pt x="527050" y="289560"/>
                </a:lnTo>
                <a:lnTo>
                  <a:pt x="522926" y="342638"/>
                </a:lnTo>
                <a:lnTo>
                  <a:pt x="510994" y="392173"/>
                </a:lnTo>
                <a:lnTo>
                  <a:pt x="491913" y="437444"/>
                </a:lnTo>
                <a:lnTo>
                  <a:pt x="466340" y="477729"/>
                </a:lnTo>
                <a:lnTo>
                  <a:pt x="434935" y="512306"/>
                </a:lnTo>
                <a:lnTo>
                  <a:pt x="398356" y="540455"/>
                </a:lnTo>
                <a:lnTo>
                  <a:pt x="357261" y="561454"/>
                </a:lnTo>
                <a:lnTo>
                  <a:pt x="312310" y="574583"/>
                </a:lnTo>
                <a:lnTo>
                  <a:pt x="264159" y="579120"/>
                </a:lnTo>
                <a:lnTo>
                  <a:pt x="220347" y="575435"/>
                </a:lnTo>
                <a:lnTo>
                  <a:pt x="179141" y="564733"/>
                </a:lnTo>
                <a:lnTo>
                  <a:pt x="141013" y="547538"/>
                </a:lnTo>
                <a:lnTo>
                  <a:pt x="106436" y="524377"/>
                </a:lnTo>
                <a:lnTo>
                  <a:pt x="75882" y="495776"/>
                </a:lnTo>
                <a:lnTo>
                  <a:pt x="49824" y="462259"/>
                </a:lnTo>
                <a:lnTo>
                  <a:pt x="28735" y="424353"/>
                </a:lnTo>
                <a:lnTo>
                  <a:pt x="13086" y="382584"/>
                </a:lnTo>
                <a:lnTo>
                  <a:pt x="3350" y="337478"/>
                </a:lnTo>
                <a:lnTo>
                  <a:pt x="0" y="289560"/>
                </a:lnTo>
                <a:lnTo>
                  <a:pt x="3350" y="241333"/>
                </a:lnTo>
                <a:lnTo>
                  <a:pt x="13086" y="196047"/>
                </a:lnTo>
                <a:lnTo>
                  <a:pt x="28735" y="154205"/>
                </a:lnTo>
                <a:lnTo>
                  <a:pt x="49824" y="116311"/>
                </a:lnTo>
                <a:lnTo>
                  <a:pt x="75882" y="82867"/>
                </a:lnTo>
                <a:lnTo>
                  <a:pt x="106436" y="54376"/>
                </a:lnTo>
                <a:lnTo>
                  <a:pt x="141013" y="31341"/>
                </a:lnTo>
                <a:lnTo>
                  <a:pt x="179141" y="14264"/>
                </a:lnTo>
                <a:lnTo>
                  <a:pt x="220347" y="3649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16693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21120" y="2484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53748" y="24053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1270000" y="0"/>
                </a:moveTo>
                <a:lnTo>
                  <a:pt x="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76320" y="30365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4160" y="0"/>
                </a:moveTo>
                <a:lnTo>
                  <a:pt x="307936" y="3684"/>
                </a:lnTo>
                <a:lnTo>
                  <a:pt x="349046" y="14386"/>
                </a:lnTo>
                <a:lnTo>
                  <a:pt x="387032" y="31581"/>
                </a:lnTo>
                <a:lnTo>
                  <a:pt x="421436" y="54742"/>
                </a:lnTo>
                <a:lnTo>
                  <a:pt x="451802" y="83343"/>
                </a:lnTo>
                <a:lnTo>
                  <a:pt x="477672" y="116860"/>
                </a:lnTo>
                <a:lnTo>
                  <a:pt x="498589" y="154766"/>
                </a:lnTo>
                <a:lnTo>
                  <a:pt x="514096" y="196535"/>
                </a:lnTo>
                <a:lnTo>
                  <a:pt x="523735" y="241641"/>
                </a:lnTo>
                <a:lnTo>
                  <a:pt x="527050" y="289559"/>
                </a:lnTo>
                <a:lnTo>
                  <a:pt x="523735" y="337478"/>
                </a:lnTo>
                <a:lnTo>
                  <a:pt x="514096" y="382584"/>
                </a:lnTo>
                <a:lnTo>
                  <a:pt x="498589" y="424353"/>
                </a:lnTo>
                <a:lnTo>
                  <a:pt x="477672" y="462259"/>
                </a:lnTo>
                <a:lnTo>
                  <a:pt x="451802" y="495776"/>
                </a:lnTo>
                <a:lnTo>
                  <a:pt x="421436" y="524377"/>
                </a:lnTo>
                <a:lnTo>
                  <a:pt x="387032" y="547538"/>
                </a:lnTo>
                <a:lnTo>
                  <a:pt x="349046" y="564733"/>
                </a:lnTo>
                <a:lnTo>
                  <a:pt x="307936" y="575435"/>
                </a:lnTo>
                <a:lnTo>
                  <a:pt x="264160" y="579119"/>
                </a:lnTo>
                <a:lnTo>
                  <a:pt x="220347" y="575435"/>
                </a:lnTo>
                <a:lnTo>
                  <a:pt x="179141" y="564733"/>
                </a:lnTo>
                <a:lnTo>
                  <a:pt x="141013" y="547538"/>
                </a:lnTo>
                <a:lnTo>
                  <a:pt x="106436" y="524377"/>
                </a:lnTo>
                <a:lnTo>
                  <a:pt x="75882" y="495776"/>
                </a:lnTo>
                <a:lnTo>
                  <a:pt x="49824" y="462259"/>
                </a:lnTo>
                <a:lnTo>
                  <a:pt x="28735" y="424353"/>
                </a:lnTo>
                <a:lnTo>
                  <a:pt x="13086" y="382584"/>
                </a:lnTo>
                <a:lnTo>
                  <a:pt x="3350" y="337478"/>
                </a:lnTo>
                <a:lnTo>
                  <a:pt x="0" y="289559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76319" y="3036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80747" y="3615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41415" y="356362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622300" y="0"/>
                </a:moveTo>
                <a:lnTo>
                  <a:pt x="0" y="6832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67372" y="4168140"/>
            <a:ext cx="701040" cy="577850"/>
          </a:xfrm>
          <a:custGeom>
            <a:avLst/>
            <a:gdLst/>
            <a:ahLst/>
            <a:cxnLst/>
            <a:rect l="l" t="t" r="r" b="b"/>
            <a:pathLst>
              <a:path w="525780" h="577850">
                <a:moveTo>
                  <a:pt x="262889" y="0"/>
                </a:moveTo>
                <a:lnTo>
                  <a:pt x="311040" y="4536"/>
                </a:lnTo>
                <a:lnTo>
                  <a:pt x="355991" y="17665"/>
                </a:lnTo>
                <a:lnTo>
                  <a:pt x="397086" y="38664"/>
                </a:lnTo>
                <a:lnTo>
                  <a:pt x="433665" y="66813"/>
                </a:lnTo>
                <a:lnTo>
                  <a:pt x="465070" y="101390"/>
                </a:lnTo>
                <a:lnTo>
                  <a:pt x="490643" y="141675"/>
                </a:lnTo>
                <a:lnTo>
                  <a:pt x="509724" y="186946"/>
                </a:lnTo>
                <a:lnTo>
                  <a:pt x="521656" y="236481"/>
                </a:lnTo>
                <a:lnTo>
                  <a:pt x="525780" y="289560"/>
                </a:lnTo>
                <a:lnTo>
                  <a:pt x="521656" y="342595"/>
                </a:lnTo>
                <a:lnTo>
                  <a:pt x="509724" y="392013"/>
                </a:lnTo>
                <a:lnTo>
                  <a:pt x="490643" y="437115"/>
                </a:lnTo>
                <a:lnTo>
                  <a:pt x="465070" y="477199"/>
                </a:lnTo>
                <a:lnTo>
                  <a:pt x="433665" y="511566"/>
                </a:lnTo>
                <a:lnTo>
                  <a:pt x="397086" y="539514"/>
                </a:lnTo>
                <a:lnTo>
                  <a:pt x="355991" y="560345"/>
                </a:lnTo>
                <a:lnTo>
                  <a:pt x="311040" y="573357"/>
                </a:lnTo>
                <a:lnTo>
                  <a:pt x="262889" y="577850"/>
                </a:lnTo>
                <a:lnTo>
                  <a:pt x="214405" y="573357"/>
                </a:lnTo>
                <a:lnTo>
                  <a:pt x="169275" y="560345"/>
                </a:lnTo>
                <a:lnTo>
                  <a:pt x="128128" y="539514"/>
                </a:lnTo>
                <a:lnTo>
                  <a:pt x="91591" y="511566"/>
                </a:lnTo>
                <a:lnTo>
                  <a:pt x="60291" y="477199"/>
                </a:lnTo>
                <a:lnTo>
                  <a:pt x="34854" y="437115"/>
                </a:lnTo>
                <a:lnTo>
                  <a:pt x="15908" y="392013"/>
                </a:lnTo>
                <a:lnTo>
                  <a:pt x="4081" y="342595"/>
                </a:lnTo>
                <a:lnTo>
                  <a:pt x="0" y="289560"/>
                </a:lnTo>
                <a:lnTo>
                  <a:pt x="3314" y="241641"/>
                </a:lnTo>
                <a:lnTo>
                  <a:pt x="12954" y="196535"/>
                </a:lnTo>
                <a:lnTo>
                  <a:pt x="28460" y="154766"/>
                </a:lnTo>
                <a:lnTo>
                  <a:pt x="49377" y="116860"/>
                </a:lnTo>
                <a:lnTo>
                  <a:pt x="75247" y="83343"/>
                </a:lnTo>
                <a:lnTo>
                  <a:pt x="105613" y="54742"/>
                </a:lnTo>
                <a:lnTo>
                  <a:pt x="140017" y="31581"/>
                </a:lnTo>
                <a:lnTo>
                  <a:pt x="178003" y="14386"/>
                </a:lnTo>
                <a:lnTo>
                  <a:pt x="219113" y="3684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67372" y="416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70105" y="4747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18095" y="353695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0" y="0"/>
                </a:moveTo>
                <a:lnTo>
                  <a:pt x="622300" y="6832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19135" y="41414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2889" y="0"/>
                </a:moveTo>
                <a:lnTo>
                  <a:pt x="214739" y="4536"/>
                </a:lnTo>
                <a:lnTo>
                  <a:pt x="169788" y="17665"/>
                </a:lnTo>
                <a:lnTo>
                  <a:pt x="128693" y="38664"/>
                </a:lnTo>
                <a:lnTo>
                  <a:pt x="92114" y="66813"/>
                </a:lnTo>
                <a:lnTo>
                  <a:pt x="60709" y="101390"/>
                </a:lnTo>
                <a:lnTo>
                  <a:pt x="35136" y="141675"/>
                </a:lnTo>
                <a:lnTo>
                  <a:pt x="16055" y="186946"/>
                </a:lnTo>
                <a:lnTo>
                  <a:pt x="4123" y="236481"/>
                </a:lnTo>
                <a:lnTo>
                  <a:pt x="0" y="289559"/>
                </a:lnTo>
                <a:lnTo>
                  <a:pt x="4123" y="342638"/>
                </a:lnTo>
                <a:lnTo>
                  <a:pt x="16055" y="392173"/>
                </a:lnTo>
                <a:lnTo>
                  <a:pt x="35136" y="437444"/>
                </a:lnTo>
                <a:lnTo>
                  <a:pt x="60709" y="477729"/>
                </a:lnTo>
                <a:lnTo>
                  <a:pt x="92114" y="512306"/>
                </a:lnTo>
                <a:lnTo>
                  <a:pt x="128693" y="540455"/>
                </a:lnTo>
                <a:lnTo>
                  <a:pt x="169788" y="561454"/>
                </a:lnTo>
                <a:lnTo>
                  <a:pt x="214739" y="574583"/>
                </a:lnTo>
                <a:lnTo>
                  <a:pt x="262889" y="579119"/>
                </a:lnTo>
                <a:lnTo>
                  <a:pt x="306702" y="575435"/>
                </a:lnTo>
                <a:lnTo>
                  <a:pt x="347908" y="564733"/>
                </a:lnTo>
                <a:lnTo>
                  <a:pt x="386036" y="547538"/>
                </a:lnTo>
                <a:lnTo>
                  <a:pt x="420613" y="524377"/>
                </a:lnTo>
                <a:lnTo>
                  <a:pt x="451167" y="495776"/>
                </a:lnTo>
                <a:lnTo>
                  <a:pt x="477225" y="462259"/>
                </a:lnTo>
                <a:lnTo>
                  <a:pt x="498314" y="424353"/>
                </a:lnTo>
                <a:lnTo>
                  <a:pt x="513963" y="382584"/>
                </a:lnTo>
                <a:lnTo>
                  <a:pt x="523699" y="337478"/>
                </a:lnTo>
                <a:lnTo>
                  <a:pt x="527050" y="289559"/>
                </a:lnTo>
                <a:lnTo>
                  <a:pt x="523699" y="241641"/>
                </a:lnTo>
                <a:lnTo>
                  <a:pt x="513963" y="196535"/>
                </a:lnTo>
                <a:lnTo>
                  <a:pt x="498314" y="154766"/>
                </a:lnTo>
                <a:lnTo>
                  <a:pt x="477225" y="116860"/>
                </a:lnTo>
                <a:lnTo>
                  <a:pt x="451167" y="83343"/>
                </a:lnTo>
                <a:lnTo>
                  <a:pt x="420613" y="54742"/>
                </a:lnTo>
                <a:lnTo>
                  <a:pt x="386036" y="31581"/>
                </a:lnTo>
                <a:lnTo>
                  <a:pt x="347908" y="14386"/>
                </a:lnTo>
                <a:lnTo>
                  <a:pt x="306702" y="3684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21867" y="4141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19133" y="4720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358468" y="24053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0" y="0"/>
                </a:moveTo>
                <a:lnTo>
                  <a:pt x="127000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955280" y="30111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4160" y="0"/>
                </a:moveTo>
                <a:lnTo>
                  <a:pt x="220347" y="3684"/>
                </a:lnTo>
                <a:lnTo>
                  <a:pt x="179141" y="14386"/>
                </a:lnTo>
                <a:lnTo>
                  <a:pt x="141013" y="31581"/>
                </a:lnTo>
                <a:lnTo>
                  <a:pt x="106436" y="54742"/>
                </a:lnTo>
                <a:lnTo>
                  <a:pt x="75882" y="83343"/>
                </a:lnTo>
                <a:lnTo>
                  <a:pt x="49824" y="116860"/>
                </a:lnTo>
                <a:lnTo>
                  <a:pt x="28735" y="154766"/>
                </a:lnTo>
                <a:lnTo>
                  <a:pt x="13086" y="196535"/>
                </a:lnTo>
                <a:lnTo>
                  <a:pt x="3350" y="241641"/>
                </a:lnTo>
                <a:lnTo>
                  <a:pt x="0" y="289559"/>
                </a:lnTo>
                <a:lnTo>
                  <a:pt x="3350" y="337478"/>
                </a:lnTo>
                <a:lnTo>
                  <a:pt x="13086" y="382584"/>
                </a:lnTo>
                <a:lnTo>
                  <a:pt x="28735" y="424353"/>
                </a:lnTo>
                <a:lnTo>
                  <a:pt x="49824" y="462259"/>
                </a:lnTo>
                <a:lnTo>
                  <a:pt x="75882" y="495776"/>
                </a:lnTo>
                <a:lnTo>
                  <a:pt x="106436" y="524377"/>
                </a:lnTo>
                <a:lnTo>
                  <a:pt x="141013" y="547538"/>
                </a:lnTo>
                <a:lnTo>
                  <a:pt x="179141" y="564733"/>
                </a:lnTo>
                <a:lnTo>
                  <a:pt x="220347" y="575435"/>
                </a:lnTo>
                <a:lnTo>
                  <a:pt x="264160" y="579119"/>
                </a:lnTo>
                <a:lnTo>
                  <a:pt x="307936" y="575435"/>
                </a:lnTo>
                <a:lnTo>
                  <a:pt x="349046" y="564733"/>
                </a:lnTo>
                <a:lnTo>
                  <a:pt x="387032" y="547538"/>
                </a:lnTo>
                <a:lnTo>
                  <a:pt x="421436" y="524377"/>
                </a:lnTo>
                <a:lnTo>
                  <a:pt x="451802" y="495776"/>
                </a:lnTo>
                <a:lnTo>
                  <a:pt x="477672" y="462259"/>
                </a:lnTo>
                <a:lnTo>
                  <a:pt x="498589" y="424353"/>
                </a:lnTo>
                <a:lnTo>
                  <a:pt x="514095" y="382584"/>
                </a:lnTo>
                <a:lnTo>
                  <a:pt x="523735" y="337478"/>
                </a:lnTo>
                <a:lnTo>
                  <a:pt x="527050" y="289559"/>
                </a:lnTo>
                <a:lnTo>
                  <a:pt x="523735" y="241641"/>
                </a:lnTo>
                <a:lnTo>
                  <a:pt x="514095" y="196535"/>
                </a:lnTo>
                <a:lnTo>
                  <a:pt x="498589" y="154766"/>
                </a:lnTo>
                <a:lnTo>
                  <a:pt x="477672" y="116860"/>
                </a:lnTo>
                <a:lnTo>
                  <a:pt x="451802" y="83343"/>
                </a:lnTo>
                <a:lnTo>
                  <a:pt x="421436" y="54742"/>
                </a:lnTo>
                <a:lnTo>
                  <a:pt x="387032" y="31581"/>
                </a:lnTo>
                <a:lnTo>
                  <a:pt x="349046" y="14386"/>
                </a:lnTo>
                <a:lnTo>
                  <a:pt x="307936" y="3684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58012" y="301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955279" y="35902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564880" y="353822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0" y="0"/>
                </a:moveTo>
                <a:lnTo>
                  <a:pt x="622299" y="6832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267612" y="414274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2890" y="0"/>
                </a:moveTo>
                <a:lnTo>
                  <a:pt x="219113" y="3684"/>
                </a:lnTo>
                <a:lnTo>
                  <a:pt x="178003" y="14386"/>
                </a:lnTo>
                <a:lnTo>
                  <a:pt x="140017" y="31581"/>
                </a:lnTo>
                <a:lnTo>
                  <a:pt x="105613" y="54742"/>
                </a:lnTo>
                <a:lnTo>
                  <a:pt x="75247" y="83343"/>
                </a:lnTo>
                <a:lnTo>
                  <a:pt x="49377" y="116860"/>
                </a:lnTo>
                <a:lnTo>
                  <a:pt x="28460" y="154766"/>
                </a:lnTo>
                <a:lnTo>
                  <a:pt x="12953" y="196535"/>
                </a:lnTo>
                <a:lnTo>
                  <a:pt x="3314" y="241641"/>
                </a:lnTo>
                <a:lnTo>
                  <a:pt x="0" y="289560"/>
                </a:lnTo>
                <a:lnTo>
                  <a:pt x="3314" y="337478"/>
                </a:lnTo>
                <a:lnTo>
                  <a:pt x="12953" y="382584"/>
                </a:lnTo>
                <a:lnTo>
                  <a:pt x="28460" y="424353"/>
                </a:lnTo>
                <a:lnTo>
                  <a:pt x="49377" y="462259"/>
                </a:lnTo>
                <a:lnTo>
                  <a:pt x="75247" y="495776"/>
                </a:lnTo>
                <a:lnTo>
                  <a:pt x="105613" y="524377"/>
                </a:lnTo>
                <a:lnTo>
                  <a:pt x="140017" y="547538"/>
                </a:lnTo>
                <a:lnTo>
                  <a:pt x="178003" y="564733"/>
                </a:lnTo>
                <a:lnTo>
                  <a:pt x="219113" y="575435"/>
                </a:lnTo>
                <a:lnTo>
                  <a:pt x="262890" y="579120"/>
                </a:lnTo>
                <a:lnTo>
                  <a:pt x="306702" y="575435"/>
                </a:lnTo>
                <a:lnTo>
                  <a:pt x="347908" y="564733"/>
                </a:lnTo>
                <a:lnTo>
                  <a:pt x="386036" y="547538"/>
                </a:lnTo>
                <a:lnTo>
                  <a:pt x="420613" y="524377"/>
                </a:lnTo>
                <a:lnTo>
                  <a:pt x="451167" y="495776"/>
                </a:lnTo>
                <a:lnTo>
                  <a:pt x="477225" y="462259"/>
                </a:lnTo>
                <a:lnTo>
                  <a:pt x="498314" y="424353"/>
                </a:lnTo>
                <a:lnTo>
                  <a:pt x="513963" y="382584"/>
                </a:lnTo>
                <a:lnTo>
                  <a:pt x="523699" y="337478"/>
                </a:lnTo>
                <a:lnTo>
                  <a:pt x="527050" y="289560"/>
                </a:lnTo>
                <a:lnTo>
                  <a:pt x="523699" y="241641"/>
                </a:lnTo>
                <a:lnTo>
                  <a:pt x="513963" y="196535"/>
                </a:lnTo>
                <a:lnTo>
                  <a:pt x="498314" y="154766"/>
                </a:lnTo>
                <a:lnTo>
                  <a:pt x="477225" y="116860"/>
                </a:lnTo>
                <a:lnTo>
                  <a:pt x="451167" y="83343"/>
                </a:lnTo>
                <a:lnTo>
                  <a:pt x="420613" y="54742"/>
                </a:lnTo>
                <a:lnTo>
                  <a:pt x="386036" y="31581"/>
                </a:lnTo>
                <a:lnTo>
                  <a:pt x="347908" y="14386"/>
                </a:lnTo>
                <a:lnTo>
                  <a:pt x="306702" y="3684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970345" y="4142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265920" y="4721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188200" y="3511550"/>
            <a:ext cx="829733" cy="684530"/>
          </a:xfrm>
          <a:custGeom>
            <a:avLst/>
            <a:gdLst/>
            <a:ahLst/>
            <a:cxnLst/>
            <a:rect l="l" t="t" r="r" b="b"/>
            <a:pathLst>
              <a:path w="622300" h="684529">
                <a:moveTo>
                  <a:pt x="622300" y="0"/>
                </a:moveTo>
                <a:lnTo>
                  <a:pt x="0" y="6845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612468" y="411734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60" y="0"/>
                </a:moveTo>
                <a:lnTo>
                  <a:pt x="312310" y="4492"/>
                </a:lnTo>
                <a:lnTo>
                  <a:pt x="357261" y="17504"/>
                </a:lnTo>
                <a:lnTo>
                  <a:pt x="398356" y="38335"/>
                </a:lnTo>
                <a:lnTo>
                  <a:pt x="434935" y="66283"/>
                </a:lnTo>
                <a:lnTo>
                  <a:pt x="466340" y="100650"/>
                </a:lnTo>
                <a:lnTo>
                  <a:pt x="491913" y="140734"/>
                </a:lnTo>
                <a:lnTo>
                  <a:pt x="510994" y="185836"/>
                </a:lnTo>
                <a:lnTo>
                  <a:pt x="522926" y="235254"/>
                </a:lnTo>
                <a:lnTo>
                  <a:pt x="527050" y="288290"/>
                </a:lnTo>
                <a:lnTo>
                  <a:pt x="522926" y="341368"/>
                </a:lnTo>
                <a:lnTo>
                  <a:pt x="510994" y="390903"/>
                </a:lnTo>
                <a:lnTo>
                  <a:pt x="491913" y="436174"/>
                </a:lnTo>
                <a:lnTo>
                  <a:pt x="466340" y="476459"/>
                </a:lnTo>
                <a:lnTo>
                  <a:pt x="434935" y="511036"/>
                </a:lnTo>
                <a:lnTo>
                  <a:pt x="398356" y="539185"/>
                </a:lnTo>
                <a:lnTo>
                  <a:pt x="357261" y="560184"/>
                </a:lnTo>
                <a:lnTo>
                  <a:pt x="312310" y="573313"/>
                </a:lnTo>
                <a:lnTo>
                  <a:pt x="264160" y="577850"/>
                </a:lnTo>
                <a:lnTo>
                  <a:pt x="220347" y="574165"/>
                </a:lnTo>
                <a:lnTo>
                  <a:pt x="179141" y="563463"/>
                </a:lnTo>
                <a:lnTo>
                  <a:pt x="141013" y="546268"/>
                </a:lnTo>
                <a:lnTo>
                  <a:pt x="106436" y="523107"/>
                </a:lnTo>
                <a:lnTo>
                  <a:pt x="75882" y="494506"/>
                </a:lnTo>
                <a:lnTo>
                  <a:pt x="49824" y="460989"/>
                </a:lnTo>
                <a:lnTo>
                  <a:pt x="28735" y="423083"/>
                </a:lnTo>
                <a:lnTo>
                  <a:pt x="13086" y="381314"/>
                </a:lnTo>
                <a:lnTo>
                  <a:pt x="3350" y="336208"/>
                </a:lnTo>
                <a:lnTo>
                  <a:pt x="0" y="288290"/>
                </a:lnTo>
                <a:lnTo>
                  <a:pt x="3350" y="240407"/>
                </a:lnTo>
                <a:lnTo>
                  <a:pt x="13086" y="195397"/>
                </a:lnTo>
                <a:lnTo>
                  <a:pt x="28735" y="153770"/>
                </a:lnTo>
                <a:lnTo>
                  <a:pt x="49824" y="116037"/>
                </a:lnTo>
                <a:lnTo>
                  <a:pt x="75882" y="82708"/>
                </a:lnTo>
                <a:lnTo>
                  <a:pt x="106436" y="54295"/>
                </a:lnTo>
                <a:lnTo>
                  <a:pt x="141013" y="31306"/>
                </a:lnTo>
                <a:lnTo>
                  <a:pt x="179141" y="14254"/>
                </a:lnTo>
                <a:lnTo>
                  <a:pt x="220347" y="3648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612467" y="4117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16893" y="4696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689948" y="5670550"/>
            <a:ext cx="704427" cy="577850"/>
          </a:xfrm>
          <a:custGeom>
            <a:avLst/>
            <a:gdLst/>
            <a:ahLst/>
            <a:cxnLst/>
            <a:rect l="l" t="t" r="r" b="b"/>
            <a:pathLst>
              <a:path w="528319" h="577850">
                <a:moveTo>
                  <a:pt x="264159" y="0"/>
                </a:moveTo>
                <a:lnTo>
                  <a:pt x="312353" y="4492"/>
                </a:lnTo>
                <a:lnTo>
                  <a:pt x="357422" y="17504"/>
                </a:lnTo>
                <a:lnTo>
                  <a:pt x="398685" y="38335"/>
                </a:lnTo>
                <a:lnTo>
                  <a:pt x="435465" y="66283"/>
                </a:lnTo>
                <a:lnTo>
                  <a:pt x="467081" y="100650"/>
                </a:lnTo>
                <a:lnTo>
                  <a:pt x="492854" y="140734"/>
                </a:lnTo>
                <a:lnTo>
                  <a:pt x="512104" y="185836"/>
                </a:lnTo>
                <a:lnTo>
                  <a:pt x="524152" y="235254"/>
                </a:lnTo>
                <a:lnTo>
                  <a:pt x="528320" y="288290"/>
                </a:lnTo>
                <a:lnTo>
                  <a:pt x="524935" y="336208"/>
                </a:lnTo>
                <a:lnTo>
                  <a:pt x="515111" y="381314"/>
                </a:lnTo>
                <a:lnTo>
                  <a:pt x="499344" y="423083"/>
                </a:lnTo>
                <a:lnTo>
                  <a:pt x="478129" y="460989"/>
                </a:lnTo>
                <a:lnTo>
                  <a:pt x="451961" y="494506"/>
                </a:lnTo>
                <a:lnTo>
                  <a:pt x="421335" y="523107"/>
                </a:lnTo>
                <a:lnTo>
                  <a:pt x="386746" y="546268"/>
                </a:lnTo>
                <a:lnTo>
                  <a:pt x="348691" y="563463"/>
                </a:lnTo>
                <a:lnTo>
                  <a:pt x="307663" y="574165"/>
                </a:lnTo>
                <a:lnTo>
                  <a:pt x="264159" y="577850"/>
                </a:lnTo>
                <a:lnTo>
                  <a:pt x="220347" y="574165"/>
                </a:lnTo>
                <a:lnTo>
                  <a:pt x="179141" y="563463"/>
                </a:lnTo>
                <a:lnTo>
                  <a:pt x="141013" y="546268"/>
                </a:lnTo>
                <a:lnTo>
                  <a:pt x="106436" y="523107"/>
                </a:lnTo>
                <a:lnTo>
                  <a:pt x="75882" y="494506"/>
                </a:lnTo>
                <a:lnTo>
                  <a:pt x="49824" y="460989"/>
                </a:lnTo>
                <a:lnTo>
                  <a:pt x="28735" y="423083"/>
                </a:lnTo>
                <a:lnTo>
                  <a:pt x="13086" y="381314"/>
                </a:lnTo>
                <a:lnTo>
                  <a:pt x="3350" y="336208"/>
                </a:lnTo>
                <a:lnTo>
                  <a:pt x="0" y="288290"/>
                </a:lnTo>
                <a:lnTo>
                  <a:pt x="3350" y="240407"/>
                </a:lnTo>
                <a:lnTo>
                  <a:pt x="13086" y="195397"/>
                </a:lnTo>
                <a:lnTo>
                  <a:pt x="28735" y="153770"/>
                </a:lnTo>
                <a:lnTo>
                  <a:pt x="49824" y="116037"/>
                </a:lnTo>
                <a:lnTo>
                  <a:pt x="75882" y="82708"/>
                </a:lnTo>
                <a:lnTo>
                  <a:pt x="106436" y="54295"/>
                </a:lnTo>
                <a:lnTo>
                  <a:pt x="141013" y="31306"/>
                </a:lnTo>
                <a:lnTo>
                  <a:pt x="179141" y="14254"/>
                </a:lnTo>
                <a:lnTo>
                  <a:pt x="220347" y="3648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89947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394372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936240" y="5670550"/>
            <a:ext cx="704427" cy="577850"/>
          </a:xfrm>
          <a:custGeom>
            <a:avLst/>
            <a:gdLst/>
            <a:ahLst/>
            <a:cxnLst/>
            <a:rect l="l" t="t" r="r" b="b"/>
            <a:pathLst>
              <a:path w="528319" h="577850">
                <a:moveTo>
                  <a:pt x="264159" y="0"/>
                </a:moveTo>
                <a:lnTo>
                  <a:pt x="220347" y="3648"/>
                </a:lnTo>
                <a:lnTo>
                  <a:pt x="179141" y="14254"/>
                </a:lnTo>
                <a:lnTo>
                  <a:pt x="141013" y="31306"/>
                </a:lnTo>
                <a:lnTo>
                  <a:pt x="106436" y="54295"/>
                </a:lnTo>
                <a:lnTo>
                  <a:pt x="75882" y="82708"/>
                </a:lnTo>
                <a:lnTo>
                  <a:pt x="49824" y="116037"/>
                </a:lnTo>
                <a:lnTo>
                  <a:pt x="28735" y="153770"/>
                </a:lnTo>
                <a:lnTo>
                  <a:pt x="13086" y="195397"/>
                </a:lnTo>
                <a:lnTo>
                  <a:pt x="3350" y="240407"/>
                </a:lnTo>
                <a:lnTo>
                  <a:pt x="0" y="288290"/>
                </a:lnTo>
                <a:lnTo>
                  <a:pt x="3350" y="336208"/>
                </a:lnTo>
                <a:lnTo>
                  <a:pt x="13086" y="381314"/>
                </a:lnTo>
                <a:lnTo>
                  <a:pt x="28735" y="423083"/>
                </a:lnTo>
                <a:lnTo>
                  <a:pt x="49824" y="460989"/>
                </a:lnTo>
                <a:lnTo>
                  <a:pt x="75882" y="494506"/>
                </a:lnTo>
                <a:lnTo>
                  <a:pt x="106436" y="523107"/>
                </a:lnTo>
                <a:lnTo>
                  <a:pt x="141013" y="546268"/>
                </a:lnTo>
                <a:lnTo>
                  <a:pt x="179141" y="563463"/>
                </a:lnTo>
                <a:lnTo>
                  <a:pt x="220347" y="574165"/>
                </a:lnTo>
                <a:lnTo>
                  <a:pt x="264159" y="577850"/>
                </a:lnTo>
                <a:lnTo>
                  <a:pt x="307972" y="574165"/>
                </a:lnTo>
                <a:lnTo>
                  <a:pt x="349178" y="563463"/>
                </a:lnTo>
                <a:lnTo>
                  <a:pt x="387306" y="546268"/>
                </a:lnTo>
                <a:lnTo>
                  <a:pt x="421883" y="523107"/>
                </a:lnTo>
                <a:lnTo>
                  <a:pt x="452437" y="494506"/>
                </a:lnTo>
                <a:lnTo>
                  <a:pt x="478495" y="460989"/>
                </a:lnTo>
                <a:lnTo>
                  <a:pt x="499584" y="423083"/>
                </a:lnTo>
                <a:lnTo>
                  <a:pt x="515233" y="381314"/>
                </a:lnTo>
                <a:lnTo>
                  <a:pt x="524969" y="336208"/>
                </a:lnTo>
                <a:lnTo>
                  <a:pt x="528319" y="288290"/>
                </a:lnTo>
                <a:lnTo>
                  <a:pt x="524969" y="240407"/>
                </a:lnTo>
                <a:lnTo>
                  <a:pt x="515233" y="195397"/>
                </a:lnTo>
                <a:lnTo>
                  <a:pt x="499584" y="153770"/>
                </a:lnTo>
                <a:lnTo>
                  <a:pt x="478495" y="116037"/>
                </a:lnTo>
                <a:lnTo>
                  <a:pt x="452437" y="82708"/>
                </a:lnTo>
                <a:lnTo>
                  <a:pt x="421883" y="54295"/>
                </a:lnTo>
                <a:lnTo>
                  <a:pt x="387306" y="31306"/>
                </a:lnTo>
                <a:lnTo>
                  <a:pt x="349178" y="14254"/>
                </a:lnTo>
                <a:lnTo>
                  <a:pt x="307972" y="3648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40667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934547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375572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90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208"/>
                </a:lnTo>
                <a:lnTo>
                  <a:pt x="513963" y="381314"/>
                </a:lnTo>
                <a:lnTo>
                  <a:pt x="498314" y="423083"/>
                </a:lnTo>
                <a:lnTo>
                  <a:pt x="477225" y="460989"/>
                </a:lnTo>
                <a:lnTo>
                  <a:pt x="451167" y="494506"/>
                </a:lnTo>
                <a:lnTo>
                  <a:pt x="420613" y="523107"/>
                </a:lnTo>
                <a:lnTo>
                  <a:pt x="386036" y="546268"/>
                </a:lnTo>
                <a:lnTo>
                  <a:pt x="347908" y="563463"/>
                </a:lnTo>
                <a:lnTo>
                  <a:pt x="306702" y="574165"/>
                </a:lnTo>
                <a:lnTo>
                  <a:pt x="262890" y="577850"/>
                </a:lnTo>
                <a:lnTo>
                  <a:pt x="214739" y="573313"/>
                </a:lnTo>
                <a:lnTo>
                  <a:pt x="169788" y="560184"/>
                </a:lnTo>
                <a:lnTo>
                  <a:pt x="128693" y="539185"/>
                </a:lnTo>
                <a:lnTo>
                  <a:pt x="92114" y="511036"/>
                </a:lnTo>
                <a:lnTo>
                  <a:pt x="60709" y="476459"/>
                </a:lnTo>
                <a:lnTo>
                  <a:pt x="35136" y="436174"/>
                </a:lnTo>
                <a:lnTo>
                  <a:pt x="16055" y="390903"/>
                </a:lnTo>
                <a:lnTo>
                  <a:pt x="4123" y="341368"/>
                </a:lnTo>
                <a:lnTo>
                  <a:pt x="0" y="288290"/>
                </a:lnTo>
                <a:lnTo>
                  <a:pt x="4123" y="235254"/>
                </a:lnTo>
                <a:lnTo>
                  <a:pt x="16055" y="185836"/>
                </a:lnTo>
                <a:lnTo>
                  <a:pt x="35136" y="140734"/>
                </a:lnTo>
                <a:lnTo>
                  <a:pt x="60709" y="100650"/>
                </a:lnTo>
                <a:lnTo>
                  <a:pt x="92114" y="66283"/>
                </a:lnTo>
                <a:lnTo>
                  <a:pt x="128693" y="38335"/>
                </a:lnTo>
                <a:lnTo>
                  <a:pt x="169788" y="17504"/>
                </a:lnTo>
                <a:lnTo>
                  <a:pt x="214739" y="4492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375572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078305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916505" y="1169670"/>
            <a:ext cx="313267" cy="128270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44450">
              <a:spcBef>
                <a:spcPts val="136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44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783081" y="5145390"/>
            <a:ext cx="577427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" algn="ctr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55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029373" y="5145390"/>
            <a:ext cx="577427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 algn="ctr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55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277361" y="5221590"/>
            <a:ext cx="770467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57480">
              <a:spcBef>
                <a:spcPts val="95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74439" y="2403637"/>
            <a:ext cx="314960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45085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1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153402" y="2403637"/>
            <a:ext cx="345439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67945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1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495972" y="3556636"/>
            <a:ext cx="304800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9685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130800" y="3556636"/>
            <a:ext cx="321733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4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819056" y="3578860"/>
            <a:ext cx="328505" cy="11112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spcBef>
                <a:spcPts val="73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0480">
              <a:spcBef>
                <a:spcPts val="7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496213" y="3556636"/>
            <a:ext cx="313267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445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863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85600" y="670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 idx="4294967295"/>
          </p:nvPr>
        </p:nvSpPr>
        <p:spPr>
          <a:xfrm>
            <a:off x="2494280" y="604520"/>
            <a:ext cx="719497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Heap-Sort</a:t>
            </a:r>
            <a:r>
              <a:rPr spc="-25" dirty="0"/>
              <a:t> </a:t>
            </a:r>
            <a:r>
              <a:rPr spc="-5" dirty="0"/>
              <a:t>(4)</a:t>
            </a:r>
          </a:p>
        </p:txBody>
      </p:sp>
      <p:sp>
        <p:nvSpPr>
          <p:cNvPr id="10" name="object 10"/>
          <p:cNvSpPr/>
          <p:nvPr/>
        </p:nvSpPr>
        <p:spPr>
          <a:xfrm>
            <a:off x="5716695" y="190500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19">
                <a:moveTo>
                  <a:pt x="264159" y="0"/>
                </a:moveTo>
                <a:lnTo>
                  <a:pt x="307628" y="3649"/>
                </a:lnTo>
                <a:lnTo>
                  <a:pt x="348559" y="14264"/>
                </a:lnTo>
                <a:lnTo>
                  <a:pt x="386472" y="31341"/>
                </a:lnTo>
                <a:lnTo>
                  <a:pt x="420888" y="54376"/>
                </a:lnTo>
                <a:lnTo>
                  <a:pt x="451326" y="82867"/>
                </a:lnTo>
                <a:lnTo>
                  <a:pt x="477306" y="116311"/>
                </a:lnTo>
                <a:lnTo>
                  <a:pt x="498349" y="154205"/>
                </a:lnTo>
                <a:lnTo>
                  <a:pt x="513974" y="196047"/>
                </a:lnTo>
                <a:lnTo>
                  <a:pt x="523701" y="241333"/>
                </a:lnTo>
                <a:lnTo>
                  <a:pt x="527050" y="289560"/>
                </a:lnTo>
                <a:lnTo>
                  <a:pt x="522926" y="342638"/>
                </a:lnTo>
                <a:lnTo>
                  <a:pt x="510994" y="392173"/>
                </a:lnTo>
                <a:lnTo>
                  <a:pt x="491913" y="437444"/>
                </a:lnTo>
                <a:lnTo>
                  <a:pt x="466340" y="477729"/>
                </a:lnTo>
                <a:lnTo>
                  <a:pt x="434935" y="512306"/>
                </a:lnTo>
                <a:lnTo>
                  <a:pt x="398356" y="540455"/>
                </a:lnTo>
                <a:lnTo>
                  <a:pt x="357261" y="561454"/>
                </a:lnTo>
                <a:lnTo>
                  <a:pt x="312310" y="574583"/>
                </a:lnTo>
                <a:lnTo>
                  <a:pt x="264159" y="579120"/>
                </a:lnTo>
                <a:lnTo>
                  <a:pt x="220347" y="575435"/>
                </a:lnTo>
                <a:lnTo>
                  <a:pt x="179141" y="564733"/>
                </a:lnTo>
                <a:lnTo>
                  <a:pt x="141013" y="547538"/>
                </a:lnTo>
                <a:lnTo>
                  <a:pt x="106436" y="524377"/>
                </a:lnTo>
                <a:lnTo>
                  <a:pt x="75882" y="495776"/>
                </a:lnTo>
                <a:lnTo>
                  <a:pt x="49824" y="462259"/>
                </a:lnTo>
                <a:lnTo>
                  <a:pt x="28735" y="424353"/>
                </a:lnTo>
                <a:lnTo>
                  <a:pt x="13086" y="382584"/>
                </a:lnTo>
                <a:lnTo>
                  <a:pt x="3350" y="337478"/>
                </a:lnTo>
                <a:lnTo>
                  <a:pt x="0" y="289560"/>
                </a:lnTo>
                <a:lnTo>
                  <a:pt x="3350" y="241333"/>
                </a:lnTo>
                <a:lnTo>
                  <a:pt x="13086" y="196047"/>
                </a:lnTo>
                <a:lnTo>
                  <a:pt x="28735" y="154205"/>
                </a:lnTo>
                <a:lnTo>
                  <a:pt x="49824" y="116311"/>
                </a:lnTo>
                <a:lnTo>
                  <a:pt x="75882" y="82867"/>
                </a:lnTo>
                <a:lnTo>
                  <a:pt x="106436" y="54376"/>
                </a:lnTo>
                <a:lnTo>
                  <a:pt x="141013" y="31341"/>
                </a:lnTo>
                <a:lnTo>
                  <a:pt x="179141" y="14264"/>
                </a:lnTo>
                <a:lnTo>
                  <a:pt x="220347" y="3649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16693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21120" y="2484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53748" y="24053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1270000" y="0"/>
                </a:moveTo>
                <a:lnTo>
                  <a:pt x="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76320" y="30365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4160" y="0"/>
                </a:moveTo>
                <a:lnTo>
                  <a:pt x="307936" y="3684"/>
                </a:lnTo>
                <a:lnTo>
                  <a:pt x="349046" y="14386"/>
                </a:lnTo>
                <a:lnTo>
                  <a:pt x="387032" y="31581"/>
                </a:lnTo>
                <a:lnTo>
                  <a:pt x="421436" y="54742"/>
                </a:lnTo>
                <a:lnTo>
                  <a:pt x="451802" y="83343"/>
                </a:lnTo>
                <a:lnTo>
                  <a:pt x="477672" y="116860"/>
                </a:lnTo>
                <a:lnTo>
                  <a:pt x="498589" y="154766"/>
                </a:lnTo>
                <a:lnTo>
                  <a:pt x="514096" y="196535"/>
                </a:lnTo>
                <a:lnTo>
                  <a:pt x="523735" y="241641"/>
                </a:lnTo>
                <a:lnTo>
                  <a:pt x="527050" y="289559"/>
                </a:lnTo>
                <a:lnTo>
                  <a:pt x="523735" y="337478"/>
                </a:lnTo>
                <a:lnTo>
                  <a:pt x="514096" y="382584"/>
                </a:lnTo>
                <a:lnTo>
                  <a:pt x="498589" y="424353"/>
                </a:lnTo>
                <a:lnTo>
                  <a:pt x="477672" y="462259"/>
                </a:lnTo>
                <a:lnTo>
                  <a:pt x="451802" y="495776"/>
                </a:lnTo>
                <a:lnTo>
                  <a:pt x="421436" y="524377"/>
                </a:lnTo>
                <a:lnTo>
                  <a:pt x="387032" y="547538"/>
                </a:lnTo>
                <a:lnTo>
                  <a:pt x="349046" y="564733"/>
                </a:lnTo>
                <a:lnTo>
                  <a:pt x="307936" y="575435"/>
                </a:lnTo>
                <a:lnTo>
                  <a:pt x="264160" y="579119"/>
                </a:lnTo>
                <a:lnTo>
                  <a:pt x="220347" y="575435"/>
                </a:lnTo>
                <a:lnTo>
                  <a:pt x="179141" y="564733"/>
                </a:lnTo>
                <a:lnTo>
                  <a:pt x="141013" y="547538"/>
                </a:lnTo>
                <a:lnTo>
                  <a:pt x="106436" y="524377"/>
                </a:lnTo>
                <a:lnTo>
                  <a:pt x="75882" y="495776"/>
                </a:lnTo>
                <a:lnTo>
                  <a:pt x="49824" y="462259"/>
                </a:lnTo>
                <a:lnTo>
                  <a:pt x="28735" y="424353"/>
                </a:lnTo>
                <a:lnTo>
                  <a:pt x="13086" y="382584"/>
                </a:lnTo>
                <a:lnTo>
                  <a:pt x="3350" y="337478"/>
                </a:lnTo>
                <a:lnTo>
                  <a:pt x="0" y="289559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76319" y="3036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80747" y="3615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41415" y="356362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622300" y="0"/>
                </a:moveTo>
                <a:lnTo>
                  <a:pt x="0" y="6832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67372" y="4168140"/>
            <a:ext cx="701040" cy="577850"/>
          </a:xfrm>
          <a:custGeom>
            <a:avLst/>
            <a:gdLst/>
            <a:ahLst/>
            <a:cxnLst/>
            <a:rect l="l" t="t" r="r" b="b"/>
            <a:pathLst>
              <a:path w="525780" h="577850">
                <a:moveTo>
                  <a:pt x="262889" y="0"/>
                </a:moveTo>
                <a:lnTo>
                  <a:pt x="311040" y="4536"/>
                </a:lnTo>
                <a:lnTo>
                  <a:pt x="355991" y="17665"/>
                </a:lnTo>
                <a:lnTo>
                  <a:pt x="397086" y="38664"/>
                </a:lnTo>
                <a:lnTo>
                  <a:pt x="433665" y="66813"/>
                </a:lnTo>
                <a:lnTo>
                  <a:pt x="465070" y="101390"/>
                </a:lnTo>
                <a:lnTo>
                  <a:pt x="490643" y="141675"/>
                </a:lnTo>
                <a:lnTo>
                  <a:pt x="509724" y="186946"/>
                </a:lnTo>
                <a:lnTo>
                  <a:pt x="521656" y="236481"/>
                </a:lnTo>
                <a:lnTo>
                  <a:pt x="525780" y="289560"/>
                </a:lnTo>
                <a:lnTo>
                  <a:pt x="521656" y="342595"/>
                </a:lnTo>
                <a:lnTo>
                  <a:pt x="509724" y="392013"/>
                </a:lnTo>
                <a:lnTo>
                  <a:pt x="490643" y="437115"/>
                </a:lnTo>
                <a:lnTo>
                  <a:pt x="465070" y="477199"/>
                </a:lnTo>
                <a:lnTo>
                  <a:pt x="433665" y="511566"/>
                </a:lnTo>
                <a:lnTo>
                  <a:pt x="397086" y="539514"/>
                </a:lnTo>
                <a:lnTo>
                  <a:pt x="355991" y="560345"/>
                </a:lnTo>
                <a:lnTo>
                  <a:pt x="311040" y="573357"/>
                </a:lnTo>
                <a:lnTo>
                  <a:pt x="262889" y="577850"/>
                </a:lnTo>
                <a:lnTo>
                  <a:pt x="214405" y="573357"/>
                </a:lnTo>
                <a:lnTo>
                  <a:pt x="169275" y="560345"/>
                </a:lnTo>
                <a:lnTo>
                  <a:pt x="128128" y="539514"/>
                </a:lnTo>
                <a:lnTo>
                  <a:pt x="91591" y="511566"/>
                </a:lnTo>
                <a:lnTo>
                  <a:pt x="60291" y="477199"/>
                </a:lnTo>
                <a:lnTo>
                  <a:pt x="34854" y="437115"/>
                </a:lnTo>
                <a:lnTo>
                  <a:pt x="15908" y="392013"/>
                </a:lnTo>
                <a:lnTo>
                  <a:pt x="4081" y="342595"/>
                </a:lnTo>
                <a:lnTo>
                  <a:pt x="0" y="289560"/>
                </a:lnTo>
                <a:lnTo>
                  <a:pt x="3314" y="241641"/>
                </a:lnTo>
                <a:lnTo>
                  <a:pt x="12954" y="196535"/>
                </a:lnTo>
                <a:lnTo>
                  <a:pt x="28460" y="154766"/>
                </a:lnTo>
                <a:lnTo>
                  <a:pt x="49377" y="116860"/>
                </a:lnTo>
                <a:lnTo>
                  <a:pt x="75247" y="83343"/>
                </a:lnTo>
                <a:lnTo>
                  <a:pt x="105613" y="54742"/>
                </a:lnTo>
                <a:lnTo>
                  <a:pt x="140017" y="31581"/>
                </a:lnTo>
                <a:lnTo>
                  <a:pt x="178003" y="14386"/>
                </a:lnTo>
                <a:lnTo>
                  <a:pt x="219113" y="3684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67372" y="416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70105" y="4747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18095" y="353695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0" y="0"/>
                </a:moveTo>
                <a:lnTo>
                  <a:pt x="622300" y="6832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19135" y="41414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2889" y="0"/>
                </a:moveTo>
                <a:lnTo>
                  <a:pt x="214739" y="4536"/>
                </a:lnTo>
                <a:lnTo>
                  <a:pt x="169788" y="17665"/>
                </a:lnTo>
                <a:lnTo>
                  <a:pt x="128693" y="38664"/>
                </a:lnTo>
                <a:lnTo>
                  <a:pt x="92114" y="66813"/>
                </a:lnTo>
                <a:lnTo>
                  <a:pt x="60709" y="101390"/>
                </a:lnTo>
                <a:lnTo>
                  <a:pt x="35136" y="141675"/>
                </a:lnTo>
                <a:lnTo>
                  <a:pt x="16055" y="186946"/>
                </a:lnTo>
                <a:lnTo>
                  <a:pt x="4123" y="236481"/>
                </a:lnTo>
                <a:lnTo>
                  <a:pt x="0" y="289559"/>
                </a:lnTo>
                <a:lnTo>
                  <a:pt x="4123" y="342638"/>
                </a:lnTo>
                <a:lnTo>
                  <a:pt x="16055" y="392173"/>
                </a:lnTo>
                <a:lnTo>
                  <a:pt x="35136" y="437444"/>
                </a:lnTo>
                <a:lnTo>
                  <a:pt x="60709" y="477729"/>
                </a:lnTo>
                <a:lnTo>
                  <a:pt x="92114" y="512306"/>
                </a:lnTo>
                <a:lnTo>
                  <a:pt x="128693" y="540455"/>
                </a:lnTo>
                <a:lnTo>
                  <a:pt x="169788" y="561454"/>
                </a:lnTo>
                <a:lnTo>
                  <a:pt x="214739" y="574583"/>
                </a:lnTo>
                <a:lnTo>
                  <a:pt x="262889" y="579119"/>
                </a:lnTo>
                <a:lnTo>
                  <a:pt x="306702" y="575435"/>
                </a:lnTo>
                <a:lnTo>
                  <a:pt x="347908" y="564733"/>
                </a:lnTo>
                <a:lnTo>
                  <a:pt x="386036" y="547538"/>
                </a:lnTo>
                <a:lnTo>
                  <a:pt x="420613" y="524377"/>
                </a:lnTo>
                <a:lnTo>
                  <a:pt x="451167" y="495776"/>
                </a:lnTo>
                <a:lnTo>
                  <a:pt x="477225" y="462259"/>
                </a:lnTo>
                <a:lnTo>
                  <a:pt x="498314" y="424353"/>
                </a:lnTo>
                <a:lnTo>
                  <a:pt x="513963" y="382584"/>
                </a:lnTo>
                <a:lnTo>
                  <a:pt x="523699" y="337478"/>
                </a:lnTo>
                <a:lnTo>
                  <a:pt x="527050" y="289559"/>
                </a:lnTo>
                <a:lnTo>
                  <a:pt x="523699" y="241641"/>
                </a:lnTo>
                <a:lnTo>
                  <a:pt x="513963" y="196535"/>
                </a:lnTo>
                <a:lnTo>
                  <a:pt x="498314" y="154766"/>
                </a:lnTo>
                <a:lnTo>
                  <a:pt x="477225" y="116860"/>
                </a:lnTo>
                <a:lnTo>
                  <a:pt x="451167" y="83343"/>
                </a:lnTo>
                <a:lnTo>
                  <a:pt x="420613" y="54742"/>
                </a:lnTo>
                <a:lnTo>
                  <a:pt x="386036" y="31581"/>
                </a:lnTo>
                <a:lnTo>
                  <a:pt x="347908" y="14386"/>
                </a:lnTo>
                <a:lnTo>
                  <a:pt x="306702" y="3684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21867" y="4141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19133" y="4720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358467" y="2405379"/>
            <a:ext cx="1686560" cy="736600"/>
          </a:xfrm>
          <a:custGeom>
            <a:avLst/>
            <a:gdLst/>
            <a:ahLst/>
            <a:cxnLst/>
            <a:rect l="l" t="t" r="r" b="b"/>
            <a:pathLst>
              <a:path w="1264920" h="736600">
                <a:moveTo>
                  <a:pt x="0" y="0"/>
                </a:moveTo>
                <a:lnTo>
                  <a:pt x="1264920" y="736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89948" y="5670550"/>
            <a:ext cx="704427" cy="577850"/>
          </a:xfrm>
          <a:custGeom>
            <a:avLst/>
            <a:gdLst/>
            <a:ahLst/>
            <a:cxnLst/>
            <a:rect l="l" t="t" r="r" b="b"/>
            <a:pathLst>
              <a:path w="528319" h="577850">
                <a:moveTo>
                  <a:pt x="264159" y="0"/>
                </a:moveTo>
                <a:lnTo>
                  <a:pt x="312353" y="4492"/>
                </a:lnTo>
                <a:lnTo>
                  <a:pt x="357422" y="17504"/>
                </a:lnTo>
                <a:lnTo>
                  <a:pt x="398685" y="38335"/>
                </a:lnTo>
                <a:lnTo>
                  <a:pt x="435465" y="66283"/>
                </a:lnTo>
                <a:lnTo>
                  <a:pt x="467081" y="100650"/>
                </a:lnTo>
                <a:lnTo>
                  <a:pt x="492854" y="140734"/>
                </a:lnTo>
                <a:lnTo>
                  <a:pt x="512104" y="185836"/>
                </a:lnTo>
                <a:lnTo>
                  <a:pt x="524152" y="235254"/>
                </a:lnTo>
                <a:lnTo>
                  <a:pt x="528320" y="288290"/>
                </a:lnTo>
                <a:lnTo>
                  <a:pt x="524935" y="336208"/>
                </a:lnTo>
                <a:lnTo>
                  <a:pt x="515111" y="381314"/>
                </a:lnTo>
                <a:lnTo>
                  <a:pt x="499344" y="423083"/>
                </a:lnTo>
                <a:lnTo>
                  <a:pt x="478129" y="460989"/>
                </a:lnTo>
                <a:lnTo>
                  <a:pt x="451961" y="494506"/>
                </a:lnTo>
                <a:lnTo>
                  <a:pt x="421335" y="523107"/>
                </a:lnTo>
                <a:lnTo>
                  <a:pt x="386746" y="546268"/>
                </a:lnTo>
                <a:lnTo>
                  <a:pt x="348691" y="563463"/>
                </a:lnTo>
                <a:lnTo>
                  <a:pt x="307663" y="574165"/>
                </a:lnTo>
                <a:lnTo>
                  <a:pt x="264159" y="577850"/>
                </a:lnTo>
                <a:lnTo>
                  <a:pt x="220347" y="574165"/>
                </a:lnTo>
                <a:lnTo>
                  <a:pt x="179141" y="563463"/>
                </a:lnTo>
                <a:lnTo>
                  <a:pt x="141013" y="546268"/>
                </a:lnTo>
                <a:lnTo>
                  <a:pt x="106436" y="523107"/>
                </a:lnTo>
                <a:lnTo>
                  <a:pt x="75882" y="494506"/>
                </a:lnTo>
                <a:lnTo>
                  <a:pt x="49824" y="460989"/>
                </a:lnTo>
                <a:lnTo>
                  <a:pt x="28735" y="423083"/>
                </a:lnTo>
                <a:lnTo>
                  <a:pt x="13086" y="381314"/>
                </a:lnTo>
                <a:lnTo>
                  <a:pt x="3350" y="336208"/>
                </a:lnTo>
                <a:lnTo>
                  <a:pt x="0" y="288290"/>
                </a:lnTo>
                <a:lnTo>
                  <a:pt x="3350" y="240407"/>
                </a:lnTo>
                <a:lnTo>
                  <a:pt x="13086" y="195397"/>
                </a:lnTo>
                <a:lnTo>
                  <a:pt x="28735" y="153770"/>
                </a:lnTo>
                <a:lnTo>
                  <a:pt x="49824" y="116037"/>
                </a:lnTo>
                <a:lnTo>
                  <a:pt x="75882" y="82708"/>
                </a:lnTo>
                <a:lnTo>
                  <a:pt x="106436" y="54295"/>
                </a:lnTo>
                <a:lnTo>
                  <a:pt x="141013" y="31306"/>
                </a:lnTo>
                <a:lnTo>
                  <a:pt x="179141" y="14254"/>
                </a:lnTo>
                <a:lnTo>
                  <a:pt x="220347" y="3648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89947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94372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36240" y="5670550"/>
            <a:ext cx="704427" cy="577850"/>
          </a:xfrm>
          <a:custGeom>
            <a:avLst/>
            <a:gdLst/>
            <a:ahLst/>
            <a:cxnLst/>
            <a:rect l="l" t="t" r="r" b="b"/>
            <a:pathLst>
              <a:path w="528319" h="577850">
                <a:moveTo>
                  <a:pt x="264159" y="0"/>
                </a:moveTo>
                <a:lnTo>
                  <a:pt x="220347" y="3648"/>
                </a:lnTo>
                <a:lnTo>
                  <a:pt x="179141" y="14254"/>
                </a:lnTo>
                <a:lnTo>
                  <a:pt x="141013" y="31306"/>
                </a:lnTo>
                <a:lnTo>
                  <a:pt x="106436" y="54295"/>
                </a:lnTo>
                <a:lnTo>
                  <a:pt x="75882" y="82708"/>
                </a:lnTo>
                <a:lnTo>
                  <a:pt x="49824" y="116037"/>
                </a:lnTo>
                <a:lnTo>
                  <a:pt x="28735" y="153770"/>
                </a:lnTo>
                <a:lnTo>
                  <a:pt x="13086" y="195397"/>
                </a:lnTo>
                <a:lnTo>
                  <a:pt x="3350" y="240407"/>
                </a:lnTo>
                <a:lnTo>
                  <a:pt x="0" y="288290"/>
                </a:lnTo>
                <a:lnTo>
                  <a:pt x="3350" y="336208"/>
                </a:lnTo>
                <a:lnTo>
                  <a:pt x="13086" y="381314"/>
                </a:lnTo>
                <a:lnTo>
                  <a:pt x="28735" y="423083"/>
                </a:lnTo>
                <a:lnTo>
                  <a:pt x="49824" y="460989"/>
                </a:lnTo>
                <a:lnTo>
                  <a:pt x="75882" y="494506"/>
                </a:lnTo>
                <a:lnTo>
                  <a:pt x="106436" y="523107"/>
                </a:lnTo>
                <a:lnTo>
                  <a:pt x="141013" y="546268"/>
                </a:lnTo>
                <a:lnTo>
                  <a:pt x="179141" y="563463"/>
                </a:lnTo>
                <a:lnTo>
                  <a:pt x="220347" y="574165"/>
                </a:lnTo>
                <a:lnTo>
                  <a:pt x="264159" y="577850"/>
                </a:lnTo>
                <a:lnTo>
                  <a:pt x="307972" y="574165"/>
                </a:lnTo>
                <a:lnTo>
                  <a:pt x="349178" y="563463"/>
                </a:lnTo>
                <a:lnTo>
                  <a:pt x="387306" y="546268"/>
                </a:lnTo>
                <a:lnTo>
                  <a:pt x="421883" y="523107"/>
                </a:lnTo>
                <a:lnTo>
                  <a:pt x="452437" y="494506"/>
                </a:lnTo>
                <a:lnTo>
                  <a:pt x="478495" y="460989"/>
                </a:lnTo>
                <a:lnTo>
                  <a:pt x="499584" y="423083"/>
                </a:lnTo>
                <a:lnTo>
                  <a:pt x="515233" y="381314"/>
                </a:lnTo>
                <a:lnTo>
                  <a:pt x="524969" y="336208"/>
                </a:lnTo>
                <a:lnTo>
                  <a:pt x="528319" y="288290"/>
                </a:lnTo>
                <a:lnTo>
                  <a:pt x="524969" y="240407"/>
                </a:lnTo>
                <a:lnTo>
                  <a:pt x="515233" y="195397"/>
                </a:lnTo>
                <a:lnTo>
                  <a:pt x="499584" y="153770"/>
                </a:lnTo>
                <a:lnTo>
                  <a:pt x="478495" y="116037"/>
                </a:lnTo>
                <a:lnTo>
                  <a:pt x="452437" y="82708"/>
                </a:lnTo>
                <a:lnTo>
                  <a:pt x="421883" y="54295"/>
                </a:lnTo>
                <a:lnTo>
                  <a:pt x="387306" y="31306"/>
                </a:lnTo>
                <a:lnTo>
                  <a:pt x="349178" y="14254"/>
                </a:lnTo>
                <a:lnTo>
                  <a:pt x="307972" y="3648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40667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34547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375572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90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208"/>
                </a:lnTo>
                <a:lnTo>
                  <a:pt x="513963" y="381314"/>
                </a:lnTo>
                <a:lnTo>
                  <a:pt x="498314" y="423083"/>
                </a:lnTo>
                <a:lnTo>
                  <a:pt x="477225" y="460989"/>
                </a:lnTo>
                <a:lnTo>
                  <a:pt x="451167" y="494506"/>
                </a:lnTo>
                <a:lnTo>
                  <a:pt x="420613" y="523107"/>
                </a:lnTo>
                <a:lnTo>
                  <a:pt x="386036" y="546268"/>
                </a:lnTo>
                <a:lnTo>
                  <a:pt x="347908" y="563463"/>
                </a:lnTo>
                <a:lnTo>
                  <a:pt x="306702" y="574165"/>
                </a:lnTo>
                <a:lnTo>
                  <a:pt x="262890" y="577850"/>
                </a:lnTo>
                <a:lnTo>
                  <a:pt x="214739" y="573313"/>
                </a:lnTo>
                <a:lnTo>
                  <a:pt x="169788" y="560184"/>
                </a:lnTo>
                <a:lnTo>
                  <a:pt x="128693" y="539185"/>
                </a:lnTo>
                <a:lnTo>
                  <a:pt x="92114" y="511036"/>
                </a:lnTo>
                <a:lnTo>
                  <a:pt x="60709" y="476459"/>
                </a:lnTo>
                <a:lnTo>
                  <a:pt x="35136" y="436174"/>
                </a:lnTo>
                <a:lnTo>
                  <a:pt x="16055" y="390903"/>
                </a:lnTo>
                <a:lnTo>
                  <a:pt x="4123" y="341368"/>
                </a:lnTo>
                <a:lnTo>
                  <a:pt x="0" y="288290"/>
                </a:lnTo>
                <a:lnTo>
                  <a:pt x="4123" y="235254"/>
                </a:lnTo>
                <a:lnTo>
                  <a:pt x="16055" y="185836"/>
                </a:lnTo>
                <a:lnTo>
                  <a:pt x="35136" y="140734"/>
                </a:lnTo>
                <a:lnTo>
                  <a:pt x="60709" y="100650"/>
                </a:lnTo>
                <a:lnTo>
                  <a:pt x="92114" y="66283"/>
                </a:lnTo>
                <a:lnTo>
                  <a:pt x="128693" y="38335"/>
                </a:lnTo>
                <a:lnTo>
                  <a:pt x="169788" y="17504"/>
                </a:lnTo>
                <a:lnTo>
                  <a:pt x="214739" y="4492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375572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078305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16505" y="1169670"/>
            <a:ext cx="313267" cy="128270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44450">
              <a:spcBef>
                <a:spcPts val="136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44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74439" y="2403637"/>
            <a:ext cx="4724400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45085">
              <a:spcBef>
                <a:spcPts val="980"/>
              </a:spcBef>
              <a:tabLst>
                <a:tab pos="3352165" algn="l"/>
              </a:tabLst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2	3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1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95972" y="3556636"/>
            <a:ext cx="304800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9685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30800" y="3556636"/>
            <a:ext cx="321733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4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325188" y="4149090"/>
            <a:ext cx="702733" cy="580390"/>
          </a:xfrm>
          <a:custGeom>
            <a:avLst/>
            <a:gdLst/>
            <a:ahLst/>
            <a:cxnLst/>
            <a:rect l="l" t="t" r="r" b="b"/>
            <a:pathLst>
              <a:path w="527050" h="580389">
                <a:moveTo>
                  <a:pt x="264159" y="0"/>
                </a:moveTo>
                <a:lnTo>
                  <a:pt x="307936" y="3685"/>
                </a:lnTo>
                <a:lnTo>
                  <a:pt x="349046" y="14396"/>
                </a:lnTo>
                <a:lnTo>
                  <a:pt x="387032" y="31615"/>
                </a:lnTo>
                <a:lnTo>
                  <a:pt x="421436" y="54823"/>
                </a:lnTo>
                <a:lnTo>
                  <a:pt x="451802" y="83502"/>
                </a:lnTo>
                <a:lnTo>
                  <a:pt x="477672" y="117134"/>
                </a:lnTo>
                <a:lnTo>
                  <a:pt x="498589" y="155201"/>
                </a:lnTo>
                <a:lnTo>
                  <a:pt x="514096" y="197185"/>
                </a:lnTo>
                <a:lnTo>
                  <a:pt x="523735" y="242567"/>
                </a:lnTo>
                <a:lnTo>
                  <a:pt x="527050" y="290830"/>
                </a:lnTo>
                <a:lnTo>
                  <a:pt x="523735" y="338748"/>
                </a:lnTo>
                <a:lnTo>
                  <a:pt x="514096" y="383854"/>
                </a:lnTo>
                <a:lnTo>
                  <a:pt x="498589" y="425623"/>
                </a:lnTo>
                <a:lnTo>
                  <a:pt x="477672" y="463529"/>
                </a:lnTo>
                <a:lnTo>
                  <a:pt x="451802" y="497046"/>
                </a:lnTo>
                <a:lnTo>
                  <a:pt x="421436" y="525647"/>
                </a:lnTo>
                <a:lnTo>
                  <a:pt x="387032" y="548808"/>
                </a:lnTo>
                <a:lnTo>
                  <a:pt x="349046" y="566003"/>
                </a:lnTo>
                <a:lnTo>
                  <a:pt x="307936" y="576705"/>
                </a:lnTo>
                <a:lnTo>
                  <a:pt x="264159" y="580390"/>
                </a:lnTo>
                <a:lnTo>
                  <a:pt x="220347" y="576705"/>
                </a:lnTo>
                <a:lnTo>
                  <a:pt x="179141" y="566003"/>
                </a:lnTo>
                <a:lnTo>
                  <a:pt x="141013" y="548808"/>
                </a:lnTo>
                <a:lnTo>
                  <a:pt x="106436" y="525647"/>
                </a:lnTo>
                <a:lnTo>
                  <a:pt x="75882" y="497046"/>
                </a:lnTo>
                <a:lnTo>
                  <a:pt x="49824" y="463529"/>
                </a:lnTo>
                <a:lnTo>
                  <a:pt x="28735" y="425623"/>
                </a:lnTo>
                <a:lnTo>
                  <a:pt x="13086" y="383854"/>
                </a:lnTo>
                <a:lnTo>
                  <a:pt x="3350" y="338748"/>
                </a:lnTo>
                <a:lnTo>
                  <a:pt x="0" y="290830"/>
                </a:lnTo>
                <a:lnTo>
                  <a:pt x="3350" y="242567"/>
                </a:lnTo>
                <a:lnTo>
                  <a:pt x="13086" y="197185"/>
                </a:lnTo>
                <a:lnTo>
                  <a:pt x="28735" y="155201"/>
                </a:lnTo>
                <a:lnTo>
                  <a:pt x="49824" y="117134"/>
                </a:lnTo>
                <a:lnTo>
                  <a:pt x="75882" y="83502"/>
                </a:lnTo>
                <a:lnTo>
                  <a:pt x="106436" y="54823"/>
                </a:lnTo>
                <a:lnTo>
                  <a:pt x="141013" y="31615"/>
                </a:lnTo>
                <a:lnTo>
                  <a:pt x="179141" y="14396"/>
                </a:lnTo>
                <a:lnTo>
                  <a:pt x="220347" y="3685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325187" y="41490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029612" y="472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25000" y="3573305"/>
            <a:ext cx="304800" cy="11233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2225">
              <a:spcBef>
                <a:spcPts val="77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77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730068" y="313690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2889" y="0"/>
                </a:moveTo>
                <a:lnTo>
                  <a:pt x="306702" y="3649"/>
                </a:lnTo>
                <a:lnTo>
                  <a:pt x="347908" y="14264"/>
                </a:lnTo>
                <a:lnTo>
                  <a:pt x="386036" y="31341"/>
                </a:lnTo>
                <a:lnTo>
                  <a:pt x="420613" y="54376"/>
                </a:lnTo>
                <a:lnTo>
                  <a:pt x="451167" y="82867"/>
                </a:lnTo>
                <a:lnTo>
                  <a:pt x="477225" y="116311"/>
                </a:lnTo>
                <a:lnTo>
                  <a:pt x="498314" y="154205"/>
                </a:lnTo>
                <a:lnTo>
                  <a:pt x="513963" y="196047"/>
                </a:lnTo>
                <a:lnTo>
                  <a:pt x="523699" y="241333"/>
                </a:lnTo>
                <a:lnTo>
                  <a:pt x="527050" y="289560"/>
                </a:lnTo>
                <a:lnTo>
                  <a:pt x="523699" y="337478"/>
                </a:lnTo>
                <a:lnTo>
                  <a:pt x="513963" y="382584"/>
                </a:lnTo>
                <a:lnTo>
                  <a:pt x="498314" y="424353"/>
                </a:lnTo>
                <a:lnTo>
                  <a:pt x="477225" y="462259"/>
                </a:lnTo>
                <a:lnTo>
                  <a:pt x="451167" y="495776"/>
                </a:lnTo>
                <a:lnTo>
                  <a:pt x="420613" y="524377"/>
                </a:lnTo>
                <a:lnTo>
                  <a:pt x="386036" y="547538"/>
                </a:lnTo>
                <a:lnTo>
                  <a:pt x="347908" y="564733"/>
                </a:lnTo>
                <a:lnTo>
                  <a:pt x="306702" y="575435"/>
                </a:lnTo>
                <a:lnTo>
                  <a:pt x="262889" y="579119"/>
                </a:lnTo>
                <a:lnTo>
                  <a:pt x="214739" y="574583"/>
                </a:lnTo>
                <a:lnTo>
                  <a:pt x="169788" y="561454"/>
                </a:lnTo>
                <a:lnTo>
                  <a:pt x="128693" y="540455"/>
                </a:lnTo>
                <a:lnTo>
                  <a:pt x="92114" y="512306"/>
                </a:lnTo>
                <a:lnTo>
                  <a:pt x="60709" y="477729"/>
                </a:lnTo>
                <a:lnTo>
                  <a:pt x="35136" y="437444"/>
                </a:lnTo>
                <a:lnTo>
                  <a:pt x="16055" y="392173"/>
                </a:lnTo>
                <a:lnTo>
                  <a:pt x="4123" y="342638"/>
                </a:lnTo>
                <a:lnTo>
                  <a:pt x="0" y="289560"/>
                </a:lnTo>
                <a:lnTo>
                  <a:pt x="3348" y="241333"/>
                </a:lnTo>
                <a:lnTo>
                  <a:pt x="13075" y="196047"/>
                </a:lnTo>
                <a:lnTo>
                  <a:pt x="28700" y="154205"/>
                </a:lnTo>
                <a:lnTo>
                  <a:pt x="49743" y="116311"/>
                </a:lnTo>
                <a:lnTo>
                  <a:pt x="75723" y="82867"/>
                </a:lnTo>
                <a:lnTo>
                  <a:pt x="106161" y="54376"/>
                </a:lnTo>
                <a:lnTo>
                  <a:pt x="140577" y="31341"/>
                </a:lnTo>
                <a:lnTo>
                  <a:pt x="178490" y="14264"/>
                </a:lnTo>
                <a:lnTo>
                  <a:pt x="219421" y="3649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730067" y="3136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432800" y="371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28187" y="3171190"/>
            <a:ext cx="304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668347" y="4145279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2889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552"/>
                </a:lnTo>
                <a:lnTo>
                  <a:pt x="513963" y="381934"/>
                </a:lnTo>
                <a:lnTo>
                  <a:pt x="498314" y="423918"/>
                </a:lnTo>
                <a:lnTo>
                  <a:pt x="477225" y="461985"/>
                </a:lnTo>
                <a:lnTo>
                  <a:pt x="451167" y="495617"/>
                </a:lnTo>
                <a:lnTo>
                  <a:pt x="420613" y="524296"/>
                </a:lnTo>
                <a:lnTo>
                  <a:pt x="386036" y="547504"/>
                </a:lnTo>
                <a:lnTo>
                  <a:pt x="347908" y="564723"/>
                </a:lnTo>
                <a:lnTo>
                  <a:pt x="306702" y="575434"/>
                </a:lnTo>
                <a:lnTo>
                  <a:pt x="262889" y="579120"/>
                </a:lnTo>
                <a:lnTo>
                  <a:pt x="219113" y="575434"/>
                </a:lnTo>
                <a:lnTo>
                  <a:pt x="178003" y="564723"/>
                </a:lnTo>
                <a:lnTo>
                  <a:pt x="140017" y="547504"/>
                </a:lnTo>
                <a:lnTo>
                  <a:pt x="105613" y="524296"/>
                </a:lnTo>
                <a:lnTo>
                  <a:pt x="75247" y="495617"/>
                </a:lnTo>
                <a:lnTo>
                  <a:pt x="49377" y="461985"/>
                </a:lnTo>
                <a:lnTo>
                  <a:pt x="28460" y="423918"/>
                </a:lnTo>
                <a:lnTo>
                  <a:pt x="12953" y="381934"/>
                </a:lnTo>
                <a:lnTo>
                  <a:pt x="3314" y="336552"/>
                </a:lnTo>
                <a:lnTo>
                  <a:pt x="0" y="288290"/>
                </a:lnTo>
                <a:lnTo>
                  <a:pt x="4081" y="235254"/>
                </a:lnTo>
                <a:lnTo>
                  <a:pt x="15908" y="185836"/>
                </a:lnTo>
                <a:lnTo>
                  <a:pt x="34854" y="140734"/>
                </a:lnTo>
                <a:lnTo>
                  <a:pt x="60291" y="100650"/>
                </a:lnTo>
                <a:lnTo>
                  <a:pt x="91591" y="66283"/>
                </a:lnTo>
                <a:lnTo>
                  <a:pt x="128128" y="38335"/>
                </a:lnTo>
                <a:lnTo>
                  <a:pt x="169275" y="17504"/>
                </a:lnTo>
                <a:lnTo>
                  <a:pt x="214405" y="4492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668345" y="4145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371079" y="472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819055" y="3577749"/>
            <a:ext cx="352213" cy="111379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spcBef>
                <a:spcPts val="73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8260">
              <a:spcBef>
                <a:spcPts val="73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071361" y="3644900"/>
            <a:ext cx="795867" cy="504190"/>
          </a:xfrm>
          <a:custGeom>
            <a:avLst/>
            <a:gdLst/>
            <a:ahLst/>
            <a:cxnLst/>
            <a:rect l="l" t="t" r="r" b="b"/>
            <a:pathLst>
              <a:path w="596900" h="504189">
                <a:moveTo>
                  <a:pt x="596900" y="0"/>
                </a:moveTo>
                <a:lnTo>
                  <a:pt x="0" y="5041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783081" y="5145390"/>
            <a:ext cx="577427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" algn="ctr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55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029373" y="5145390"/>
            <a:ext cx="577427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 algn="ctr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55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277361" y="5221590"/>
            <a:ext cx="770467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57480">
              <a:spcBef>
                <a:spcPts val="95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8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85600" y="670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 idx="4294967295"/>
          </p:nvPr>
        </p:nvSpPr>
        <p:spPr>
          <a:xfrm>
            <a:off x="2494280" y="604520"/>
            <a:ext cx="719497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Heap-Sort</a:t>
            </a:r>
            <a:r>
              <a:rPr spc="-25" dirty="0"/>
              <a:t> </a:t>
            </a:r>
            <a:r>
              <a:rPr spc="-5" dirty="0"/>
              <a:t>(5)</a:t>
            </a:r>
          </a:p>
        </p:txBody>
      </p:sp>
      <p:sp>
        <p:nvSpPr>
          <p:cNvPr id="10" name="object 10"/>
          <p:cNvSpPr/>
          <p:nvPr/>
        </p:nvSpPr>
        <p:spPr>
          <a:xfrm>
            <a:off x="5716695" y="190500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19">
                <a:moveTo>
                  <a:pt x="264159" y="0"/>
                </a:moveTo>
                <a:lnTo>
                  <a:pt x="307628" y="3649"/>
                </a:lnTo>
                <a:lnTo>
                  <a:pt x="348559" y="14264"/>
                </a:lnTo>
                <a:lnTo>
                  <a:pt x="386472" y="31341"/>
                </a:lnTo>
                <a:lnTo>
                  <a:pt x="420888" y="54376"/>
                </a:lnTo>
                <a:lnTo>
                  <a:pt x="451326" y="82867"/>
                </a:lnTo>
                <a:lnTo>
                  <a:pt x="477306" y="116311"/>
                </a:lnTo>
                <a:lnTo>
                  <a:pt x="498349" y="154205"/>
                </a:lnTo>
                <a:lnTo>
                  <a:pt x="513974" y="196047"/>
                </a:lnTo>
                <a:lnTo>
                  <a:pt x="523701" y="241333"/>
                </a:lnTo>
                <a:lnTo>
                  <a:pt x="527050" y="289560"/>
                </a:lnTo>
                <a:lnTo>
                  <a:pt x="522926" y="342638"/>
                </a:lnTo>
                <a:lnTo>
                  <a:pt x="510994" y="392173"/>
                </a:lnTo>
                <a:lnTo>
                  <a:pt x="491913" y="437444"/>
                </a:lnTo>
                <a:lnTo>
                  <a:pt x="466340" y="477729"/>
                </a:lnTo>
                <a:lnTo>
                  <a:pt x="434935" y="512306"/>
                </a:lnTo>
                <a:lnTo>
                  <a:pt x="398356" y="540455"/>
                </a:lnTo>
                <a:lnTo>
                  <a:pt x="357261" y="561454"/>
                </a:lnTo>
                <a:lnTo>
                  <a:pt x="312310" y="574583"/>
                </a:lnTo>
                <a:lnTo>
                  <a:pt x="264159" y="579120"/>
                </a:lnTo>
                <a:lnTo>
                  <a:pt x="220347" y="575435"/>
                </a:lnTo>
                <a:lnTo>
                  <a:pt x="179141" y="564733"/>
                </a:lnTo>
                <a:lnTo>
                  <a:pt x="141013" y="547538"/>
                </a:lnTo>
                <a:lnTo>
                  <a:pt x="106436" y="524377"/>
                </a:lnTo>
                <a:lnTo>
                  <a:pt x="75882" y="495776"/>
                </a:lnTo>
                <a:lnTo>
                  <a:pt x="49824" y="462259"/>
                </a:lnTo>
                <a:lnTo>
                  <a:pt x="28735" y="424353"/>
                </a:lnTo>
                <a:lnTo>
                  <a:pt x="13086" y="382584"/>
                </a:lnTo>
                <a:lnTo>
                  <a:pt x="3350" y="337478"/>
                </a:lnTo>
                <a:lnTo>
                  <a:pt x="0" y="289560"/>
                </a:lnTo>
                <a:lnTo>
                  <a:pt x="3350" y="241333"/>
                </a:lnTo>
                <a:lnTo>
                  <a:pt x="13086" y="196047"/>
                </a:lnTo>
                <a:lnTo>
                  <a:pt x="28735" y="154205"/>
                </a:lnTo>
                <a:lnTo>
                  <a:pt x="49824" y="116311"/>
                </a:lnTo>
                <a:lnTo>
                  <a:pt x="75882" y="82867"/>
                </a:lnTo>
                <a:lnTo>
                  <a:pt x="106436" y="54376"/>
                </a:lnTo>
                <a:lnTo>
                  <a:pt x="141013" y="31341"/>
                </a:lnTo>
                <a:lnTo>
                  <a:pt x="179141" y="14264"/>
                </a:lnTo>
                <a:lnTo>
                  <a:pt x="220347" y="3649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16693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21120" y="2484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53748" y="24053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1270000" y="0"/>
                </a:moveTo>
                <a:lnTo>
                  <a:pt x="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76320" y="30365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4160" y="0"/>
                </a:moveTo>
                <a:lnTo>
                  <a:pt x="307936" y="3684"/>
                </a:lnTo>
                <a:lnTo>
                  <a:pt x="349046" y="14386"/>
                </a:lnTo>
                <a:lnTo>
                  <a:pt x="387032" y="31581"/>
                </a:lnTo>
                <a:lnTo>
                  <a:pt x="421436" y="54742"/>
                </a:lnTo>
                <a:lnTo>
                  <a:pt x="451802" y="83343"/>
                </a:lnTo>
                <a:lnTo>
                  <a:pt x="477672" y="116860"/>
                </a:lnTo>
                <a:lnTo>
                  <a:pt x="498589" y="154766"/>
                </a:lnTo>
                <a:lnTo>
                  <a:pt x="514096" y="196535"/>
                </a:lnTo>
                <a:lnTo>
                  <a:pt x="523735" y="241641"/>
                </a:lnTo>
                <a:lnTo>
                  <a:pt x="527050" y="289559"/>
                </a:lnTo>
                <a:lnTo>
                  <a:pt x="523735" y="337478"/>
                </a:lnTo>
                <a:lnTo>
                  <a:pt x="514096" y="382584"/>
                </a:lnTo>
                <a:lnTo>
                  <a:pt x="498589" y="424353"/>
                </a:lnTo>
                <a:lnTo>
                  <a:pt x="477672" y="462259"/>
                </a:lnTo>
                <a:lnTo>
                  <a:pt x="451802" y="495776"/>
                </a:lnTo>
                <a:lnTo>
                  <a:pt x="421436" y="524377"/>
                </a:lnTo>
                <a:lnTo>
                  <a:pt x="387032" y="547538"/>
                </a:lnTo>
                <a:lnTo>
                  <a:pt x="349046" y="564733"/>
                </a:lnTo>
                <a:lnTo>
                  <a:pt x="307936" y="575435"/>
                </a:lnTo>
                <a:lnTo>
                  <a:pt x="264160" y="579119"/>
                </a:lnTo>
                <a:lnTo>
                  <a:pt x="220347" y="575435"/>
                </a:lnTo>
                <a:lnTo>
                  <a:pt x="179141" y="564733"/>
                </a:lnTo>
                <a:lnTo>
                  <a:pt x="141013" y="547538"/>
                </a:lnTo>
                <a:lnTo>
                  <a:pt x="106436" y="524377"/>
                </a:lnTo>
                <a:lnTo>
                  <a:pt x="75882" y="495776"/>
                </a:lnTo>
                <a:lnTo>
                  <a:pt x="49824" y="462259"/>
                </a:lnTo>
                <a:lnTo>
                  <a:pt x="28735" y="424353"/>
                </a:lnTo>
                <a:lnTo>
                  <a:pt x="13086" y="382584"/>
                </a:lnTo>
                <a:lnTo>
                  <a:pt x="3350" y="337478"/>
                </a:lnTo>
                <a:lnTo>
                  <a:pt x="0" y="289559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76319" y="3036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80747" y="3615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41415" y="356362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622300" y="0"/>
                </a:moveTo>
                <a:lnTo>
                  <a:pt x="0" y="6832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67372" y="4168140"/>
            <a:ext cx="701040" cy="577850"/>
          </a:xfrm>
          <a:custGeom>
            <a:avLst/>
            <a:gdLst/>
            <a:ahLst/>
            <a:cxnLst/>
            <a:rect l="l" t="t" r="r" b="b"/>
            <a:pathLst>
              <a:path w="525780" h="577850">
                <a:moveTo>
                  <a:pt x="262889" y="0"/>
                </a:moveTo>
                <a:lnTo>
                  <a:pt x="311040" y="4536"/>
                </a:lnTo>
                <a:lnTo>
                  <a:pt x="355991" y="17665"/>
                </a:lnTo>
                <a:lnTo>
                  <a:pt x="397086" y="38664"/>
                </a:lnTo>
                <a:lnTo>
                  <a:pt x="433665" y="66813"/>
                </a:lnTo>
                <a:lnTo>
                  <a:pt x="465070" y="101390"/>
                </a:lnTo>
                <a:lnTo>
                  <a:pt x="490643" y="141675"/>
                </a:lnTo>
                <a:lnTo>
                  <a:pt x="509724" y="186946"/>
                </a:lnTo>
                <a:lnTo>
                  <a:pt x="521656" y="236481"/>
                </a:lnTo>
                <a:lnTo>
                  <a:pt x="525780" y="289560"/>
                </a:lnTo>
                <a:lnTo>
                  <a:pt x="521656" y="342595"/>
                </a:lnTo>
                <a:lnTo>
                  <a:pt x="509724" y="392013"/>
                </a:lnTo>
                <a:lnTo>
                  <a:pt x="490643" y="437115"/>
                </a:lnTo>
                <a:lnTo>
                  <a:pt x="465070" y="477199"/>
                </a:lnTo>
                <a:lnTo>
                  <a:pt x="433665" y="511566"/>
                </a:lnTo>
                <a:lnTo>
                  <a:pt x="397086" y="539514"/>
                </a:lnTo>
                <a:lnTo>
                  <a:pt x="355991" y="560345"/>
                </a:lnTo>
                <a:lnTo>
                  <a:pt x="311040" y="573357"/>
                </a:lnTo>
                <a:lnTo>
                  <a:pt x="262889" y="577850"/>
                </a:lnTo>
                <a:lnTo>
                  <a:pt x="214405" y="573357"/>
                </a:lnTo>
                <a:lnTo>
                  <a:pt x="169275" y="560345"/>
                </a:lnTo>
                <a:lnTo>
                  <a:pt x="128128" y="539514"/>
                </a:lnTo>
                <a:lnTo>
                  <a:pt x="91591" y="511566"/>
                </a:lnTo>
                <a:lnTo>
                  <a:pt x="60291" y="477199"/>
                </a:lnTo>
                <a:lnTo>
                  <a:pt x="34854" y="437115"/>
                </a:lnTo>
                <a:lnTo>
                  <a:pt x="15908" y="392013"/>
                </a:lnTo>
                <a:lnTo>
                  <a:pt x="4081" y="342595"/>
                </a:lnTo>
                <a:lnTo>
                  <a:pt x="0" y="289560"/>
                </a:lnTo>
                <a:lnTo>
                  <a:pt x="3314" y="241641"/>
                </a:lnTo>
                <a:lnTo>
                  <a:pt x="12954" y="196535"/>
                </a:lnTo>
                <a:lnTo>
                  <a:pt x="28460" y="154766"/>
                </a:lnTo>
                <a:lnTo>
                  <a:pt x="49377" y="116860"/>
                </a:lnTo>
                <a:lnTo>
                  <a:pt x="75247" y="83343"/>
                </a:lnTo>
                <a:lnTo>
                  <a:pt x="105613" y="54742"/>
                </a:lnTo>
                <a:lnTo>
                  <a:pt x="140017" y="31581"/>
                </a:lnTo>
                <a:lnTo>
                  <a:pt x="178003" y="14386"/>
                </a:lnTo>
                <a:lnTo>
                  <a:pt x="219113" y="3684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67372" y="416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70105" y="4747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18095" y="353695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0" y="0"/>
                </a:moveTo>
                <a:lnTo>
                  <a:pt x="622300" y="6832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19135" y="41414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2889" y="0"/>
                </a:moveTo>
                <a:lnTo>
                  <a:pt x="214739" y="4536"/>
                </a:lnTo>
                <a:lnTo>
                  <a:pt x="169788" y="17665"/>
                </a:lnTo>
                <a:lnTo>
                  <a:pt x="128693" y="38664"/>
                </a:lnTo>
                <a:lnTo>
                  <a:pt x="92114" y="66813"/>
                </a:lnTo>
                <a:lnTo>
                  <a:pt x="60709" y="101390"/>
                </a:lnTo>
                <a:lnTo>
                  <a:pt x="35136" y="141675"/>
                </a:lnTo>
                <a:lnTo>
                  <a:pt x="16055" y="186946"/>
                </a:lnTo>
                <a:lnTo>
                  <a:pt x="4123" y="236481"/>
                </a:lnTo>
                <a:lnTo>
                  <a:pt x="0" y="289559"/>
                </a:lnTo>
                <a:lnTo>
                  <a:pt x="4123" y="342638"/>
                </a:lnTo>
                <a:lnTo>
                  <a:pt x="16055" y="392173"/>
                </a:lnTo>
                <a:lnTo>
                  <a:pt x="35136" y="437444"/>
                </a:lnTo>
                <a:lnTo>
                  <a:pt x="60709" y="477729"/>
                </a:lnTo>
                <a:lnTo>
                  <a:pt x="92114" y="512306"/>
                </a:lnTo>
                <a:lnTo>
                  <a:pt x="128693" y="540455"/>
                </a:lnTo>
                <a:lnTo>
                  <a:pt x="169788" y="561454"/>
                </a:lnTo>
                <a:lnTo>
                  <a:pt x="214739" y="574583"/>
                </a:lnTo>
                <a:lnTo>
                  <a:pt x="262889" y="579119"/>
                </a:lnTo>
                <a:lnTo>
                  <a:pt x="306702" y="575435"/>
                </a:lnTo>
                <a:lnTo>
                  <a:pt x="347908" y="564733"/>
                </a:lnTo>
                <a:lnTo>
                  <a:pt x="386036" y="547538"/>
                </a:lnTo>
                <a:lnTo>
                  <a:pt x="420613" y="524377"/>
                </a:lnTo>
                <a:lnTo>
                  <a:pt x="451167" y="495776"/>
                </a:lnTo>
                <a:lnTo>
                  <a:pt x="477225" y="462259"/>
                </a:lnTo>
                <a:lnTo>
                  <a:pt x="498314" y="424353"/>
                </a:lnTo>
                <a:lnTo>
                  <a:pt x="513963" y="382584"/>
                </a:lnTo>
                <a:lnTo>
                  <a:pt x="523699" y="337478"/>
                </a:lnTo>
                <a:lnTo>
                  <a:pt x="527050" y="289559"/>
                </a:lnTo>
                <a:lnTo>
                  <a:pt x="523699" y="241641"/>
                </a:lnTo>
                <a:lnTo>
                  <a:pt x="513963" y="196535"/>
                </a:lnTo>
                <a:lnTo>
                  <a:pt x="498314" y="154766"/>
                </a:lnTo>
                <a:lnTo>
                  <a:pt x="477225" y="116860"/>
                </a:lnTo>
                <a:lnTo>
                  <a:pt x="451167" y="83343"/>
                </a:lnTo>
                <a:lnTo>
                  <a:pt x="420613" y="54742"/>
                </a:lnTo>
                <a:lnTo>
                  <a:pt x="386036" y="31581"/>
                </a:lnTo>
                <a:lnTo>
                  <a:pt x="347908" y="14386"/>
                </a:lnTo>
                <a:lnTo>
                  <a:pt x="306702" y="3684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21867" y="4141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19133" y="4720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358468" y="24053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0" y="0"/>
                </a:moveTo>
                <a:lnTo>
                  <a:pt x="127000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955280" y="3011170"/>
            <a:ext cx="702733" cy="580390"/>
          </a:xfrm>
          <a:custGeom>
            <a:avLst/>
            <a:gdLst/>
            <a:ahLst/>
            <a:cxnLst/>
            <a:rect l="l" t="t" r="r" b="b"/>
            <a:pathLst>
              <a:path w="527050" h="580389">
                <a:moveTo>
                  <a:pt x="262889" y="0"/>
                </a:moveTo>
                <a:lnTo>
                  <a:pt x="219113" y="3684"/>
                </a:lnTo>
                <a:lnTo>
                  <a:pt x="178003" y="14386"/>
                </a:lnTo>
                <a:lnTo>
                  <a:pt x="140017" y="31581"/>
                </a:lnTo>
                <a:lnTo>
                  <a:pt x="105613" y="54742"/>
                </a:lnTo>
                <a:lnTo>
                  <a:pt x="75247" y="83343"/>
                </a:lnTo>
                <a:lnTo>
                  <a:pt x="49377" y="116860"/>
                </a:lnTo>
                <a:lnTo>
                  <a:pt x="28460" y="154766"/>
                </a:lnTo>
                <a:lnTo>
                  <a:pt x="12953" y="196535"/>
                </a:lnTo>
                <a:lnTo>
                  <a:pt x="3314" y="241641"/>
                </a:lnTo>
                <a:lnTo>
                  <a:pt x="0" y="289559"/>
                </a:lnTo>
                <a:lnTo>
                  <a:pt x="3314" y="337822"/>
                </a:lnTo>
                <a:lnTo>
                  <a:pt x="12954" y="383204"/>
                </a:lnTo>
                <a:lnTo>
                  <a:pt x="28460" y="425188"/>
                </a:lnTo>
                <a:lnTo>
                  <a:pt x="49377" y="463255"/>
                </a:lnTo>
                <a:lnTo>
                  <a:pt x="75247" y="496887"/>
                </a:lnTo>
                <a:lnTo>
                  <a:pt x="105613" y="525566"/>
                </a:lnTo>
                <a:lnTo>
                  <a:pt x="140017" y="548774"/>
                </a:lnTo>
                <a:lnTo>
                  <a:pt x="178003" y="565993"/>
                </a:lnTo>
                <a:lnTo>
                  <a:pt x="219113" y="576704"/>
                </a:lnTo>
                <a:lnTo>
                  <a:pt x="262889" y="580389"/>
                </a:lnTo>
                <a:lnTo>
                  <a:pt x="306702" y="576704"/>
                </a:lnTo>
                <a:lnTo>
                  <a:pt x="347908" y="565993"/>
                </a:lnTo>
                <a:lnTo>
                  <a:pt x="386036" y="548774"/>
                </a:lnTo>
                <a:lnTo>
                  <a:pt x="420613" y="525566"/>
                </a:lnTo>
                <a:lnTo>
                  <a:pt x="451167" y="496887"/>
                </a:lnTo>
                <a:lnTo>
                  <a:pt x="477225" y="463255"/>
                </a:lnTo>
                <a:lnTo>
                  <a:pt x="498314" y="425188"/>
                </a:lnTo>
                <a:lnTo>
                  <a:pt x="513963" y="383204"/>
                </a:lnTo>
                <a:lnTo>
                  <a:pt x="523699" y="337822"/>
                </a:lnTo>
                <a:lnTo>
                  <a:pt x="527050" y="289559"/>
                </a:lnTo>
                <a:lnTo>
                  <a:pt x="523699" y="241641"/>
                </a:lnTo>
                <a:lnTo>
                  <a:pt x="513963" y="196535"/>
                </a:lnTo>
                <a:lnTo>
                  <a:pt x="498314" y="154766"/>
                </a:lnTo>
                <a:lnTo>
                  <a:pt x="477225" y="116860"/>
                </a:lnTo>
                <a:lnTo>
                  <a:pt x="451167" y="83343"/>
                </a:lnTo>
                <a:lnTo>
                  <a:pt x="420613" y="54742"/>
                </a:lnTo>
                <a:lnTo>
                  <a:pt x="386036" y="31581"/>
                </a:lnTo>
                <a:lnTo>
                  <a:pt x="347908" y="14386"/>
                </a:lnTo>
                <a:lnTo>
                  <a:pt x="306702" y="3684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58012" y="301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953587" y="35915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264225" y="4142740"/>
            <a:ext cx="704427" cy="580390"/>
          </a:xfrm>
          <a:custGeom>
            <a:avLst/>
            <a:gdLst/>
            <a:ahLst/>
            <a:cxnLst/>
            <a:rect l="l" t="t" r="r" b="b"/>
            <a:pathLst>
              <a:path w="528320" h="580389">
                <a:moveTo>
                  <a:pt x="264159" y="0"/>
                </a:moveTo>
                <a:lnTo>
                  <a:pt x="220347" y="3685"/>
                </a:lnTo>
                <a:lnTo>
                  <a:pt x="179141" y="14396"/>
                </a:lnTo>
                <a:lnTo>
                  <a:pt x="141013" y="31615"/>
                </a:lnTo>
                <a:lnTo>
                  <a:pt x="106436" y="54823"/>
                </a:lnTo>
                <a:lnTo>
                  <a:pt x="75882" y="83502"/>
                </a:lnTo>
                <a:lnTo>
                  <a:pt x="49824" y="117134"/>
                </a:lnTo>
                <a:lnTo>
                  <a:pt x="28735" y="155201"/>
                </a:lnTo>
                <a:lnTo>
                  <a:pt x="13086" y="197185"/>
                </a:lnTo>
                <a:lnTo>
                  <a:pt x="3350" y="242567"/>
                </a:lnTo>
                <a:lnTo>
                  <a:pt x="0" y="290830"/>
                </a:lnTo>
                <a:lnTo>
                  <a:pt x="3350" y="338748"/>
                </a:lnTo>
                <a:lnTo>
                  <a:pt x="13086" y="383854"/>
                </a:lnTo>
                <a:lnTo>
                  <a:pt x="28735" y="425623"/>
                </a:lnTo>
                <a:lnTo>
                  <a:pt x="49824" y="463529"/>
                </a:lnTo>
                <a:lnTo>
                  <a:pt x="75882" y="497046"/>
                </a:lnTo>
                <a:lnTo>
                  <a:pt x="106436" y="525647"/>
                </a:lnTo>
                <a:lnTo>
                  <a:pt x="141013" y="548808"/>
                </a:lnTo>
                <a:lnTo>
                  <a:pt x="179141" y="566003"/>
                </a:lnTo>
                <a:lnTo>
                  <a:pt x="220347" y="576705"/>
                </a:lnTo>
                <a:lnTo>
                  <a:pt x="264159" y="580390"/>
                </a:lnTo>
                <a:lnTo>
                  <a:pt x="307972" y="576705"/>
                </a:lnTo>
                <a:lnTo>
                  <a:pt x="349178" y="566003"/>
                </a:lnTo>
                <a:lnTo>
                  <a:pt x="387306" y="548808"/>
                </a:lnTo>
                <a:lnTo>
                  <a:pt x="421883" y="525647"/>
                </a:lnTo>
                <a:lnTo>
                  <a:pt x="452437" y="497046"/>
                </a:lnTo>
                <a:lnTo>
                  <a:pt x="478495" y="463529"/>
                </a:lnTo>
                <a:lnTo>
                  <a:pt x="499584" y="425623"/>
                </a:lnTo>
                <a:lnTo>
                  <a:pt x="515233" y="383854"/>
                </a:lnTo>
                <a:lnTo>
                  <a:pt x="524969" y="338748"/>
                </a:lnTo>
                <a:lnTo>
                  <a:pt x="528320" y="290830"/>
                </a:lnTo>
                <a:lnTo>
                  <a:pt x="524969" y="242567"/>
                </a:lnTo>
                <a:lnTo>
                  <a:pt x="515233" y="197185"/>
                </a:lnTo>
                <a:lnTo>
                  <a:pt x="499584" y="155201"/>
                </a:lnTo>
                <a:lnTo>
                  <a:pt x="478495" y="117134"/>
                </a:lnTo>
                <a:lnTo>
                  <a:pt x="452437" y="83502"/>
                </a:lnTo>
                <a:lnTo>
                  <a:pt x="421883" y="54823"/>
                </a:lnTo>
                <a:lnTo>
                  <a:pt x="387306" y="31615"/>
                </a:lnTo>
                <a:lnTo>
                  <a:pt x="349178" y="14396"/>
                </a:lnTo>
                <a:lnTo>
                  <a:pt x="307972" y="3685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968653" y="4142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264225" y="4723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12468" y="4116070"/>
            <a:ext cx="702733" cy="580390"/>
          </a:xfrm>
          <a:custGeom>
            <a:avLst/>
            <a:gdLst/>
            <a:ahLst/>
            <a:cxnLst/>
            <a:rect l="l" t="t" r="r" b="b"/>
            <a:pathLst>
              <a:path w="527050" h="580389">
                <a:moveTo>
                  <a:pt x="264160" y="0"/>
                </a:moveTo>
                <a:lnTo>
                  <a:pt x="312310" y="4536"/>
                </a:lnTo>
                <a:lnTo>
                  <a:pt x="357261" y="17665"/>
                </a:lnTo>
                <a:lnTo>
                  <a:pt x="398356" y="38664"/>
                </a:lnTo>
                <a:lnTo>
                  <a:pt x="434935" y="66813"/>
                </a:lnTo>
                <a:lnTo>
                  <a:pt x="466340" y="101390"/>
                </a:lnTo>
                <a:lnTo>
                  <a:pt x="491913" y="141675"/>
                </a:lnTo>
                <a:lnTo>
                  <a:pt x="510994" y="186946"/>
                </a:lnTo>
                <a:lnTo>
                  <a:pt x="522926" y="236481"/>
                </a:lnTo>
                <a:lnTo>
                  <a:pt x="527050" y="289559"/>
                </a:lnTo>
                <a:lnTo>
                  <a:pt x="523701" y="337822"/>
                </a:lnTo>
                <a:lnTo>
                  <a:pt x="513974" y="383204"/>
                </a:lnTo>
                <a:lnTo>
                  <a:pt x="498349" y="425188"/>
                </a:lnTo>
                <a:lnTo>
                  <a:pt x="477306" y="463255"/>
                </a:lnTo>
                <a:lnTo>
                  <a:pt x="451326" y="496887"/>
                </a:lnTo>
                <a:lnTo>
                  <a:pt x="420888" y="525566"/>
                </a:lnTo>
                <a:lnTo>
                  <a:pt x="386472" y="548774"/>
                </a:lnTo>
                <a:lnTo>
                  <a:pt x="348559" y="565993"/>
                </a:lnTo>
                <a:lnTo>
                  <a:pt x="307628" y="576704"/>
                </a:lnTo>
                <a:lnTo>
                  <a:pt x="264160" y="580389"/>
                </a:lnTo>
                <a:lnTo>
                  <a:pt x="220347" y="576704"/>
                </a:lnTo>
                <a:lnTo>
                  <a:pt x="179141" y="565993"/>
                </a:lnTo>
                <a:lnTo>
                  <a:pt x="141013" y="548774"/>
                </a:lnTo>
                <a:lnTo>
                  <a:pt x="106436" y="525566"/>
                </a:lnTo>
                <a:lnTo>
                  <a:pt x="75882" y="496887"/>
                </a:lnTo>
                <a:lnTo>
                  <a:pt x="49824" y="463255"/>
                </a:lnTo>
                <a:lnTo>
                  <a:pt x="28735" y="425188"/>
                </a:lnTo>
                <a:lnTo>
                  <a:pt x="13086" y="383204"/>
                </a:lnTo>
                <a:lnTo>
                  <a:pt x="3350" y="337822"/>
                </a:lnTo>
                <a:lnTo>
                  <a:pt x="0" y="289559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612467" y="4116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315200" y="4696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89948" y="5670550"/>
            <a:ext cx="704427" cy="577850"/>
          </a:xfrm>
          <a:custGeom>
            <a:avLst/>
            <a:gdLst/>
            <a:ahLst/>
            <a:cxnLst/>
            <a:rect l="l" t="t" r="r" b="b"/>
            <a:pathLst>
              <a:path w="528319" h="577850">
                <a:moveTo>
                  <a:pt x="264159" y="0"/>
                </a:moveTo>
                <a:lnTo>
                  <a:pt x="312353" y="4492"/>
                </a:lnTo>
                <a:lnTo>
                  <a:pt x="357422" y="17504"/>
                </a:lnTo>
                <a:lnTo>
                  <a:pt x="398685" y="38335"/>
                </a:lnTo>
                <a:lnTo>
                  <a:pt x="435465" y="66283"/>
                </a:lnTo>
                <a:lnTo>
                  <a:pt x="467081" y="100650"/>
                </a:lnTo>
                <a:lnTo>
                  <a:pt x="492854" y="140734"/>
                </a:lnTo>
                <a:lnTo>
                  <a:pt x="512104" y="185836"/>
                </a:lnTo>
                <a:lnTo>
                  <a:pt x="524152" y="235254"/>
                </a:lnTo>
                <a:lnTo>
                  <a:pt x="528320" y="288290"/>
                </a:lnTo>
                <a:lnTo>
                  <a:pt x="524935" y="336208"/>
                </a:lnTo>
                <a:lnTo>
                  <a:pt x="515111" y="381314"/>
                </a:lnTo>
                <a:lnTo>
                  <a:pt x="499344" y="423083"/>
                </a:lnTo>
                <a:lnTo>
                  <a:pt x="478129" y="460989"/>
                </a:lnTo>
                <a:lnTo>
                  <a:pt x="451961" y="494506"/>
                </a:lnTo>
                <a:lnTo>
                  <a:pt x="421335" y="523107"/>
                </a:lnTo>
                <a:lnTo>
                  <a:pt x="386746" y="546268"/>
                </a:lnTo>
                <a:lnTo>
                  <a:pt x="348691" y="563463"/>
                </a:lnTo>
                <a:lnTo>
                  <a:pt x="307663" y="574165"/>
                </a:lnTo>
                <a:lnTo>
                  <a:pt x="264159" y="577850"/>
                </a:lnTo>
                <a:lnTo>
                  <a:pt x="220347" y="574165"/>
                </a:lnTo>
                <a:lnTo>
                  <a:pt x="179141" y="563463"/>
                </a:lnTo>
                <a:lnTo>
                  <a:pt x="141013" y="546268"/>
                </a:lnTo>
                <a:lnTo>
                  <a:pt x="106436" y="523107"/>
                </a:lnTo>
                <a:lnTo>
                  <a:pt x="75882" y="494506"/>
                </a:lnTo>
                <a:lnTo>
                  <a:pt x="49824" y="460989"/>
                </a:lnTo>
                <a:lnTo>
                  <a:pt x="28735" y="423083"/>
                </a:lnTo>
                <a:lnTo>
                  <a:pt x="13086" y="381314"/>
                </a:lnTo>
                <a:lnTo>
                  <a:pt x="3350" y="336208"/>
                </a:lnTo>
                <a:lnTo>
                  <a:pt x="0" y="288290"/>
                </a:lnTo>
                <a:lnTo>
                  <a:pt x="3350" y="240407"/>
                </a:lnTo>
                <a:lnTo>
                  <a:pt x="13086" y="195397"/>
                </a:lnTo>
                <a:lnTo>
                  <a:pt x="28735" y="153770"/>
                </a:lnTo>
                <a:lnTo>
                  <a:pt x="49824" y="116037"/>
                </a:lnTo>
                <a:lnTo>
                  <a:pt x="75882" y="82708"/>
                </a:lnTo>
                <a:lnTo>
                  <a:pt x="106436" y="54295"/>
                </a:lnTo>
                <a:lnTo>
                  <a:pt x="141013" y="31306"/>
                </a:lnTo>
                <a:lnTo>
                  <a:pt x="179141" y="14254"/>
                </a:lnTo>
                <a:lnTo>
                  <a:pt x="220347" y="3648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689947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394372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936240" y="5670550"/>
            <a:ext cx="704427" cy="577850"/>
          </a:xfrm>
          <a:custGeom>
            <a:avLst/>
            <a:gdLst/>
            <a:ahLst/>
            <a:cxnLst/>
            <a:rect l="l" t="t" r="r" b="b"/>
            <a:pathLst>
              <a:path w="528319" h="577850">
                <a:moveTo>
                  <a:pt x="264159" y="0"/>
                </a:moveTo>
                <a:lnTo>
                  <a:pt x="220347" y="3648"/>
                </a:lnTo>
                <a:lnTo>
                  <a:pt x="179141" y="14254"/>
                </a:lnTo>
                <a:lnTo>
                  <a:pt x="141013" y="31306"/>
                </a:lnTo>
                <a:lnTo>
                  <a:pt x="106436" y="54295"/>
                </a:lnTo>
                <a:lnTo>
                  <a:pt x="75882" y="82708"/>
                </a:lnTo>
                <a:lnTo>
                  <a:pt x="49824" y="116037"/>
                </a:lnTo>
                <a:lnTo>
                  <a:pt x="28735" y="153770"/>
                </a:lnTo>
                <a:lnTo>
                  <a:pt x="13086" y="195397"/>
                </a:lnTo>
                <a:lnTo>
                  <a:pt x="3350" y="240407"/>
                </a:lnTo>
                <a:lnTo>
                  <a:pt x="0" y="288290"/>
                </a:lnTo>
                <a:lnTo>
                  <a:pt x="3350" y="336208"/>
                </a:lnTo>
                <a:lnTo>
                  <a:pt x="13086" y="381314"/>
                </a:lnTo>
                <a:lnTo>
                  <a:pt x="28735" y="423083"/>
                </a:lnTo>
                <a:lnTo>
                  <a:pt x="49824" y="460989"/>
                </a:lnTo>
                <a:lnTo>
                  <a:pt x="75882" y="494506"/>
                </a:lnTo>
                <a:lnTo>
                  <a:pt x="106436" y="523107"/>
                </a:lnTo>
                <a:lnTo>
                  <a:pt x="141013" y="546268"/>
                </a:lnTo>
                <a:lnTo>
                  <a:pt x="179141" y="563463"/>
                </a:lnTo>
                <a:lnTo>
                  <a:pt x="220347" y="574165"/>
                </a:lnTo>
                <a:lnTo>
                  <a:pt x="264159" y="577850"/>
                </a:lnTo>
                <a:lnTo>
                  <a:pt x="307972" y="574165"/>
                </a:lnTo>
                <a:lnTo>
                  <a:pt x="349178" y="563463"/>
                </a:lnTo>
                <a:lnTo>
                  <a:pt x="387306" y="546268"/>
                </a:lnTo>
                <a:lnTo>
                  <a:pt x="421883" y="523107"/>
                </a:lnTo>
                <a:lnTo>
                  <a:pt x="452437" y="494506"/>
                </a:lnTo>
                <a:lnTo>
                  <a:pt x="478495" y="460989"/>
                </a:lnTo>
                <a:lnTo>
                  <a:pt x="499584" y="423083"/>
                </a:lnTo>
                <a:lnTo>
                  <a:pt x="515233" y="381314"/>
                </a:lnTo>
                <a:lnTo>
                  <a:pt x="524969" y="336208"/>
                </a:lnTo>
                <a:lnTo>
                  <a:pt x="528319" y="288290"/>
                </a:lnTo>
                <a:lnTo>
                  <a:pt x="524969" y="240407"/>
                </a:lnTo>
                <a:lnTo>
                  <a:pt x="515233" y="195397"/>
                </a:lnTo>
                <a:lnTo>
                  <a:pt x="499584" y="153770"/>
                </a:lnTo>
                <a:lnTo>
                  <a:pt x="478495" y="116037"/>
                </a:lnTo>
                <a:lnTo>
                  <a:pt x="452437" y="82708"/>
                </a:lnTo>
                <a:lnTo>
                  <a:pt x="421883" y="54295"/>
                </a:lnTo>
                <a:lnTo>
                  <a:pt x="387306" y="31306"/>
                </a:lnTo>
                <a:lnTo>
                  <a:pt x="349178" y="14254"/>
                </a:lnTo>
                <a:lnTo>
                  <a:pt x="307972" y="3648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640667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934547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375572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90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208"/>
                </a:lnTo>
                <a:lnTo>
                  <a:pt x="513963" y="381314"/>
                </a:lnTo>
                <a:lnTo>
                  <a:pt x="498314" y="423083"/>
                </a:lnTo>
                <a:lnTo>
                  <a:pt x="477225" y="460989"/>
                </a:lnTo>
                <a:lnTo>
                  <a:pt x="451167" y="494506"/>
                </a:lnTo>
                <a:lnTo>
                  <a:pt x="420613" y="523107"/>
                </a:lnTo>
                <a:lnTo>
                  <a:pt x="386036" y="546268"/>
                </a:lnTo>
                <a:lnTo>
                  <a:pt x="347908" y="563463"/>
                </a:lnTo>
                <a:lnTo>
                  <a:pt x="306702" y="574165"/>
                </a:lnTo>
                <a:lnTo>
                  <a:pt x="262890" y="577850"/>
                </a:lnTo>
                <a:lnTo>
                  <a:pt x="214739" y="573313"/>
                </a:lnTo>
                <a:lnTo>
                  <a:pt x="169788" y="560184"/>
                </a:lnTo>
                <a:lnTo>
                  <a:pt x="128693" y="539185"/>
                </a:lnTo>
                <a:lnTo>
                  <a:pt x="92114" y="511036"/>
                </a:lnTo>
                <a:lnTo>
                  <a:pt x="60709" y="476459"/>
                </a:lnTo>
                <a:lnTo>
                  <a:pt x="35136" y="436174"/>
                </a:lnTo>
                <a:lnTo>
                  <a:pt x="16055" y="390903"/>
                </a:lnTo>
                <a:lnTo>
                  <a:pt x="4123" y="341368"/>
                </a:lnTo>
                <a:lnTo>
                  <a:pt x="0" y="288290"/>
                </a:lnTo>
                <a:lnTo>
                  <a:pt x="4123" y="235254"/>
                </a:lnTo>
                <a:lnTo>
                  <a:pt x="16055" y="185836"/>
                </a:lnTo>
                <a:lnTo>
                  <a:pt x="35136" y="140734"/>
                </a:lnTo>
                <a:lnTo>
                  <a:pt x="60709" y="100650"/>
                </a:lnTo>
                <a:lnTo>
                  <a:pt x="92114" y="66283"/>
                </a:lnTo>
                <a:lnTo>
                  <a:pt x="128693" y="38335"/>
                </a:lnTo>
                <a:lnTo>
                  <a:pt x="169788" y="17504"/>
                </a:lnTo>
                <a:lnTo>
                  <a:pt x="214739" y="4492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375572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078305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916505" y="1169670"/>
            <a:ext cx="313267" cy="128270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44450">
              <a:spcBef>
                <a:spcPts val="136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44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783081" y="5145390"/>
            <a:ext cx="577427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" algn="ctr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55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029373" y="5145390"/>
            <a:ext cx="577427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 algn="ctr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55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77361" y="5221590"/>
            <a:ext cx="770467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57480">
              <a:spcBef>
                <a:spcPts val="95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774439" y="2403637"/>
            <a:ext cx="314960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45085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1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53402" y="2403637"/>
            <a:ext cx="345439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67945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1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95972" y="3556636"/>
            <a:ext cx="304800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9685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30800" y="3556636"/>
            <a:ext cx="321733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4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19056" y="3578860"/>
            <a:ext cx="328505" cy="11112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spcBef>
                <a:spcPts val="73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0480">
              <a:spcBef>
                <a:spcPts val="7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496213" y="3556636"/>
            <a:ext cx="313267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445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578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85600" y="670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 idx="4294967295"/>
          </p:nvPr>
        </p:nvSpPr>
        <p:spPr>
          <a:xfrm>
            <a:off x="5012268" y="0"/>
            <a:ext cx="189653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</a:t>
            </a:r>
            <a:r>
              <a:rPr dirty="0"/>
              <a:t>e</a:t>
            </a:r>
            <a:r>
              <a:rPr spc="-5" dirty="0"/>
              <a:t>a</a:t>
            </a:r>
            <a:r>
              <a:rPr dirty="0"/>
              <a:t>ps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82976" y="710895"/>
            <a:ext cx="12109024" cy="105477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pc="-5" dirty="0"/>
              <a:t>Assume we </a:t>
            </a:r>
            <a:r>
              <a:rPr dirty="0"/>
              <a:t>are given a tree </a:t>
            </a:r>
            <a:r>
              <a:rPr spc="-5" dirty="0"/>
              <a:t>represented </a:t>
            </a:r>
            <a:r>
              <a:rPr dirty="0"/>
              <a:t>by a linear array </a:t>
            </a:r>
            <a:r>
              <a:rPr spc="-5" dirty="0"/>
              <a:t>A, </a:t>
            </a:r>
            <a:r>
              <a:rPr dirty="0"/>
              <a:t>and  </a:t>
            </a:r>
            <a:r>
              <a:rPr spc="-5" dirty="0"/>
              <a:t>such </a:t>
            </a:r>
            <a:r>
              <a:rPr dirty="0"/>
              <a:t>that i </a:t>
            </a:r>
            <a:r>
              <a:rPr dirty="0">
                <a:latin typeface="Symbol"/>
                <a:cs typeface="Symbol"/>
              </a:rPr>
              <a:t></a:t>
            </a:r>
            <a:r>
              <a:rPr dirty="0"/>
              <a:t> </a:t>
            </a:r>
            <a:r>
              <a:rPr spc="-5" dirty="0"/>
              <a:t>length[A], </a:t>
            </a:r>
            <a:r>
              <a:rPr dirty="0"/>
              <a:t>and the trees rooted at </a:t>
            </a:r>
            <a:r>
              <a:rPr spc="-5" dirty="0"/>
              <a:t>Left(i) </a:t>
            </a:r>
            <a:r>
              <a:rPr dirty="0"/>
              <a:t>and  Right(i) are </a:t>
            </a:r>
            <a:r>
              <a:rPr spc="-5" dirty="0"/>
              <a:t>heaps. </a:t>
            </a:r>
            <a:r>
              <a:rPr dirty="0"/>
              <a:t>Then, </a:t>
            </a:r>
            <a:r>
              <a:rPr spc="5" dirty="0"/>
              <a:t>to </a:t>
            </a:r>
            <a:r>
              <a:rPr dirty="0"/>
              <a:t>create a heap rooted at </a:t>
            </a:r>
            <a:r>
              <a:rPr spc="-5" dirty="0"/>
              <a:t>A[i], use  </a:t>
            </a:r>
            <a:r>
              <a:rPr dirty="0"/>
              <a:t>procedure</a:t>
            </a:r>
            <a:r>
              <a:rPr spc="-5" dirty="0"/>
              <a:t> </a:t>
            </a:r>
            <a:r>
              <a:rPr dirty="0"/>
              <a:t>Max-Heapify(A,i):</a:t>
            </a:r>
          </a:p>
        </p:txBody>
      </p:sp>
      <p:sp>
        <p:nvSpPr>
          <p:cNvPr id="13" name="object 13"/>
          <p:cNvSpPr/>
          <p:nvPr/>
        </p:nvSpPr>
        <p:spPr>
          <a:xfrm>
            <a:off x="8196515" y="2924516"/>
            <a:ext cx="343747" cy="284480"/>
          </a:xfrm>
          <a:custGeom>
            <a:avLst/>
            <a:gdLst/>
            <a:ahLst/>
            <a:cxnLst/>
            <a:rect l="l" t="t" r="r" b="b"/>
            <a:pathLst>
              <a:path w="257810" h="284479">
                <a:moveTo>
                  <a:pt x="128269" y="0"/>
                </a:moveTo>
                <a:lnTo>
                  <a:pt x="170027" y="7112"/>
                </a:lnTo>
                <a:lnTo>
                  <a:pt x="205689" y="27025"/>
                </a:lnTo>
                <a:lnTo>
                  <a:pt x="233425" y="57607"/>
                </a:lnTo>
                <a:lnTo>
                  <a:pt x="251409" y="96723"/>
                </a:lnTo>
                <a:lnTo>
                  <a:pt x="257810" y="142239"/>
                </a:lnTo>
                <a:lnTo>
                  <a:pt x="251409" y="187756"/>
                </a:lnTo>
                <a:lnTo>
                  <a:pt x="233425" y="226872"/>
                </a:lnTo>
                <a:lnTo>
                  <a:pt x="205689" y="257454"/>
                </a:lnTo>
                <a:lnTo>
                  <a:pt x="170027" y="277367"/>
                </a:lnTo>
                <a:lnTo>
                  <a:pt x="128269" y="284480"/>
                </a:lnTo>
                <a:lnTo>
                  <a:pt x="87132" y="277368"/>
                </a:lnTo>
                <a:lnTo>
                  <a:pt x="51846" y="257454"/>
                </a:lnTo>
                <a:lnTo>
                  <a:pt x="24302" y="226872"/>
                </a:lnTo>
                <a:lnTo>
                  <a:pt x="6390" y="187756"/>
                </a:lnTo>
                <a:lnTo>
                  <a:pt x="0" y="142239"/>
                </a:lnTo>
                <a:lnTo>
                  <a:pt x="6390" y="96723"/>
                </a:lnTo>
                <a:lnTo>
                  <a:pt x="24302" y="57607"/>
                </a:lnTo>
                <a:lnTo>
                  <a:pt x="51846" y="27025"/>
                </a:lnTo>
                <a:lnTo>
                  <a:pt x="87132" y="7112"/>
                </a:lnTo>
                <a:lnTo>
                  <a:pt x="12826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96515" y="29245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541957" y="32089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57475" y="2977856"/>
            <a:ext cx="2235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20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782238" y="2996906"/>
            <a:ext cx="343747" cy="280670"/>
          </a:xfrm>
          <a:custGeom>
            <a:avLst/>
            <a:gdLst/>
            <a:ahLst/>
            <a:cxnLst/>
            <a:rect l="l" t="t" r="r" b="b"/>
            <a:pathLst>
              <a:path w="257809" h="280670">
                <a:moveTo>
                  <a:pt x="128270" y="0"/>
                </a:moveTo>
                <a:lnTo>
                  <a:pt x="170027" y="6979"/>
                </a:lnTo>
                <a:lnTo>
                  <a:pt x="205689" y="26578"/>
                </a:lnTo>
                <a:lnTo>
                  <a:pt x="233425" y="56784"/>
                </a:lnTo>
                <a:lnTo>
                  <a:pt x="251409" y="95585"/>
                </a:lnTo>
                <a:lnTo>
                  <a:pt x="257809" y="140970"/>
                </a:lnTo>
                <a:lnTo>
                  <a:pt x="251409" y="185734"/>
                </a:lnTo>
                <a:lnTo>
                  <a:pt x="233425" y="224160"/>
                </a:lnTo>
                <a:lnTo>
                  <a:pt x="205689" y="254172"/>
                </a:lnTo>
                <a:lnTo>
                  <a:pt x="170027" y="273700"/>
                </a:lnTo>
                <a:lnTo>
                  <a:pt x="128270" y="280670"/>
                </a:lnTo>
                <a:lnTo>
                  <a:pt x="87132" y="273700"/>
                </a:lnTo>
                <a:lnTo>
                  <a:pt x="51846" y="254172"/>
                </a:lnTo>
                <a:lnTo>
                  <a:pt x="24302" y="224160"/>
                </a:lnTo>
                <a:lnTo>
                  <a:pt x="6390" y="185734"/>
                </a:lnTo>
                <a:lnTo>
                  <a:pt x="0" y="140970"/>
                </a:lnTo>
                <a:lnTo>
                  <a:pt x="6390" y="95585"/>
                </a:lnTo>
                <a:lnTo>
                  <a:pt x="24302" y="56784"/>
                </a:lnTo>
                <a:lnTo>
                  <a:pt x="51846" y="26578"/>
                </a:lnTo>
                <a:lnTo>
                  <a:pt x="87132" y="6979"/>
                </a:lnTo>
                <a:lnTo>
                  <a:pt x="12827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782237" y="299690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125982" y="32775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890610" y="3048977"/>
            <a:ext cx="1286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9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07332" y="3349967"/>
            <a:ext cx="345439" cy="280670"/>
          </a:xfrm>
          <a:custGeom>
            <a:avLst/>
            <a:gdLst/>
            <a:ahLst/>
            <a:cxnLst/>
            <a:rect l="l" t="t" r="r" b="b"/>
            <a:pathLst>
              <a:path w="259079" h="280670">
                <a:moveTo>
                  <a:pt x="129539" y="0"/>
                </a:moveTo>
                <a:lnTo>
                  <a:pt x="171297" y="6969"/>
                </a:lnTo>
                <a:lnTo>
                  <a:pt x="206959" y="26497"/>
                </a:lnTo>
                <a:lnTo>
                  <a:pt x="234695" y="56509"/>
                </a:lnTo>
                <a:lnTo>
                  <a:pt x="252679" y="94935"/>
                </a:lnTo>
                <a:lnTo>
                  <a:pt x="259079" y="139700"/>
                </a:lnTo>
                <a:lnTo>
                  <a:pt x="252679" y="185084"/>
                </a:lnTo>
                <a:lnTo>
                  <a:pt x="234695" y="223885"/>
                </a:lnTo>
                <a:lnTo>
                  <a:pt x="206959" y="254091"/>
                </a:lnTo>
                <a:lnTo>
                  <a:pt x="171297" y="273690"/>
                </a:lnTo>
                <a:lnTo>
                  <a:pt x="129539" y="280670"/>
                </a:lnTo>
                <a:lnTo>
                  <a:pt x="87782" y="273690"/>
                </a:lnTo>
                <a:lnTo>
                  <a:pt x="52120" y="254091"/>
                </a:lnTo>
                <a:lnTo>
                  <a:pt x="24384" y="223885"/>
                </a:lnTo>
                <a:lnTo>
                  <a:pt x="6400" y="185084"/>
                </a:lnTo>
                <a:lnTo>
                  <a:pt x="0" y="139700"/>
                </a:lnTo>
                <a:lnTo>
                  <a:pt x="6400" y="94935"/>
                </a:lnTo>
                <a:lnTo>
                  <a:pt x="24384" y="56509"/>
                </a:lnTo>
                <a:lnTo>
                  <a:pt x="52120" y="26497"/>
                </a:lnTo>
                <a:lnTo>
                  <a:pt x="87782" y="6969"/>
                </a:lnTo>
                <a:lnTo>
                  <a:pt x="12953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507330" y="33499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852770" y="36306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69983" y="3400767"/>
            <a:ext cx="22182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spc="-1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9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799343" y="3349967"/>
            <a:ext cx="343747" cy="280670"/>
          </a:xfrm>
          <a:custGeom>
            <a:avLst/>
            <a:gdLst/>
            <a:ahLst/>
            <a:cxnLst/>
            <a:rect l="l" t="t" r="r" b="b"/>
            <a:pathLst>
              <a:path w="257810" h="280670">
                <a:moveTo>
                  <a:pt x="128270" y="0"/>
                </a:moveTo>
                <a:lnTo>
                  <a:pt x="170027" y="6969"/>
                </a:lnTo>
                <a:lnTo>
                  <a:pt x="205689" y="26497"/>
                </a:lnTo>
                <a:lnTo>
                  <a:pt x="233425" y="56509"/>
                </a:lnTo>
                <a:lnTo>
                  <a:pt x="251409" y="94935"/>
                </a:lnTo>
                <a:lnTo>
                  <a:pt x="257810" y="139700"/>
                </a:lnTo>
                <a:lnTo>
                  <a:pt x="251409" y="185084"/>
                </a:lnTo>
                <a:lnTo>
                  <a:pt x="233425" y="223885"/>
                </a:lnTo>
                <a:lnTo>
                  <a:pt x="205689" y="254091"/>
                </a:lnTo>
                <a:lnTo>
                  <a:pt x="170027" y="273690"/>
                </a:lnTo>
                <a:lnTo>
                  <a:pt x="128270" y="280670"/>
                </a:lnTo>
                <a:lnTo>
                  <a:pt x="87132" y="273690"/>
                </a:lnTo>
                <a:lnTo>
                  <a:pt x="51846" y="254091"/>
                </a:lnTo>
                <a:lnTo>
                  <a:pt x="24302" y="223885"/>
                </a:lnTo>
                <a:lnTo>
                  <a:pt x="6390" y="185084"/>
                </a:lnTo>
                <a:lnTo>
                  <a:pt x="0" y="139700"/>
                </a:lnTo>
                <a:lnTo>
                  <a:pt x="6390" y="94935"/>
                </a:lnTo>
                <a:lnTo>
                  <a:pt x="24302" y="56509"/>
                </a:lnTo>
                <a:lnTo>
                  <a:pt x="51846" y="26497"/>
                </a:lnTo>
                <a:lnTo>
                  <a:pt x="87132" y="6969"/>
                </a:lnTo>
                <a:lnTo>
                  <a:pt x="12827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799342" y="33499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144782" y="36306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860303" y="3400767"/>
            <a:ext cx="2235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18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177717" y="3419817"/>
            <a:ext cx="345439" cy="283210"/>
          </a:xfrm>
          <a:custGeom>
            <a:avLst/>
            <a:gdLst/>
            <a:ahLst/>
            <a:cxnLst/>
            <a:rect l="l" t="t" r="r" b="b"/>
            <a:pathLst>
              <a:path w="259079" h="283210">
                <a:moveTo>
                  <a:pt x="129540" y="0"/>
                </a:moveTo>
                <a:lnTo>
                  <a:pt x="171297" y="6979"/>
                </a:lnTo>
                <a:lnTo>
                  <a:pt x="206959" y="26578"/>
                </a:lnTo>
                <a:lnTo>
                  <a:pt x="234696" y="56784"/>
                </a:lnTo>
                <a:lnTo>
                  <a:pt x="252679" y="95585"/>
                </a:lnTo>
                <a:lnTo>
                  <a:pt x="259080" y="140970"/>
                </a:lnTo>
                <a:lnTo>
                  <a:pt x="252679" y="186486"/>
                </a:lnTo>
                <a:lnTo>
                  <a:pt x="234696" y="225602"/>
                </a:lnTo>
                <a:lnTo>
                  <a:pt x="206959" y="256184"/>
                </a:lnTo>
                <a:lnTo>
                  <a:pt x="171297" y="276098"/>
                </a:lnTo>
                <a:lnTo>
                  <a:pt x="129540" y="283210"/>
                </a:lnTo>
                <a:lnTo>
                  <a:pt x="87782" y="276098"/>
                </a:lnTo>
                <a:lnTo>
                  <a:pt x="52120" y="256184"/>
                </a:lnTo>
                <a:lnTo>
                  <a:pt x="24384" y="225602"/>
                </a:lnTo>
                <a:lnTo>
                  <a:pt x="6400" y="186486"/>
                </a:lnTo>
                <a:lnTo>
                  <a:pt x="0" y="140970"/>
                </a:lnTo>
                <a:lnTo>
                  <a:pt x="6400" y="95585"/>
                </a:lnTo>
                <a:lnTo>
                  <a:pt x="24384" y="56784"/>
                </a:lnTo>
                <a:lnTo>
                  <a:pt x="52120" y="26578"/>
                </a:lnTo>
                <a:lnTo>
                  <a:pt x="87782" y="6979"/>
                </a:lnTo>
                <a:lnTo>
                  <a:pt x="12954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177715" y="34198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523157" y="370302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286090" y="3471886"/>
            <a:ext cx="1286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6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468039" y="3419817"/>
            <a:ext cx="345439" cy="283210"/>
          </a:xfrm>
          <a:custGeom>
            <a:avLst/>
            <a:gdLst/>
            <a:ahLst/>
            <a:cxnLst/>
            <a:rect l="l" t="t" r="r" b="b"/>
            <a:pathLst>
              <a:path w="259079" h="283210">
                <a:moveTo>
                  <a:pt x="129540" y="0"/>
                </a:moveTo>
                <a:lnTo>
                  <a:pt x="171297" y="6979"/>
                </a:lnTo>
                <a:lnTo>
                  <a:pt x="206959" y="26578"/>
                </a:lnTo>
                <a:lnTo>
                  <a:pt x="234696" y="56784"/>
                </a:lnTo>
                <a:lnTo>
                  <a:pt x="252679" y="95585"/>
                </a:lnTo>
                <a:lnTo>
                  <a:pt x="259079" y="140970"/>
                </a:lnTo>
                <a:lnTo>
                  <a:pt x="252679" y="186486"/>
                </a:lnTo>
                <a:lnTo>
                  <a:pt x="234696" y="225602"/>
                </a:lnTo>
                <a:lnTo>
                  <a:pt x="206959" y="256184"/>
                </a:lnTo>
                <a:lnTo>
                  <a:pt x="171297" y="276098"/>
                </a:lnTo>
                <a:lnTo>
                  <a:pt x="129540" y="283210"/>
                </a:lnTo>
                <a:lnTo>
                  <a:pt x="87782" y="276098"/>
                </a:lnTo>
                <a:lnTo>
                  <a:pt x="52120" y="256184"/>
                </a:lnTo>
                <a:lnTo>
                  <a:pt x="24384" y="225602"/>
                </a:lnTo>
                <a:lnTo>
                  <a:pt x="6400" y="186486"/>
                </a:lnTo>
                <a:lnTo>
                  <a:pt x="0" y="140970"/>
                </a:lnTo>
                <a:lnTo>
                  <a:pt x="6400" y="95585"/>
                </a:lnTo>
                <a:lnTo>
                  <a:pt x="24384" y="56784"/>
                </a:lnTo>
                <a:lnTo>
                  <a:pt x="52120" y="26578"/>
                </a:lnTo>
                <a:lnTo>
                  <a:pt x="87782" y="6979"/>
                </a:lnTo>
                <a:lnTo>
                  <a:pt x="12954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68037" y="34198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813477" y="370302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578105" y="3471886"/>
            <a:ext cx="1286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7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039972" y="3868127"/>
            <a:ext cx="345439" cy="281940"/>
          </a:xfrm>
          <a:custGeom>
            <a:avLst/>
            <a:gdLst/>
            <a:ahLst/>
            <a:cxnLst/>
            <a:rect l="l" t="t" r="r" b="b"/>
            <a:pathLst>
              <a:path w="259079" h="281939">
                <a:moveTo>
                  <a:pt x="128270" y="0"/>
                </a:moveTo>
                <a:lnTo>
                  <a:pt x="170159" y="6979"/>
                </a:lnTo>
                <a:lnTo>
                  <a:pt x="206136" y="26578"/>
                </a:lnTo>
                <a:lnTo>
                  <a:pt x="234248" y="56784"/>
                </a:lnTo>
                <a:lnTo>
                  <a:pt x="252547" y="95585"/>
                </a:lnTo>
                <a:lnTo>
                  <a:pt x="259079" y="140969"/>
                </a:lnTo>
                <a:lnTo>
                  <a:pt x="252547" y="186354"/>
                </a:lnTo>
                <a:lnTo>
                  <a:pt x="234248" y="225155"/>
                </a:lnTo>
                <a:lnTo>
                  <a:pt x="206136" y="255361"/>
                </a:lnTo>
                <a:lnTo>
                  <a:pt x="170159" y="274960"/>
                </a:lnTo>
                <a:lnTo>
                  <a:pt x="128270" y="281939"/>
                </a:lnTo>
                <a:lnTo>
                  <a:pt x="87132" y="274960"/>
                </a:lnTo>
                <a:lnTo>
                  <a:pt x="51846" y="255361"/>
                </a:lnTo>
                <a:lnTo>
                  <a:pt x="24302" y="225155"/>
                </a:lnTo>
                <a:lnTo>
                  <a:pt x="6390" y="186354"/>
                </a:lnTo>
                <a:lnTo>
                  <a:pt x="0" y="140969"/>
                </a:lnTo>
                <a:lnTo>
                  <a:pt x="6390" y="95585"/>
                </a:lnTo>
                <a:lnTo>
                  <a:pt x="24302" y="56784"/>
                </a:lnTo>
                <a:lnTo>
                  <a:pt x="51846" y="26578"/>
                </a:lnTo>
                <a:lnTo>
                  <a:pt x="87132" y="6979"/>
                </a:lnTo>
                <a:lnTo>
                  <a:pt x="12827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039970" y="386812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385409" y="41513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00930" y="3920197"/>
            <a:ext cx="2235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17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961142" y="3868127"/>
            <a:ext cx="342053" cy="281940"/>
          </a:xfrm>
          <a:custGeom>
            <a:avLst/>
            <a:gdLst/>
            <a:ahLst/>
            <a:cxnLst/>
            <a:rect l="l" t="t" r="r" b="b"/>
            <a:pathLst>
              <a:path w="256539" h="281939">
                <a:moveTo>
                  <a:pt x="128270" y="0"/>
                </a:moveTo>
                <a:lnTo>
                  <a:pt x="169407" y="6979"/>
                </a:lnTo>
                <a:lnTo>
                  <a:pt x="204693" y="26578"/>
                </a:lnTo>
                <a:lnTo>
                  <a:pt x="232237" y="56784"/>
                </a:lnTo>
                <a:lnTo>
                  <a:pt x="250149" y="95585"/>
                </a:lnTo>
                <a:lnTo>
                  <a:pt x="256540" y="140969"/>
                </a:lnTo>
                <a:lnTo>
                  <a:pt x="250149" y="186354"/>
                </a:lnTo>
                <a:lnTo>
                  <a:pt x="232237" y="225155"/>
                </a:lnTo>
                <a:lnTo>
                  <a:pt x="204693" y="255361"/>
                </a:lnTo>
                <a:lnTo>
                  <a:pt x="169407" y="274960"/>
                </a:lnTo>
                <a:lnTo>
                  <a:pt x="128270" y="281939"/>
                </a:lnTo>
                <a:lnTo>
                  <a:pt x="86644" y="274960"/>
                </a:lnTo>
                <a:lnTo>
                  <a:pt x="51297" y="255361"/>
                </a:lnTo>
                <a:lnTo>
                  <a:pt x="23936" y="225155"/>
                </a:lnTo>
                <a:lnTo>
                  <a:pt x="6268" y="186354"/>
                </a:lnTo>
                <a:lnTo>
                  <a:pt x="0" y="140969"/>
                </a:lnTo>
                <a:lnTo>
                  <a:pt x="6268" y="95585"/>
                </a:lnTo>
                <a:lnTo>
                  <a:pt x="23936" y="56784"/>
                </a:lnTo>
                <a:lnTo>
                  <a:pt x="51297" y="26578"/>
                </a:lnTo>
                <a:lnTo>
                  <a:pt x="86644" y="6979"/>
                </a:lnTo>
                <a:lnTo>
                  <a:pt x="12827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961142" y="386812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303197" y="41513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418343" y="3868127"/>
            <a:ext cx="343747" cy="281940"/>
          </a:xfrm>
          <a:custGeom>
            <a:avLst/>
            <a:gdLst/>
            <a:ahLst/>
            <a:cxnLst/>
            <a:rect l="l" t="t" r="r" b="b"/>
            <a:pathLst>
              <a:path w="257810" h="281939">
                <a:moveTo>
                  <a:pt x="128270" y="0"/>
                </a:moveTo>
                <a:lnTo>
                  <a:pt x="170027" y="6979"/>
                </a:lnTo>
                <a:lnTo>
                  <a:pt x="205689" y="26578"/>
                </a:lnTo>
                <a:lnTo>
                  <a:pt x="233425" y="56784"/>
                </a:lnTo>
                <a:lnTo>
                  <a:pt x="251409" y="95585"/>
                </a:lnTo>
                <a:lnTo>
                  <a:pt x="257810" y="140969"/>
                </a:lnTo>
                <a:lnTo>
                  <a:pt x="251409" y="186354"/>
                </a:lnTo>
                <a:lnTo>
                  <a:pt x="233425" y="225155"/>
                </a:lnTo>
                <a:lnTo>
                  <a:pt x="205689" y="255361"/>
                </a:lnTo>
                <a:lnTo>
                  <a:pt x="170027" y="274960"/>
                </a:lnTo>
                <a:lnTo>
                  <a:pt x="128270" y="281939"/>
                </a:lnTo>
                <a:lnTo>
                  <a:pt x="87132" y="274960"/>
                </a:lnTo>
                <a:lnTo>
                  <a:pt x="51846" y="255361"/>
                </a:lnTo>
                <a:lnTo>
                  <a:pt x="24302" y="225155"/>
                </a:lnTo>
                <a:lnTo>
                  <a:pt x="6390" y="186354"/>
                </a:lnTo>
                <a:lnTo>
                  <a:pt x="0" y="140969"/>
                </a:lnTo>
                <a:lnTo>
                  <a:pt x="6390" y="95585"/>
                </a:lnTo>
                <a:lnTo>
                  <a:pt x="24302" y="56784"/>
                </a:lnTo>
                <a:lnTo>
                  <a:pt x="51846" y="26578"/>
                </a:lnTo>
                <a:lnTo>
                  <a:pt x="87132" y="6979"/>
                </a:lnTo>
                <a:lnTo>
                  <a:pt x="12827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418342" y="386812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762090" y="41513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22103" y="3920197"/>
            <a:ext cx="67902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54965" algn="l"/>
              </a:tabLst>
            </a:pPr>
            <a:r>
              <a:rPr sz="1000" b="1" spc="-1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6	</a:t>
            </a:r>
            <a:r>
              <a:rPr sz="1000" b="1" spc="-1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7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144782" y="3868127"/>
            <a:ext cx="342053" cy="281940"/>
          </a:xfrm>
          <a:custGeom>
            <a:avLst/>
            <a:gdLst/>
            <a:ahLst/>
            <a:cxnLst/>
            <a:rect l="l" t="t" r="r" b="b"/>
            <a:pathLst>
              <a:path w="256539" h="281939">
                <a:moveTo>
                  <a:pt x="128269" y="0"/>
                </a:moveTo>
                <a:lnTo>
                  <a:pt x="169407" y="6979"/>
                </a:lnTo>
                <a:lnTo>
                  <a:pt x="204693" y="26578"/>
                </a:lnTo>
                <a:lnTo>
                  <a:pt x="232237" y="56784"/>
                </a:lnTo>
                <a:lnTo>
                  <a:pt x="250149" y="95585"/>
                </a:lnTo>
                <a:lnTo>
                  <a:pt x="256539" y="140969"/>
                </a:lnTo>
                <a:lnTo>
                  <a:pt x="250149" y="186354"/>
                </a:lnTo>
                <a:lnTo>
                  <a:pt x="232237" y="225155"/>
                </a:lnTo>
                <a:lnTo>
                  <a:pt x="204693" y="255361"/>
                </a:lnTo>
                <a:lnTo>
                  <a:pt x="169407" y="274960"/>
                </a:lnTo>
                <a:lnTo>
                  <a:pt x="128269" y="281939"/>
                </a:lnTo>
                <a:lnTo>
                  <a:pt x="86644" y="274960"/>
                </a:lnTo>
                <a:lnTo>
                  <a:pt x="51297" y="255361"/>
                </a:lnTo>
                <a:lnTo>
                  <a:pt x="23936" y="225155"/>
                </a:lnTo>
                <a:lnTo>
                  <a:pt x="6268" y="186354"/>
                </a:lnTo>
                <a:lnTo>
                  <a:pt x="0" y="140969"/>
                </a:lnTo>
                <a:lnTo>
                  <a:pt x="6268" y="95585"/>
                </a:lnTo>
                <a:lnTo>
                  <a:pt x="23936" y="56784"/>
                </a:lnTo>
                <a:lnTo>
                  <a:pt x="51297" y="26578"/>
                </a:lnTo>
                <a:lnTo>
                  <a:pt x="86644" y="6979"/>
                </a:lnTo>
                <a:lnTo>
                  <a:pt x="12826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144782" y="386812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486837" y="41513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205743" y="3920197"/>
            <a:ext cx="22182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spc="-1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6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708664" y="3868127"/>
            <a:ext cx="345439" cy="281940"/>
          </a:xfrm>
          <a:custGeom>
            <a:avLst/>
            <a:gdLst/>
            <a:ahLst/>
            <a:cxnLst/>
            <a:rect l="l" t="t" r="r" b="b"/>
            <a:pathLst>
              <a:path w="259079" h="281939">
                <a:moveTo>
                  <a:pt x="129539" y="0"/>
                </a:moveTo>
                <a:lnTo>
                  <a:pt x="171297" y="6979"/>
                </a:lnTo>
                <a:lnTo>
                  <a:pt x="206959" y="26578"/>
                </a:lnTo>
                <a:lnTo>
                  <a:pt x="234695" y="56784"/>
                </a:lnTo>
                <a:lnTo>
                  <a:pt x="252679" y="95585"/>
                </a:lnTo>
                <a:lnTo>
                  <a:pt x="259079" y="140969"/>
                </a:lnTo>
                <a:lnTo>
                  <a:pt x="252679" y="186354"/>
                </a:lnTo>
                <a:lnTo>
                  <a:pt x="234695" y="225155"/>
                </a:lnTo>
                <a:lnTo>
                  <a:pt x="206959" y="255361"/>
                </a:lnTo>
                <a:lnTo>
                  <a:pt x="171297" y="274960"/>
                </a:lnTo>
                <a:lnTo>
                  <a:pt x="129539" y="281939"/>
                </a:lnTo>
                <a:lnTo>
                  <a:pt x="87782" y="274960"/>
                </a:lnTo>
                <a:lnTo>
                  <a:pt x="52120" y="255361"/>
                </a:lnTo>
                <a:lnTo>
                  <a:pt x="24383" y="225155"/>
                </a:lnTo>
                <a:lnTo>
                  <a:pt x="6400" y="186354"/>
                </a:lnTo>
                <a:lnTo>
                  <a:pt x="0" y="140969"/>
                </a:lnTo>
                <a:lnTo>
                  <a:pt x="6400" y="95585"/>
                </a:lnTo>
                <a:lnTo>
                  <a:pt x="24383" y="56784"/>
                </a:lnTo>
                <a:lnTo>
                  <a:pt x="52120" y="26578"/>
                </a:lnTo>
                <a:lnTo>
                  <a:pt x="87782" y="6979"/>
                </a:lnTo>
                <a:lnTo>
                  <a:pt x="12953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708662" y="386812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0054103" y="41513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817038" y="3920197"/>
            <a:ext cx="1286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369237" y="2712427"/>
            <a:ext cx="944880" cy="212090"/>
          </a:xfrm>
          <a:custGeom>
            <a:avLst/>
            <a:gdLst/>
            <a:ahLst/>
            <a:cxnLst/>
            <a:rect l="l" t="t" r="r" b="b"/>
            <a:pathLst>
              <a:path w="708660" h="212089">
                <a:moveTo>
                  <a:pt x="0" y="212089"/>
                </a:moveTo>
                <a:lnTo>
                  <a:pt x="70866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659558" y="2713697"/>
            <a:ext cx="1293707" cy="283210"/>
          </a:xfrm>
          <a:custGeom>
            <a:avLst/>
            <a:gdLst/>
            <a:ahLst/>
            <a:cxnLst/>
            <a:rect l="l" t="t" r="r" b="b"/>
            <a:pathLst>
              <a:path w="970279" h="283210">
                <a:moveTo>
                  <a:pt x="0" y="0"/>
                </a:moveTo>
                <a:lnTo>
                  <a:pt x="970279" y="283209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681742" y="3066756"/>
            <a:ext cx="514773" cy="283210"/>
          </a:xfrm>
          <a:custGeom>
            <a:avLst/>
            <a:gdLst/>
            <a:ahLst/>
            <a:cxnLst/>
            <a:rect l="l" t="t" r="r" b="b"/>
            <a:pathLst>
              <a:path w="386079" h="283210">
                <a:moveTo>
                  <a:pt x="0" y="283210"/>
                </a:moveTo>
                <a:lnTo>
                  <a:pt x="38608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541958" y="3066756"/>
            <a:ext cx="430107" cy="283210"/>
          </a:xfrm>
          <a:custGeom>
            <a:avLst/>
            <a:gdLst/>
            <a:ahLst/>
            <a:cxnLst/>
            <a:rect l="l" t="t" r="r" b="b"/>
            <a:pathLst>
              <a:path w="322579" h="283210">
                <a:moveTo>
                  <a:pt x="0" y="0"/>
                </a:moveTo>
                <a:lnTo>
                  <a:pt x="322580" y="28321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0350437" y="3137877"/>
            <a:ext cx="431800" cy="281940"/>
          </a:xfrm>
          <a:custGeom>
            <a:avLst/>
            <a:gdLst/>
            <a:ahLst/>
            <a:cxnLst/>
            <a:rect l="l" t="t" r="r" b="b"/>
            <a:pathLst>
              <a:path w="323850" h="281939">
                <a:moveTo>
                  <a:pt x="323850" y="0"/>
                </a:moveTo>
                <a:lnTo>
                  <a:pt x="0" y="281939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125983" y="3137877"/>
            <a:ext cx="516467" cy="281940"/>
          </a:xfrm>
          <a:custGeom>
            <a:avLst/>
            <a:gdLst/>
            <a:ahLst/>
            <a:cxnLst/>
            <a:rect l="l" t="t" r="r" b="b"/>
            <a:pathLst>
              <a:path w="387350" h="281939">
                <a:moveTo>
                  <a:pt x="0" y="0"/>
                </a:moveTo>
                <a:lnTo>
                  <a:pt x="387350" y="281939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212690" y="3490936"/>
            <a:ext cx="296333" cy="377190"/>
          </a:xfrm>
          <a:custGeom>
            <a:avLst/>
            <a:gdLst/>
            <a:ahLst/>
            <a:cxnLst/>
            <a:rect l="l" t="t" r="r" b="b"/>
            <a:pathLst>
              <a:path w="222250" h="377189">
                <a:moveTo>
                  <a:pt x="222250" y="0"/>
                </a:moveTo>
                <a:lnTo>
                  <a:pt x="0" y="377189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852770" y="3490936"/>
            <a:ext cx="279400" cy="377190"/>
          </a:xfrm>
          <a:custGeom>
            <a:avLst/>
            <a:gdLst/>
            <a:ahLst/>
            <a:cxnLst/>
            <a:rect l="l" t="t" r="r" b="b"/>
            <a:pathLst>
              <a:path w="209550" h="377189">
                <a:moveTo>
                  <a:pt x="0" y="0"/>
                </a:moveTo>
                <a:lnTo>
                  <a:pt x="209550" y="377189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589370" y="3589997"/>
            <a:ext cx="260773" cy="278130"/>
          </a:xfrm>
          <a:custGeom>
            <a:avLst/>
            <a:gdLst/>
            <a:ahLst/>
            <a:cxnLst/>
            <a:rect l="l" t="t" r="r" b="b"/>
            <a:pathLst>
              <a:path w="195579" h="278129">
                <a:moveTo>
                  <a:pt x="195579" y="0"/>
                </a:moveTo>
                <a:lnTo>
                  <a:pt x="0" y="278129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9093983" y="3589997"/>
            <a:ext cx="221827" cy="278130"/>
          </a:xfrm>
          <a:custGeom>
            <a:avLst/>
            <a:gdLst/>
            <a:ahLst/>
            <a:cxnLst/>
            <a:rect l="l" t="t" r="r" b="b"/>
            <a:pathLst>
              <a:path w="166370" h="278129">
                <a:moveTo>
                  <a:pt x="0" y="0"/>
                </a:moveTo>
                <a:lnTo>
                  <a:pt x="166369" y="278129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881382" y="3562056"/>
            <a:ext cx="296333" cy="306070"/>
          </a:xfrm>
          <a:custGeom>
            <a:avLst/>
            <a:gdLst/>
            <a:ahLst/>
            <a:cxnLst/>
            <a:rect l="l" t="t" r="r" b="b"/>
            <a:pathLst>
              <a:path w="222250" h="306070">
                <a:moveTo>
                  <a:pt x="222250" y="0"/>
                </a:moveTo>
                <a:lnTo>
                  <a:pt x="0" y="30607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9314117" y="2572727"/>
            <a:ext cx="345439" cy="283210"/>
          </a:xfrm>
          <a:custGeom>
            <a:avLst/>
            <a:gdLst/>
            <a:ahLst/>
            <a:cxnLst/>
            <a:rect l="l" t="t" r="r" b="b"/>
            <a:pathLst>
              <a:path w="259079" h="283210">
                <a:moveTo>
                  <a:pt x="129539" y="0"/>
                </a:moveTo>
                <a:lnTo>
                  <a:pt x="171297" y="6979"/>
                </a:lnTo>
                <a:lnTo>
                  <a:pt x="206959" y="26578"/>
                </a:lnTo>
                <a:lnTo>
                  <a:pt x="234695" y="56784"/>
                </a:lnTo>
                <a:lnTo>
                  <a:pt x="252679" y="95585"/>
                </a:lnTo>
                <a:lnTo>
                  <a:pt x="259080" y="140970"/>
                </a:lnTo>
                <a:lnTo>
                  <a:pt x="252679" y="186974"/>
                </a:lnTo>
                <a:lnTo>
                  <a:pt x="234695" y="226151"/>
                </a:lnTo>
                <a:lnTo>
                  <a:pt x="206959" y="256550"/>
                </a:lnTo>
                <a:lnTo>
                  <a:pt x="171297" y="276219"/>
                </a:lnTo>
                <a:lnTo>
                  <a:pt x="129539" y="283210"/>
                </a:lnTo>
                <a:lnTo>
                  <a:pt x="87782" y="276219"/>
                </a:lnTo>
                <a:lnTo>
                  <a:pt x="52120" y="256550"/>
                </a:lnTo>
                <a:lnTo>
                  <a:pt x="24384" y="226151"/>
                </a:lnTo>
                <a:lnTo>
                  <a:pt x="6400" y="186974"/>
                </a:lnTo>
                <a:lnTo>
                  <a:pt x="0" y="140970"/>
                </a:lnTo>
                <a:lnTo>
                  <a:pt x="6400" y="95585"/>
                </a:lnTo>
                <a:lnTo>
                  <a:pt x="24384" y="56784"/>
                </a:lnTo>
                <a:lnTo>
                  <a:pt x="52120" y="26578"/>
                </a:lnTo>
                <a:lnTo>
                  <a:pt x="87782" y="6979"/>
                </a:lnTo>
                <a:lnTo>
                  <a:pt x="12953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9314115" y="257272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659557" y="28559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376771" y="2626067"/>
            <a:ext cx="22182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spc="-1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370" y="1807063"/>
            <a:ext cx="6663834" cy="4901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3500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85600" y="670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 idx="4294967295"/>
          </p:nvPr>
        </p:nvSpPr>
        <p:spPr>
          <a:xfrm>
            <a:off x="2494280" y="604520"/>
            <a:ext cx="719497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Heap-Sort</a:t>
            </a:r>
            <a:r>
              <a:rPr spc="-25" dirty="0"/>
              <a:t> </a:t>
            </a:r>
            <a:r>
              <a:rPr spc="-5" dirty="0"/>
              <a:t>(6)</a:t>
            </a:r>
          </a:p>
        </p:txBody>
      </p:sp>
      <p:sp>
        <p:nvSpPr>
          <p:cNvPr id="10" name="object 10"/>
          <p:cNvSpPr/>
          <p:nvPr/>
        </p:nvSpPr>
        <p:spPr>
          <a:xfrm>
            <a:off x="5716695" y="190500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19">
                <a:moveTo>
                  <a:pt x="264159" y="0"/>
                </a:moveTo>
                <a:lnTo>
                  <a:pt x="307628" y="3649"/>
                </a:lnTo>
                <a:lnTo>
                  <a:pt x="348559" y="14264"/>
                </a:lnTo>
                <a:lnTo>
                  <a:pt x="386472" y="31341"/>
                </a:lnTo>
                <a:lnTo>
                  <a:pt x="420888" y="54376"/>
                </a:lnTo>
                <a:lnTo>
                  <a:pt x="451326" y="82867"/>
                </a:lnTo>
                <a:lnTo>
                  <a:pt x="477306" y="116311"/>
                </a:lnTo>
                <a:lnTo>
                  <a:pt x="498349" y="154205"/>
                </a:lnTo>
                <a:lnTo>
                  <a:pt x="513974" y="196047"/>
                </a:lnTo>
                <a:lnTo>
                  <a:pt x="523701" y="241333"/>
                </a:lnTo>
                <a:lnTo>
                  <a:pt x="527050" y="289560"/>
                </a:lnTo>
                <a:lnTo>
                  <a:pt x="522926" y="342638"/>
                </a:lnTo>
                <a:lnTo>
                  <a:pt x="510994" y="392173"/>
                </a:lnTo>
                <a:lnTo>
                  <a:pt x="491913" y="437444"/>
                </a:lnTo>
                <a:lnTo>
                  <a:pt x="466340" y="477729"/>
                </a:lnTo>
                <a:lnTo>
                  <a:pt x="434935" y="512306"/>
                </a:lnTo>
                <a:lnTo>
                  <a:pt x="398356" y="540455"/>
                </a:lnTo>
                <a:lnTo>
                  <a:pt x="357261" y="561454"/>
                </a:lnTo>
                <a:lnTo>
                  <a:pt x="312310" y="574583"/>
                </a:lnTo>
                <a:lnTo>
                  <a:pt x="264159" y="579120"/>
                </a:lnTo>
                <a:lnTo>
                  <a:pt x="220347" y="575435"/>
                </a:lnTo>
                <a:lnTo>
                  <a:pt x="179141" y="564733"/>
                </a:lnTo>
                <a:lnTo>
                  <a:pt x="141013" y="547538"/>
                </a:lnTo>
                <a:lnTo>
                  <a:pt x="106436" y="524377"/>
                </a:lnTo>
                <a:lnTo>
                  <a:pt x="75882" y="495776"/>
                </a:lnTo>
                <a:lnTo>
                  <a:pt x="49824" y="462259"/>
                </a:lnTo>
                <a:lnTo>
                  <a:pt x="28735" y="424353"/>
                </a:lnTo>
                <a:lnTo>
                  <a:pt x="13086" y="382584"/>
                </a:lnTo>
                <a:lnTo>
                  <a:pt x="3350" y="337478"/>
                </a:lnTo>
                <a:lnTo>
                  <a:pt x="0" y="289560"/>
                </a:lnTo>
                <a:lnTo>
                  <a:pt x="3350" y="241333"/>
                </a:lnTo>
                <a:lnTo>
                  <a:pt x="13086" y="196047"/>
                </a:lnTo>
                <a:lnTo>
                  <a:pt x="28735" y="154205"/>
                </a:lnTo>
                <a:lnTo>
                  <a:pt x="49824" y="116311"/>
                </a:lnTo>
                <a:lnTo>
                  <a:pt x="75882" y="82867"/>
                </a:lnTo>
                <a:lnTo>
                  <a:pt x="106436" y="54376"/>
                </a:lnTo>
                <a:lnTo>
                  <a:pt x="141013" y="31341"/>
                </a:lnTo>
                <a:lnTo>
                  <a:pt x="179141" y="14264"/>
                </a:lnTo>
                <a:lnTo>
                  <a:pt x="220347" y="3649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16693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21120" y="2484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53748" y="24053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1270000" y="0"/>
                </a:moveTo>
                <a:lnTo>
                  <a:pt x="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74628" y="3036570"/>
            <a:ext cx="704427" cy="579120"/>
          </a:xfrm>
          <a:custGeom>
            <a:avLst/>
            <a:gdLst/>
            <a:ahLst/>
            <a:cxnLst/>
            <a:rect l="l" t="t" r="r" b="b"/>
            <a:pathLst>
              <a:path w="528319" h="579120">
                <a:moveTo>
                  <a:pt x="264160" y="0"/>
                </a:moveTo>
                <a:lnTo>
                  <a:pt x="307972" y="3684"/>
                </a:lnTo>
                <a:lnTo>
                  <a:pt x="349178" y="14386"/>
                </a:lnTo>
                <a:lnTo>
                  <a:pt x="387306" y="31581"/>
                </a:lnTo>
                <a:lnTo>
                  <a:pt x="421883" y="54742"/>
                </a:lnTo>
                <a:lnTo>
                  <a:pt x="452437" y="83343"/>
                </a:lnTo>
                <a:lnTo>
                  <a:pt x="478495" y="116860"/>
                </a:lnTo>
                <a:lnTo>
                  <a:pt x="499584" y="154766"/>
                </a:lnTo>
                <a:lnTo>
                  <a:pt x="515233" y="196535"/>
                </a:lnTo>
                <a:lnTo>
                  <a:pt x="524969" y="241641"/>
                </a:lnTo>
                <a:lnTo>
                  <a:pt x="528319" y="289559"/>
                </a:lnTo>
                <a:lnTo>
                  <a:pt x="524969" y="337478"/>
                </a:lnTo>
                <a:lnTo>
                  <a:pt x="515233" y="382584"/>
                </a:lnTo>
                <a:lnTo>
                  <a:pt x="499584" y="424353"/>
                </a:lnTo>
                <a:lnTo>
                  <a:pt x="478495" y="462259"/>
                </a:lnTo>
                <a:lnTo>
                  <a:pt x="452437" y="495776"/>
                </a:lnTo>
                <a:lnTo>
                  <a:pt x="421883" y="524377"/>
                </a:lnTo>
                <a:lnTo>
                  <a:pt x="387306" y="547538"/>
                </a:lnTo>
                <a:lnTo>
                  <a:pt x="349178" y="564733"/>
                </a:lnTo>
                <a:lnTo>
                  <a:pt x="307972" y="575435"/>
                </a:lnTo>
                <a:lnTo>
                  <a:pt x="264160" y="579119"/>
                </a:lnTo>
                <a:lnTo>
                  <a:pt x="220347" y="575435"/>
                </a:lnTo>
                <a:lnTo>
                  <a:pt x="179141" y="564733"/>
                </a:lnTo>
                <a:lnTo>
                  <a:pt x="141013" y="547538"/>
                </a:lnTo>
                <a:lnTo>
                  <a:pt x="106436" y="524377"/>
                </a:lnTo>
                <a:lnTo>
                  <a:pt x="75882" y="495776"/>
                </a:lnTo>
                <a:lnTo>
                  <a:pt x="49824" y="462259"/>
                </a:lnTo>
                <a:lnTo>
                  <a:pt x="28735" y="424353"/>
                </a:lnTo>
                <a:lnTo>
                  <a:pt x="13086" y="382584"/>
                </a:lnTo>
                <a:lnTo>
                  <a:pt x="3350" y="337478"/>
                </a:lnTo>
                <a:lnTo>
                  <a:pt x="0" y="289559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74627" y="3036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80747" y="3615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41413" y="3563620"/>
            <a:ext cx="831427" cy="684530"/>
          </a:xfrm>
          <a:custGeom>
            <a:avLst/>
            <a:gdLst/>
            <a:ahLst/>
            <a:cxnLst/>
            <a:rect l="l" t="t" r="r" b="b"/>
            <a:pathLst>
              <a:path w="623569" h="684529">
                <a:moveTo>
                  <a:pt x="623569" y="0"/>
                </a:moveTo>
                <a:lnTo>
                  <a:pt x="0" y="6845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67372" y="416814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2889" y="0"/>
                </a:moveTo>
                <a:lnTo>
                  <a:pt x="306702" y="3684"/>
                </a:lnTo>
                <a:lnTo>
                  <a:pt x="347908" y="14386"/>
                </a:lnTo>
                <a:lnTo>
                  <a:pt x="386036" y="31581"/>
                </a:lnTo>
                <a:lnTo>
                  <a:pt x="420613" y="54742"/>
                </a:lnTo>
                <a:lnTo>
                  <a:pt x="451167" y="83343"/>
                </a:lnTo>
                <a:lnTo>
                  <a:pt x="477225" y="116860"/>
                </a:lnTo>
                <a:lnTo>
                  <a:pt x="498314" y="154766"/>
                </a:lnTo>
                <a:lnTo>
                  <a:pt x="513963" y="196535"/>
                </a:lnTo>
                <a:lnTo>
                  <a:pt x="523699" y="241641"/>
                </a:lnTo>
                <a:lnTo>
                  <a:pt x="527050" y="289560"/>
                </a:lnTo>
                <a:lnTo>
                  <a:pt x="523699" y="337478"/>
                </a:lnTo>
                <a:lnTo>
                  <a:pt x="513963" y="382584"/>
                </a:lnTo>
                <a:lnTo>
                  <a:pt x="498314" y="424353"/>
                </a:lnTo>
                <a:lnTo>
                  <a:pt x="477225" y="462259"/>
                </a:lnTo>
                <a:lnTo>
                  <a:pt x="451167" y="495776"/>
                </a:lnTo>
                <a:lnTo>
                  <a:pt x="420613" y="524377"/>
                </a:lnTo>
                <a:lnTo>
                  <a:pt x="386036" y="547538"/>
                </a:lnTo>
                <a:lnTo>
                  <a:pt x="347908" y="564733"/>
                </a:lnTo>
                <a:lnTo>
                  <a:pt x="306702" y="575435"/>
                </a:lnTo>
                <a:lnTo>
                  <a:pt x="262889" y="579120"/>
                </a:lnTo>
                <a:lnTo>
                  <a:pt x="214739" y="574583"/>
                </a:lnTo>
                <a:lnTo>
                  <a:pt x="169788" y="561454"/>
                </a:lnTo>
                <a:lnTo>
                  <a:pt x="128693" y="540455"/>
                </a:lnTo>
                <a:lnTo>
                  <a:pt x="92114" y="512306"/>
                </a:lnTo>
                <a:lnTo>
                  <a:pt x="60709" y="477729"/>
                </a:lnTo>
                <a:lnTo>
                  <a:pt x="35136" y="437444"/>
                </a:lnTo>
                <a:lnTo>
                  <a:pt x="16055" y="392173"/>
                </a:lnTo>
                <a:lnTo>
                  <a:pt x="4123" y="342638"/>
                </a:lnTo>
                <a:lnTo>
                  <a:pt x="0" y="289560"/>
                </a:lnTo>
                <a:lnTo>
                  <a:pt x="4123" y="236481"/>
                </a:lnTo>
                <a:lnTo>
                  <a:pt x="16055" y="186946"/>
                </a:lnTo>
                <a:lnTo>
                  <a:pt x="35136" y="141675"/>
                </a:lnTo>
                <a:lnTo>
                  <a:pt x="60709" y="101390"/>
                </a:lnTo>
                <a:lnTo>
                  <a:pt x="92114" y="66813"/>
                </a:lnTo>
                <a:lnTo>
                  <a:pt x="128693" y="38664"/>
                </a:lnTo>
                <a:lnTo>
                  <a:pt x="169788" y="17665"/>
                </a:lnTo>
                <a:lnTo>
                  <a:pt x="214739" y="4536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67372" y="416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70105" y="4748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17440" y="4141470"/>
            <a:ext cx="704427" cy="580390"/>
          </a:xfrm>
          <a:custGeom>
            <a:avLst/>
            <a:gdLst/>
            <a:ahLst/>
            <a:cxnLst/>
            <a:rect l="l" t="t" r="r" b="b"/>
            <a:pathLst>
              <a:path w="528320" h="580389">
                <a:moveTo>
                  <a:pt x="264160" y="0"/>
                </a:moveTo>
                <a:lnTo>
                  <a:pt x="220347" y="3684"/>
                </a:lnTo>
                <a:lnTo>
                  <a:pt x="179141" y="14386"/>
                </a:lnTo>
                <a:lnTo>
                  <a:pt x="141013" y="31581"/>
                </a:lnTo>
                <a:lnTo>
                  <a:pt x="106436" y="54742"/>
                </a:lnTo>
                <a:lnTo>
                  <a:pt x="75882" y="83343"/>
                </a:lnTo>
                <a:lnTo>
                  <a:pt x="49824" y="116860"/>
                </a:lnTo>
                <a:lnTo>
                  <a:pt x="28735" y="154766"/>
                </a:lnTo>
                <a:lnTo>
                  <a:pt x="13086" y="196535"/>
                </a:lnTo>
                <a:lnTo>
                  <a:pt x="3350" y="241641"/>
                </a:lnTo>
                <a:lnTo>
                  <a:pt x="0" y="289559"/>
                </a:lnTo>
                <a:lnTo>
                  <a:pt x="3350" y="337822"/>
                </a:lnTo>
                <a:lnTo>
                  <a:pt x="13086" y="383204"/>
                </a:lnTo>
                <a:lnTo>
                  <a:pt x="28735" y="425188"/>
                </a:lnTo>
                <a:lnTo>
                  <a:pt x="49824" y="463255"/>
                </a:lnTo>
                <a:lnTo>
                  <a:pt x="75882" y="496887"/>
                </a:lnTo>
                <a:lnTo>
                  <a:pt x="106436" y="525566"/>
                </a:lnTo>
                <a:lnTo>
                  <a:pt x="141013" y="548774"/>
                </a:lnTo>
                <a:lnTo>
                  <a:pt x="179141" y="565993"/>
                </a:lnTo>
                <a:lnTo>
                  <a:pt x="220347" y="576704"/>
                </a:lnTo>
                <a:lnTo>
                  <a:pt x="264160" y="580389"/>
                </a:lnTo>
                <a:lnTo>
                  <a:pt x="307972" y="576704"/>
                </a:lnTo>
                <a:lnTo>
                  <a:pt x="349178" y="565993"/>
                </a:lnTo>
                <a:lnTo>
                  <a:pt x="387306" y="548774"/>
                </a:lnTo>
                <a:lnTo>
                  <a:pt x="421883" y="525566"/>
                </a:lnTo>
                <a:lnTo>
                  <a:pt x="452437" y="496887"/>
                </a:lnTo>
                <a:lnTo>
                  <a:pt x="478495" y="463255"/>
                </a:lnTo>
                <a:lnTo>
                  <a:pt x="499584" y="425188"/>
                </a:lnTo>
                <a:lnTo>
                  <a:pt x="515233" y="383204"/>
                </a:lnTo>
                <a:lnTo>
                  <a:pt x="524969" y="337822"/>
                </a:lnTo>
                <a:lnTo>
                  <a:pt x="528320" y="289559"/>
                </a:lnTo>
                <a:lnTo>
                  <a:pt x="524969" y="241641"/>
                </a:lnTo>
                <a:lnTo>
                  <a:pt x="515233" y="196535"/>
                </a:lnTo>
                <a:lnTo>
                  <a:pt x="499584" y="154766"/>
                </a:lnTo>
                <a:lnTo>
                  <a:pt x="478495" y="116860"/>
                </a:lnTo>
                <a:lnTo>
                  <a:pt x="452437" y="83343"/>
                </a:lnTo>
                <a:lnTo>
                  <a:pt x="421883" y="54742"/>
                </a:lnTo>
                <a:lnTo>
                  <a:pt x="387306" y="31581"/>
                </a:lnTo>
                <a:lnTo>
                  <a:pt x="349178" y="14386"/>
                </a:lnTo>
                <a:lnTo>
                  <a:pt x="307972" y="3684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21867" y="4141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17439" y="4721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58468" y="24053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0" y="0"/>
                </a:moveTo>
                <a:lnTo>
                  <a:pt x="127000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55280" y="3011170"/>
            <a:ext cx="702733" cy="580390"/>
          </a:xfrm>
          <a:custGeom>
            <a:avLst/>
            <a:gdLst/>
            <a:ahLst/>
            <a:cxnLst/>
            <a:rect l="l" t="t" r="r" b="b"/>
            <a:pathLst>
              <a:path w="527050" h="580389">
                <a:moveTo>
                  <a:pt x="262889" y="0"/>
                </a:moveTo>
                <a:lnTo>
                  <a:pt x="219113" y="3684"/>
                </a:lnTo>
                <a:lnTo>
                  <a:pt x="178003" y="14386"/>
                </a:lnTo>
                <a:lnTo>
                  <a:pt x="140017" y="31581"/>
                </a:lnTo>
                <a:lnTo>
                  <a:pt x="105613" y="54742"/>
                </a:lnTo>
                <a:lnTo>
                  <a:pt x="75247" y="83343"/>
                </a:lnTo>
                <a:lnTo>
                  <a:pt x="49377" y="116860"/>
                </a:lnTo>
                <a:lnTo>
                  <a:pt x="28460" y="154766"/>
                </a:lnTo>
                <a:lnTo>
                  <a:pt x="12953" y="196535"/>
                </a:lnTo>
                <a:lnTo>
                  <a:pt x="3314" y="241641"/>
                </a:lnTo>
                <a:lnTo>
                  <a:pt x="0" y="289559"/>
                </a:lnTo>
                <a:lnTo>
                  <a:pt x="3314" y="337822"/>
                </a:lnTo>
                <a:lnTo>
                  <a:pt x="12954" y="383204"/>
                </a:lnTo>
                <a:lnTo>
                  <a:pt x="28460" y="425188"/>
                </a:lnTo>
                <a:lnTo>
                  <a:pt x="49377" y="463255"/>
                </a:lnTo>
                <a:lnTo>
                  <a:pt x="75247" y="496887"/>
                </a:lnTo>
                <a:lnTo>
                  <a:pt x="105613" y="525566"/>
                </a:lnTo>
                <a:lnTo>
                  <a:pt x="140017" y="548774"/>
                </a:lnTo>
                <a:lnTo>
                  <a:pt x="178003" y="565993"/>
                </a:lnTo>
                <a:lnTo>
                  <a:pt x="219113" y="576704"/>
                </a:lnTo>
                <a:lnTo>
                  <a:pt x="262889" y="580389"/>
                </a:lnTo>
                <a:lnTo>
                  <a:pt x="306702" y="576704"/>
                </a:lnTo>
                <a:lnTo>
                  <a:pt x="347908" y="565993"/>
                </a:lnTo>
                <a:lnTo>
                  <a:pt x="386036" y="548774"/>
                </a:lnTo>
                <a:lnTo>
                  <a:pt x="420613" y="525566"/>
                </a:lnTo>
                <a:lnTo>
                  <a:pt x="451167" y="496887"/>
                </a:lnTo>
                <a:lnTo>
                  <a:pt x="477225" y="463255"/>
                </a:lnTo>
                <a:lnTo>
                  <a:pt x="498314" y="425188"/>
                </a:lnTo>
                <a:lnTo>
                  <a:pt x="513963" y="383204"/>
                </a:lnTo>
                <a:lnTo>
                  <a:pt x="523699" y="337822"/>
                </a:lnTo>
                <a:lnTo>
                  <a:pt x="527050" y="289559"/>
                </a:lnTo>
                <a:lnTo>
                  <a:pt x="523699" y="241641"/>
                </a:lnTo>
                <a:lnTo>
                  <a:pt x="513963" y="196535"/>
                </a:lnTo>
                <a:lnTo>
                  <a:pt x="498314" y="154766"/>
                </a:lnTo>
                <a:lnTo>
                  <a:pt x="477225" y="116860"/>
                </a:lnTo>
                <a:lnTo>
                  <a:pt x="451167" y="83343"/>
                </a:lnTo>
                <a:lnTo>
                  <a:pt x="420613" y="54742"/>
                </a:lnTo>
                <a:lnTo>
                  <a:pt x="386036" y="31581"/>
                </a:lnTo>
                <a:lnTo>
                  <a:pt x="347908" y="14386"/>
                </a:lnTo>
                <a:lnTo>
                  <a:pt x="306702" y="3684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658012" y="301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953587" y="35915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264225" y="4142740"/>
            <a:ext cx="704427" cy="580390"/>
          </a:xfrm>
          <a:custGeom>
            <a:avLst/>
            <a:gdLst/>
            <a:ahLst/>
            <a:cxnLst/>
            <a:rect l="l" t="t" r="r" b="b"/>
            <a:pathLst>
              <a:path w="528320" h="580389">
                <a:moveTo>
                  <a:pt x="264159" y="0"/>
                </a:moveTo>
                <a:lnTo>
                  <a:pt x="220347" y="3685"/>
                </a:lnTo>
                <a:lnTo>
                  <a:pt x="179141" y="14396"/>
                </a:lnTo>
                <a:lnTo>
                  <a:pt x="141013" y="31615"/>
                </a:lnTo>
                <a:lnTo>
                  <a:pt x="106436" y="54823"/>
                </a:lnTo>
                <a:lnTo>
                  <a:pt x="75882" y="83502"/>
                </a:lnTo>
                <a:lnTo>
                  <a:pt x="49824" y="117134"/>
                </a:lnTo>
                <a:lnTo>
                  <a:pt x="28735" y="155201"/>
                </a:lnTo>
                <a:lnTo>
                  <a:pt x="13086" y="197185"/>
                </a:lnTo>
                <a:lnTo>
                  <a:pt x="3350" y="242567"/>
                </a:lnTo>
                <a:lnTo>
                  <a:pt x="0" y="290830"/>
                </a:lnTo>
                <a:lnTo>
                  <a:pt x="3350" y="338748"/>
                </a:lnTo>
                <a:lnTo>
                  <a:pt x="13086" y="383854"/>
                </a:lnTo>
                <a:lnTo>
                  <a:pt x="28735" y="425623"/>
                </a:lnTo>
                <a:lnTo>
                  <a:pt x="49824" y="463529"/>
                </a:lnTo>
                <a:lnTo>
                  <a:pt x="75882" y="497046"/>
                </a:lnTo>
                <a:lnTo>
                  <a:pt x="106436" y="525647"/>
                </a:lnTo>
                <a:lnTo>
                  <a:pt x="141013" y="548808"/>
                </a:lnTo>
                <a:lnTo>
                  <a:pt x="179141" y="566003"/>
                </a:lnTo>
                <a:lnTo>
                  <a:pt x="220347" y="576705"/>
                </a:lnTo>
                <a:lnTo>
                  <a:pt x="264159" y="580390"/>
                </a:lnTo>
                <a:lnTo>
                  <a:pt x="307972" y="576705"/>
                </a:lnTo>
                <a:lnTo>
                  <a:pt x="349178" y="566003"/>
                </a:lnTo>
                <a:lnTo>
                  <a:pt x="387306" y="548808"/>
                </a:lnTo>
                <a:lnTo>
                  <a:pt x="421883" y="525647"/>
                </a:lnTo>
                <a:lnTo>
                  <a:pt x="452437" y="497046"/>
                </a:lnTo>
                <a:lnTo>
                  <a:pt x="478495" y="463529"/>
                </a:lnTo>
                <a:lnTo>
                  <a:pt x="499584" y="425623"/>
                </a:lnTo>
                <a:lnTo>
                  <a:pt x="515233" y="383854"/>
                </a:lnTo>
                <a:lnTo>
                  <a:pt x="524969" y="338748"/>
                </a:lnTo>
                <a:lnTo>
                  <a:pt x="528320" y="290830"/>
                </a:lnTo>
                <a:lnTo>
                  <a:pt x="524969" y="242567"/>
                </a:lnTo>
                <a:lnTo>
                  <a:pt x="515233" y="197185"/>
                </a:lnTo>
                <a:lnTo>
                  <a:pt x="499584" y="155201"/>
                </a:lnTo>
                <a:lnTo>
                  <a:pt x="478495" y="117134"/>
                </a:lnTo>
                <a:lnTo>
                  <a:pt x="452437" y="83502"/>
                </a:lnTo>
                <a:lnTo>
                  <a:pt x="421883" y="54823"/>
                </a:lnTo>
                <a:lnTo>
                  <a:pt x="387306" y="31615"/>
                </a:lnTo>
                <a:lnTo>
                  <a:pt x="349178" y="14396"/>
                </a:lnTo>
                <a:lnTo>
                  <a:pt x="307972" y="3685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968653" y="4142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264225" y="4723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612468" y="4116070"/>
            <a:ext cx="702733" cy="580390"/>
          </a:xfrm>
          <a:custGeom>
            <a:avLst/>
            <a:gdLst/>
            <a:ahLst/>
            <a:cxnLst/>
            <a:rect l="l" t="t" r="r" b="b"/>
            <a:pathLst>
              <a:path w="527050" h="580389">
                <a:moveTo>
                  <a:pt x="264160" y="0"/>
                </a:moveTo>
                <a:lnTo>
                  <a:pt x="312310" y="4536"/>
                </a:lnTo>
                <a:lnTo>
                  <a:pt x="357261" y="17665"/>
                </a:lnTo>
                <a:lnTo>
                  <a:pt x="398356" y="38664"/>
                </a:lnTo>
                <a:lnTo>
                  <a:pt x="434935" y="66813"/>
                </a:lnTo>
                <a:lnTo>
                  <a:pt x="466340" y="101390"/>
                </a:lnTo>
                <a:lnTo>
                  <a:pt x="491913" y="141675"/>
                </a:lnTo>
                <a:lnTo>
                  <a:pt x="510994" y="186946"/>
                </a:lnTo>
                <a:lnTo>
                  <a:pt x="522926" y="236481"/>
                </a:lnTo>
                <a:lnTo>
                  <a:pt x="527050" y="289559"/>
                </a:lnTo>
                <a:lnTo>
                  <a:pt x="523701" y="337822"/>
                </a:lnTo>
                <a:lnTo>
                  <a:pt x="513974" y="383204"/>
                </a:lnTo>
                <a:lnTo>
                  <a:pt x="498349" y="425188"/>
                </a:lnTo>
                <a:lnTo>
                  <a:pt x="477306" y="463255"/>
                </a:lnTo>
                <a:lnTo>
                  <a:pt x="451326" y="496887"/>
                </a:lnTo>
                <a:lnTo>
                  <a:pt x="420888" y="525566"/>
                </a:lnTo>
                <a:lnTo>
                  <a:pt x="386472" y="548774"/>
                </a:lnTo>
                <a:lnTo>
                  <a:pt x="348559" y="565993"/>
                </a:lnTo>
                <a:lnTo>
                  <a:pt x="307628" y="576704"/>
                </a:lnTo>
                <a:lnTo>
                  <a:pt x="264160" y="580389"/>
                </a:lnTo>
                <a:lnTo>
                  <a:pt x="220347" y="576704"/>
                </a:lnTo>
                <a:lnTo>
                  <a:pt x="179141" y="565993"/>
                </a:lnTo>
                <a:lnTo>
                  <a:pt x="141013" y="548774"/>
                </a:lnTo>
                <a:lnTo>
                  <a:pt x="106436" y="525566"/>
                </a:lnTo>
                <a:lnTo>
                  <a:pt x="75882" y="496887"/>
                </a:lnTo>
                <a:lnTo>
                  <a:pt x="49824" y="463255"/>
                </a:lnTo>
                <a:lnTo>
                  <a:pt x="28735" y="425188"/>
                </a:lnTo>
                <a:lnTo>
                  <a:pt x="13086" y="383204"/>
                </a:lnTo>
                <a:lnTo>
                  <a:pt x="3350" y="337822"/>
                </a:lnTo>
                <a:lnTo>
                  <a:pt x="0" y="289559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12467" y="4116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315200" y="4696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689948" y="5670550"/>
            <a:ext cx="704427" cy="577850"/>
          </a:xfrm>
          <a:custGeom>
            <a:avLst/>
            <a:gdLst/>
            <a:ahLst/>
            <a:cxnLst/>
            <a:rect l="l" t="t" r="r" b="b"/>
            <a:pathLst>
              <a:path w="528319" h="577850">
                <a:moveTo>
                  <a:pt x="264159" y="0"/>
                </a:moveTo>
                <a:lnTo>
                  <a:pt x="312353" y="4492"/>
                </a:lnTo>
                <a:lnTo>
                  <a:pt x="357422" y="17504"/>
                </a:lnTo>
                <a:lnTo>
                  <a:pt x="398685" y="38335"/>
                </a:lnTo>
                <a:lnTo>
                  <a:pt x="435465" y="66283"/>
                </a:lnTo>
                <a:lnTo>
                  <a:pt x="467081" y="100650"/>
                </a:lnTo>
                <a:lnTo>
                  <a:pt x="492854" y="140734"/>
                </a:lnTo>
                <a:lnTo>
                  <a:pt x="512104" y="185836"/>
                </a:lnTo>
                <a:lnTo>
                  <a:pt x="524152" y="235254"/>
                </a:lnTo>
                <a:lnTo>
                  <a:pt x="528320" y="288290"/>
                </a:lnTo>
                <a:lnTo>
                  <a:pt x="524935" y="336208"/>
                </a:lnTo>
                <a:lnTo>
                  <a:pt x="515111" y="381314"/>
                </a:lnTo>
                <a:lnTo>
                  <a:pt x="499344" y="423083"/>
                </a:lnTo>
                <a:lnTo>
                  <a:pt x="478129" y="460989"/>
                </a:lnTo>
                <a:lnTo>
                  <a:pt x="451961" y="494506"/>
                </a:lnTo>
                <a:lnTo>
                  <a:pt x="421335" y="523107"/>
                </a:lnTo>
                <a:lnTo>
                  <a:pt x="386746" y="546268"/>
                </a:lnTo>
                <a:lnTo>
                  <a:pt x="348691" y="563463"/>
                </a:lnTo>
                <a:lnTo>
                  <a:pt x="307663" y="574165"/>
                </a:lnTo>
                <a:lnTo>
                  <a:pt x="264159" y="577850"/>
                </a:lnTo>
                <a:lnTo>
                  <a:pt x="220347" y="574165"/>
                </a:lnTo>
                <a:lnTo>
                  <a:pt x="179141" y="563463"/>
                </a:lnTo>
                <a:lnTo>
                  <a:pt x="141013" y="546268"/>
                </a:lnTo>
                <a:lnTo>
                  <a:pt x="106436" y="523107"/>
                </a:lnTo>
                <a:lnTo>
                  <a:pt x="75882" y="494506"/>
                </a:lnTo>
                <a:lnTo>
                  <a:pt x="49824" y="460989"/>
                </a:lnTo>
                <a:lnTo>
                  <a:pt x="28735" y="423083"/>
                </a:lnTo>
                <a:lnTo>
                  <a:pt x="13086" y="381314"/>
                </a:lnTo>
                <a:lnTo>
                  <a:pt x="3350" y="336208"/>
                </a:lnTo>
                <a:lnTo>
                  <a:pt x="0" y="288290"/>
                </a:lnTo>
                <a:lnTo>
                  <a:pt x="3350" y="240407"/>
                </a:lnTo>
                <a:lnTo>
                  <a:pt x="13086" y="195397"/>
                </a:lnTo>
                <a:lnTo>
                  <a:pt x="28735" y="153770"/>
                </a:lnTo>
                <a:lnTo>
                  <a:pt x="49824" y="116037"/>
                </a:lnTo>
                <a:lnTo>
                  <a:pt x="75882" y="82708"/>
                </a:lnTo>
                <a:lnTo>
                  <a:pt x="106436" y="54295"/>
                </a:lnTo>
                <a:lnTo>
                  <a:pt x="141013" y="31306"/>
                </a:lnTo>
                <a:lnTo>
                  <a:pt x="179141" y="14254"/>
                </a:lnTo>
                <a:lnTo>
                  <a:pt x="220347" y="3648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89947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394372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936240" y="5670550"/>
            <a:ext cx="704427" cy="577850"/>
          </a:xfrm>
          <a:custGeom>
            <a:avLst/>
            <a:gdLst/>
            <a:ahLst/>
            <a:cxnLst/>
            <a:rect l="l" t="t" r="r" b="b"/>
            <a:pathLst>
              <a:path w="528319" h="577850">
                <a:moveTo>
                  <a:pt x="264159" y="0"/>
                </a:moveTo>
                <a:lnTo>
                  <a:pt x="220347" y="3648"/>
                </a:lnTo>
                <a:lnTo>
                  <a:pt x="179141" y="14254"/>
                </a:lnTo>
                <a:lnTo>
                  <a:pt x="141013" y="31306"/>
                </a:lnTo>
                <a:lnTo>
                  <a:pt x="106436" y="54295"/>
                </a:lnTo>
                <a:lnTo>
                  <a:pt x="75882" y="82708"/>
                </a:lnTo>
                <a:lnTo>
                  <a:pt x="49824" y="116037"/>
                </a:lnTo>
                <a:lnTo>
                  <a:pt x="28735" y="153770"/>
                </a:lnTo>
                <a:lnTo>
                  <a:pt x="13086" y="195397"/>
                </a:lnTo>
                <a:lnTo>
                  <a:pt x="3350" y="240407"/>
                </a:lnTo>
                <a:lnTo>
                  <a:pt x="0" y="288290"/>
                </a:lnTo>
                <a:lnTo>
                  <a:pt x="3350" y="336208"/>
                </a:lnTo>
                <a:lnTo>
                  <a:pt x="13086" y="381314"/>
                </a:lnTo>
                <a:lnTo>
                  <a:pt x="28735" y="423083"/>
                </a:lnTo>
                <a:lnTo>
                  <a:pt x="49824" y="460989"/>
                </a:lnTo>
                <a:lnTo>
                  <a:pt x="75882" y="494506"/>
                </a:lnTo>
                <a:lnTo>
                  <a:pt x="106436" y="523107"/>
                </a:lnTo>
                <a:lnTo>
                  <a:pt x="141013" y="546268"/>
                </a:lnTo>
                <a:lnTo>
                  <a:pt x="179141" y="563463"/>
                </a:lnTo>
                <a:lnTo>
                  <a:pt x="220347" y="574165"/>
                </a:lnTo>
                <a:lnTo>
                  <a:pt x="264159" y="577850"/>
                </a:lnTo>
                <a:lnTo>
                  <a:pt x="307972" y="574165"/>
                </a:lnTo>
                <a:lnTo>
                  <a:pt x="349178" y="563463"/>
                </a:lnTo>
                <a:lnTo>
                  <a:pt x="387306" y="546268"/>
                </a:lnTo>
                <a:lnTo>
                  <a:pt x="421883" y="523107"/>
                </a:lnTo>
                <a:lnTo>
                  <a:pt x="452437" y="494506"/>
                </a:lnTo>
                <a:lnTo>
                  <a:pt x="478495" y="460989"/>
                </a:lnTo>
                <a:lnTo>
                  <a:pt x="499584" y="423083"/>
                </a:lnTo>
                <a:lnTo>
                  <a:pt x="515233" y="381314"/>
                </a:lnTo>
                <a:lnTo>
                  <a:pt x="524969" y="336208"/>
                </a:lnTo>
                <a:lnTo>
                  <a:pt x="528319" y="288290"/>
                </a:lnTo>
                <a:lnTo>
                  <a:pt x="524969" y="240407"/>
                </a:lnTo>
                <a:lnTo>
                  <a:pt x="515233" y="195397"/>
                </a:lnTo>
                <a:lnTo>
                  <a:pt x="499584" y="153770"/>
                </a:lnTo>
                <a:lnTo>
                  <a:pt x="478495" y="116037"/>
                </a:lnTo>
                <a:lnTo>
                  <a:pt x="452437" y="82708"/>
                </a:lnTo>
                <a:lnTo>
                  <a:pt x="421883" y="54295"/>
                </a:lnTo>
                <a:lnTo>
                  <a:pt x="387306" y="31306"/>
                </a:lnTo>
                <a:lnTo>
                  <a:pt x="349178" y="14254"/>
                </a:lnTo>
                <a:lnTo>
                  <a:pt x="307972" y="3648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640667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34547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375572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90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208"/>
                </a:lnTo>
                <a:lnTo>
                  <a:pt x="513963" y="381314"/>
                </a:lnTo>
                <a:lnTo>
                  <a:pt x="498314" y="423083"/>
                </a:lnTo>
                <a:lnTo>
                  <a:pt x="477225" y="460989"/>
                </a:lnTo>
                <a:lnTo>
                  <a:pt x="451167" y="494506"/>
                </a:lnTo>
                <a:lnTo>
                  <a:pt x="420613" y="523107"/>
                </a:lnTo>
                <a:lnTo>
                  <a:pt x="386036" y="546268"/>
                </a:lnTo>
                <a:lnTo>
                  <a:pt x="347908" y="563463"/>
                </a:lnTo>
                <a:lnTo>
                  <a:pt x="306702" y="574165"/>
                </a:lnTo>
                <a:lnTo>
                  <a:pt x="262890" y="577850"/>
                </a:lnTo>
                <a:lnTo>
                  <a:pt x="214739" y="573313"/>
                </a:lnTo>
                <a:lnTo>
                  <a:pt x="169788" y="560184"/>
                </a:lnTo>
                <a:lnTo>
                  <a:pt x="128693" y="539185"/>
                </a:lnTo>
                <a:lnTo>
                  <a:pt x="92114" y="511036"/>
                </a:lnTo>
                <a:lnTo>
                  <a:pt x="60709" y="476459"/>
                </a:lnTo>
                <a:lnTo>
                  <a:pt x="35136" y="436174"/>
                </a:lnTo>
                <a:lnTo>
                  <a:pt x="16055" y="390903"/>
                </a:lnTo>
                <a:lnTo>
                  <a:pt x="4123" y="341368"/>
                </a:lnTo>
                <a:lnTo>
                  <a:pt x="0" y="288290"/>
                </a:lnTo>
                <a:lnTo>
                  <a:pt x="4123" y="235254"/>
                </a:lnTo>
                <a:lnTo>
                  <a:pt x="16055" y="185836"/>
                </a:lnTo>
                <a:lnTo>
                  <a:pt x="35136" y="140734"/>
                </a:lnTo>
                <a:lnTo>
                  <a:pt x="60709" y="100650"/>
                </a:lnTo>
                <a:lnTo>
                  <a:pt x="92114" y="66283"/>
                </a:lnTo>
                <a:lnTo>
                  <a:pt x="128693" y="38335"/>
                </a:lnTo>
                <a:lnTo>
                  <a:pt x="169788" y="17504"/>
                </a:lnTo>
                <a:lnTo>
                  <a:pt x="214739" y="4492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375572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078305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16505" y="1169670"/>
            <a:ext cx="313267" cy="128270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44450">
              <a:spcBef>
                <a:spcPts val="136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44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83081" y="5145390"/>
            <a:ext cx="577427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" algn="ctr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55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29373" y="5145390"/>
            <a:ext cx="577427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 algn="ctr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55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277361" y="5221590"/>
            <a:ext cx="770467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57480">
              <a:spcBef>
                <a:spcPts val="95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774439" y="2403637"/>
            <a:ext cx="314960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45085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1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153402" y="2403637"/>
            <a:ext cx="345439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67945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1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95972" y="3556636"/>
            <a:ext cx="304800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9685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130800" y="3556636"/>
            <a:ext cx="321733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4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819056" y="3578860"/>
            <a:ext cx="328505" cy="11112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spcBef>
                <a:spcPts val="73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0480">
              <a:spcBef>
                <a:spcPts val="7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496213" y="3556636"/>
            <a:ext cx="313267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445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34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85600" y="670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 idx="4294967295"/>
          </p:nvPr>
        </p:nvSpPr>
        <p:spPr>
          <a:xfrm>
            <a:off x="2494280" y="604520"/>
            <a:ext cx="719497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Heap-Sort</a:t>
            </a:r>
            <a:r>
              <a:rPr spc="-25" dirty="0"/>
              <a:t> </a:t>
            </a:r>
            <a:r>
              <a:rPr spc="-5" dirty="0"/>
              <a:t>(7)</a:t>
            </a:r>
          </a:p>
        </p:txBody>
      </p:sp>
      <p:sp>
        <p:nvSpPr>
          <p:cNvPr id="10" name="object 10"/>
          <p:cNvSpPr/>
          <p:nvPr/>
        </p:nvSpPr>
        <p:spPr>
          <a:xfrm>
            <a:off x="5716695" y="190500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19">
                <a:moveTo>
                  <a:pt x="264159" y="0"/>
                </a:moveTo>
                <a:lnTo>
                  <a:pt x="307628" y="3649"/>
                </a:lnTo>
                <a:lnTo>
                  <a:pt x="348559" y="14264"/>
                </a:lnTo>
                <a:lnTo>
                  <a:pt x="386472" y="31341"/>
                </a:lnTo>
                <a:lnTo>
                  <a:pt x="420888" y="54376"/>
                </a:lnTo>
                <a:lnTo>
                  <a:pt x="451326" y="82867"/>
                </a:lnTo>
                <a:lnTo>
                  <a:pt x="477306" y="116311"/>
                </a:lnTo>
                <a:lnTo>
                  <a:pt x="498349" y="154205"/>
                </a:lnTo>
                <a:lnTo>
                  <a:pt x="513974" y="196047"/>
                </a:lnTo>
                <a:lnTo>
                  <a:pt x="523701" y="241333"/>
                </a:lnTo>
                <a:lnTo>
                  <a:pt x="527050" y="289560"/>
                </a:lnTo>
                <a:lnTo>
                  <a:pt x="522926" y="342638"/>
                </a:lnTo>
                <a:lnTo>
                  <a:pt x="510994" y="392173"/>
                </a:lnTo>
                <a:lnTo>
                  <a:pt x="491913" y="437444"/>
                </a:lnTo>
                <a:lnTo>
                  <a:pt x="466340" y="477729"/>
                </a:lnTo>
                <a:lnTo>
                  <a:pt x="434935" y="512306"/>
                </a:lnTo>
                <a:lnTo>
                  <a:pt x="398356" y="540455"/>
                </a:lnTo>
                <a:lnTo>
                  <a:pt x="357261" y="561454"/>
                </a:lnTo>
                <a:lnTo>
                  <a:pt x="312310" y="574583"/>
                </a:lnTo>
                <a:lnTo>
                  <a:pt x="264159" y="579120"/>
                </a:lnTo>
                <a:lnTo>
                  <a:pt x="220347" y="575435"/>
                </a:lnTo>
                <a:lnTo>
                  <a:pt x="179141" y="564733"/>
                </a:lnTo>
                <a:lnTo>
                  <a:pt x="141013" y="547538"/>
                </a:lnTo>
                <a:lnTo>
                  <a:pt x="106436" y="524377"/>
                </a:lnTo>
                <a:lnTo>
                  <a:pt x="75882" y="495776"/>
                </a:lnTo>
                <a:lnTo>
                  <a:pt x="49824" y="462259"/>
                </a:lnTo>
                <a:lnTo>
                  <a:pt x="28735" y="424353"/>
                </a:lnTo>
                <a:lnTo>
                  <a:pt x="13086" y="382584"/>
                </a:lnTo>
                <a:lnTo>
                  <a:pt x="3350" y="337478"/>
                </a:lnTo>
                <a:lnTo>
                  <a:pt x="0" y="289560"/>
                </a:lnTo>
                <a:lnTo>
                  <a:pt x="3350" y="241333"/>
                </a:lnTo>
                <a:lnTo>
                  <a:pt x="13086" y="196047"/>
                </a:lnTo>
                <a:lnTo>
                  <a:pt x="28735" y="154205"/>
                </a:lnTo>
                <a:lnTo>
                  <a:pt x="49824" y="116311"/>
                </a:lnTo>
                <a:lnTo>
                  <a:pt x="75882" y="82867"/>
                </a:lnTo>
                <a:lnTo>
                  <a:pt x="106436" y="54376"/>
                </a:lnTo>
                <a:lnTo>
                  <a:pt x="141013" y="31341"/>
                </a:lnTo>
                <a:lnTo>
                  <a:pt x="179141" y="14264"/>
                </a:lnTo>
                <a:lnTo>
                  <a:pt x="220347" y="3649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16693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21120" y="2484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53748" y="24053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1270000" y="0"/>
                </a:moveTo>
                <a:lnTo>
                  <a:pt x="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74628" y="3036570"/>
            <a:ext cx="704427" cy="579120"/>
          </a:xfrm>
          <a:custGeom>
            <a:avLst/>
            <a:gdLst/>
            <a:ahLst/>
            <a:cxnLst/>
            <a:rect l="l" t="t" r="r" b="b"/>
            <a:pathLst>
              <a:path w="528319" h="579120">
                <a:moveTo>
                  <a:pt x="264160" y="0"/>
                </a:moveTo>
                <a:lnTo>
                  <a:pt x="307972" y="3684"/>
                </a:lnTo>
                <a:lnTo>
                  <a:pt x="349178" y="14386"/>
                </a:lnTo>
                <a:lnTo>
                  <a:pt x="387306" y="31581"/>
                </a:lnTo>
                <a:lnTo>
                  <a:pt x="421883" y="54742"/>
                </a:lnTo>
                <a:lnTo>
                  <a:pt x="452437" y="83343"/>
                </a:lnTo>
                <a:lnTo>
                  <a:pt x="478495" y="116860"/>
                </a:lnTo>
                <a:lnTo>
                  <a:pt x="499584" y="154766"/>
                </a:lnTo>
                <a:lnTo>
                  <a:pt x="515233" y="196535"/>
                </a:lnTo>
                <a:lnTo>
                  <a:pt x="524969" y="241641"/>
                </a:lnTo>
                <a:lnTo>
                  <a:pt x="528319" y="289559"/>
                </a:lnTo>
                <a:lnTo>
                  <a:pt x="524969" y="337478"/>
                </a:lnTo>
                <a:lnTo>
                  <a:pt x="515233" y="382584"/>
                </a:lnTo>
                <a:lnTo>
                  <a:pt x="499584" y="424353"/>
                </a:lnTo>
                <a:lnTo>
                  <a:pt x="478495" y="462259"/>
                </a:lnTo>
                <a:lnTo>
                  <a:pt x="452437" y="495776"/>
                </a:lnTo>
                <a:lnTo>
                  <a:pt x="421883" y="524377"/>
                </a:lnTo>
                <a:lnTo>
                  <a:pt x="387306" y="547538"/>
                </a:lnTo>
                <a:lnTo>
                  <a:pt x="349178" y="564733"/>
                </a:lnTo>
                <a:lnTo>
                  <a:pt x="307972" y="575435"/>
                </a:lnTo>
                <a:lnTo>
                  <a:pt x="264160" y="579119"/>
                </a:lnTo>
                <a:lnTo>
                  <a:pt x="220347" y="575435"/>
                </a:lnTo>
                <a:lnTo>
                  <a:pt x="179141" y="564733"/>
                </a:lnTo>
                <a:lnTo>
                  <a:pt x="141013" y="547538"/>
                </a:lnTo>
                <a:lnTo>
                  <a:pt x="106436" y="524377"/>
                </a:lnTo>
                <a:lnTo>
                  <a:pt x="75882" y="495776"/>
                </a:lnTo>
                <a:lnTo>
                  <a:pt x="49824" y="462259"/>
                </a:lnTo>
                <a:lnTo>
                  <a:pt x="28735" y="424353"/>
                </a:lnTo>
                <a:lnTo>
                  <a:pt x="13086" y="382584"/>
                </a:lnTo>
                <a:lnTo>
                  <a:pt x="3350" y="337478"/>
                </a:lnTo>
                <a:lnTo>
                  <a:pt x="0" y="289559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74627" y="3036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80747" y="3615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67372" y="416814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2889" y="0"/>
                </a:moveTo>
                <a:lnTo>
                  <a:pt x="306702" y="3684"/>
                </a:lnTo>
                <a:lnTo>
                  <a:pt x="347908" y="14386"/>
                </a:lnTo>
                <a:lnTo>
                  <a:pt x="386036" y="31581"/>
                </a:lnTo>
                <a:lnTo>
                  <a:pt x="420613" y="54742"/>
                </a:lnTo>
                <a:lnTo>
                  <a:pt x="451167" y="83343"/>
                </a:lnTo>
                <a:lnTo>
                  <a:pt x="477225" y="116860"/>
                </a:lnTo>
                <a:lnTo>
                  <a:pt x="498314" y="154766"/>
                </a:lnTo>
                <a:lnTo>
                  <a:pt x="513963" y="196535"/>
                </a:lnTo>
                <a:lnTo>
                  <a:pt x="523699" y="241641"/>
                </a:lnTo>
                <a:lnTo>
                  <a:pt x="527050" y="289560"/>
                </a:lnTo>
                <a:lnTo>
                  <a:pt x="523699" y="337478"/>
                </a:lnTo>
                <a:lnTo>
                  <a:pt x="513963" y="382584"/>
                </a:lnTo>
                <a:lnTo>
                  <a:pt x="498314" y="424353"/>
                </a:lnTo>
                <a:lnTo>
                  <a:pt x="477225" y="462259"/>
                </a:lnTo>
                <a:lnTo>
                  <a:pt x="451167" y="495776"/>
                </a:lnTo>
                <a:lnTo>
                  <a:pt x="420613" y="524377"/>
                </a:lnTo>
                <a:lnTo>
                  <a:pt x="386036" y="547538"/>
                </a:lnTo>
                <a:lnTo>
                  <a:pt x="347908" y="564733"/>
                </a:lnTo>
                <a:lnTo>
                  <a:pt x="306702" y="575435"/>
                </a:lnTo>
                <a:lnTo>
                  <a:pt x="262889" y="579120"/>
                </a:lnTo>
                <a:lnTo>
                  <a:pt x="214739" y="574583"/>
                </a:lnTo>
                <a:lnTo>
                  <a:pt x="169788" y="561454"/>
                </a:lnTo>
                <a:lnTo>
                  <a:pt x="128693" y="540455"/>
                </a:lnTo>
                <a:lnTo>
                  <a:pt x="92114" y="512306"/>
                </a:lnTo>
                <a:lnTo>
                  <a:pt x="60709" y="477729"/>
                </a:lnTo>
                <a:lnTo>
                  <a:pt x="35136" y="437444"/>
                </a:lnTo>
                <a:lnTo>
                  <a:pt x="16055" y="392173"/>
                </a:lnTo>
                <a:lnTo>
                  <a:pt x="4123" y="342638"/>
                </a:lnTo>
                <a:lnTo>
                  <a:pt x="0" y="289560"/>
                </a:lnTo>
                <a:lnTo>
                  <a:pt x="4123" y="236481"/>
                </a:lnTo>
                <a:lnTo>
                  <a:pt x="16055" y="186946"/>
                </a:lnTo>
                <a:lnTo>
                  <a:pt x="35136" y="141675"/>
                </a:lnTo>
                <a:lnTo>
                  <a:pt x="60709" y="101390"/>
                </a:lnTo>
                <a:lnTo>
                  <a:pt x="92114" y="66813"/>
                </a:lnTo>
                <a:lnTo>
                  <a:pt x="128693" y="38664"/>
                </a:lnTo>
                <a:lnTo>
                  <a:pt x="169788" y="17665"/>
                </a:lnTo>
                <a:lnTo>
                  <a:pt x="214739" y="4536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67372" y="416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70105" y="4748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17440" y="4141470"/>
            <a:ext cx="704427" cy="580390"/>
          </a:xfrm>
          <a:custGeom>
            <a:avLst/>
            <a:gdLst/>
            <a:ahLst/>
            <a:cxnLst/>
            <a:rect l="l" t="t" r="r" b="b"/>
            <a:pathLst>
              <a:path w="528320" h="580389">
                <a:moveTo>
                  <a:pt x="264160" y="0"/>
                </a:moveTo>
                <a:lnTo>
                  <a:pt x="220347" y="3684"/>
                </a:lnTo>
                <a:lnTo>
                  <a:pt x="179141" y="14386"/>
                </a:lnTo>
                <a:lnTo>
                  <a:pt x="141013" y="31581"/>
                </a:lnTo>
                <a:lnTo>
                  <a:pt x="106436" y="54742"/>
                </a:lnTo>
                <a:lnTo>
                  <a:pt x="75882" y="83343"/>
                </a:lnTo>
                <a:lnTo>
                  <a:pt x="49824" y="116860"/>
                </a:lnTo>
                <a:lnTo>
                  <a:pt x="28735" y="154766"/>
                </a:lnTo>
                <a:lnTo>
                  <a:pt x="13086" y="196535"/>
                </a:lnTo>
                <a:lnTo>
                  <a:pt x="3350" y="241641"/>
                </a:lnTo>
                <a:lnTo>
                  <a:pt x="0" y="289559"/>
                </a:lnTo>
                <a:lnTo>
                  <a:pt x="3350" y="337822"/>
                </a:lnTo>
                <a:lnTo>
                  <a:pt x="13086" y="383204"/>
                </a:lnTo>
                <a:lnTo>
                  <a:pt x="28735" y="425188"/>
                </a:lnTo>
                <a:lnTo>
                  <a:pt x="49824" y="463255"/>
                </a:lnTo>
                <a:lnTo>
                  <a:pt x="75882" y="496887"/>
                </a:lnTo>
                <a:lnTo>
                  <a:pt x="106436" y="525566"/>
                </a:lnTo>
                <a:lnTo>
                  <a:pt x="141013" y="548774"/>
                </a:lnTo>
                <a:lnTo>
                  <a:pt x="179141" y="565993"/>
                </a:lnTo>
                <a:lnTo>
                  <a:pt x="220347" y="576704"/>
                </a:lnTo>
                <a:lnTo>
                  <a:pt x="264160" y="580389"/>
                </a:lnTo>
                <a:lnTo>
                  <a:pt x="307972" y="576704"/>
                </a:lnTo>
                <a:lnTo>
                  <a:pt x="349178" y="565993"/>
                </a:lnTo>
                <a:lnTo>
                  <a:pt x="387306" y="548774"/>
                </a:lnTo>
                <a:lnTo>
                  <a:pt x="421883" y="525566"/>
                </a:lnTo>
                <a:lnTo>
                  <a:pt x="452437" y="496887"/>
                </a:lnTo>
                <a:lnTo>
                  <a:pt x="478495" y="463255"/>
                </a:lnTo>
                <a:lnTo>
                  <a:pt x="499584" y="425188"/>
                </a:lnTo>
                <a:lnTo>
                  <a:pt x="515233" y="383204"/>
                </a:lnTo>
                <a:lnTo>
                  <a:pt x="524969" y="337822"/>
                </a:lnTo>
                <a:lnTo>
                  <a:pt x="528320" y="289559"/>
                </a:lnTo>
                <a:lnTo>
                  <a:pt x="524969" y="241641"/>
                </a:lnTo>
                <a:lnTo>
                  <a:pt x="515233" y="196535"/>
                </a:lnTo>
                <a:lnTo>
                  <a:pt x="499584" y="154766"/>
                </a:lnTo>
                <a:lnTo>
                  <a:pt x="478495" y="116860"/>
                </a:lnTo>
                <a:lnTo>
                  <a:pt x="452437" y="83343"/>
                </a:lnTo>
                <a:lnTo>
                  <a:pt x="421883" y="54742"/>
                </a:lnTo>
                <a:lnTo>
                  <a:pt x="387306" y="31581"/>
                </a:lnTo>
                <a:lnTo>
                  <a:pt x="349178" y="14386"/>
                </a:lnTo>
                <a:lnTo>
                  <a:pt x="307972" y="3684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21867" y="4141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17439" y="4721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58468" y="24053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0" y="0"/>
                </a:moveTo>
                <a:lnTo>
                  <a:pt x="127000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55280" y="3011170"/>
            <a:ext cx="702733" cy="580390"/>
          </a:xfrm>
          <a:custGeom>
            <a:avLst/>
            <a:gdLst/>
            <a:ahLst/>
            <a:cxnLst/>
            <a:rect l="l" t="t" r="r" b="b"/>
            <a:pathLst>
              <a:path w="527050" h="580389">
                <a:moveTo>
                  <a:pt x="262889" y="0"/>
                </a:moveTo>
                <a:lnTo>
                  <a:pt x="219113" y="3684"/>
                </a:lnTo>
                <a:lnTo>
                  <a:pt x="178003" y="14386"/>
                </a:lnTo>
                <a:lnTo>
                  <a:pt x="140017" y="31581"/>
                </a:lnTo>
                <a:lnTo>
                  <a:pt x="105613" y="54742"/>
                </a:lnTo>
                <a:lnTo>
                  <a:pt x="75247" y="83343"/>
                </a:lnTo>
                <a:lnTo>
                  <a:pt x="49377" y="116860"/>
                </a:lnTo>
                <a:lnTo>
                  <a:pt x="28460" y="154766"/>
                </a:lnTo>
                <a:lnTo>
                  <a:pt x="12953" y="196535"/>
                </a:lnTo>
                <a:lnTo>
                  <a:pt x="3314" y="241641"/>
                </a:lnTo>
                <a:lnTo>
                  <a:pt x="0" y="289559"/>
                </a:lnTo>
                <a:lnTo>
                  <a:pt x="3314" y="337822"/>
                </a:lnTo>
                <a:lnTo>
                  <a:pt x="12954" y="383204"/>
                </a:lnTo>
                <a:lnTo>
                  <a:pt x="28460" y="425188"/>
                </a:lnTo>
                <a:lnTo>
                  <a:pt x="49377" y="463255"/>
                </a:lnTo>
                <a:lnTo>
                  <a:pt x="75247" y="496887"/>
                </a:lnTo>
                <a:lnTo>
                  <a:pt x="105613" y="525566"/>
                </a:lnTo>
                <a:lnTo>
                  <a:pt x="140017" y="548774"/>
                </a:lnTo>
                <a:lnTo>
                  <a:pt x="178003" y="565993"/>
                </a:lnTo>
                <a:lnTo>
                  <a:pt x="219113" y="576704"/>
                </a:lnTo>
                <a:lnTo>
                  <a:pt x="262889" y="580389"/>
                </a:lnTo>
                <a:lnTo>
                  <a:pt x="306702" y="576704"/>
                </a:lnTo>
                <a:lnTo>
                  <a:pt x="347908" y="565993"/>
                </a:lnTo>
                <a:lnTo>
                  <a:pt x="386036" y="548774"/>
                </a:lnTo>
                <a:lnTo>
                  <a:pt x="420613" y="525566"/>
                </a:lnTo>
                <a:lnTo>
                  <a:pt x="451167" y="496887"/>
                </a:lnTo>
                <a:lnTo>
                  <a:pt x="477225" y="463255"/>
                </a:lnTo>
                <a:lnTo>
                  <a:pt x="498314" y="425188"/>
                </a:lnTo>
                <a:lnTo>
                  <a:pt x="513963" y="383204"/>
                </a:lnTo>
                <a:lnTo>
                  <a:pt x="523699" y="337822"/>
                </a:lnTo>
                <a:lnTo>
                  <a:pt x="527050" y="289559"/>
                </a:lnTo>
                <a:lnTo>
                  <a:pt x="523699" y="241641"/>
                </a:lnTo>
                <a:lnTo>
                  <a:pt x="513963" y="196535"/>
                </a:lnTo>
                <a:lnTo>
                  <a:pt x="498314" y="154766"/>
                </a:lnTo>
                <a:lnTo>
                  <a:pt x="477225" y="116860"/>
                </a:lnTo>
                <a:lnTo>
                  <a:pt x="451167" y="83343"/>
                </a:lnTo>
                <a:lnTo>
                  <a:pt x="420613" y="54742"/>
                </a:lnTo>
                <a:lnTo>
                  <a:pt x="386036" y="31581"/>
                </a:lnTo>
                <a:lnTo>
                  <a:pt x="347908" y="14386"/>
                </a:lnTo>
                <a:lnTo>
                  <a:pt x="306702" y="3684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658012" y="301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953587" y="35915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264225" y="4142740"/>
            <a:ext cx="704427" cy="580390"/>
          </a:xfrm>
          <a:custGeom>
            <a:avLst/>
            <a:gdLst/>
            <a:ahLst/>
            <a:cxnLst/>
            <a:rect l="l" t="t" r="r" b="b"/>
            <a:pathLst>
              <a:path w="528320" h="580389">
                <a:moveTo>
                  <a:pt x="264159" y="0"/>
                </a:moveTo>
                <a:lnTo>
                  <a:pt x="220347" y="3685"/>
                </a:lnTo>
                <a:lnTo>
                  <a:pt x="179141" y="14396"/>
                </a:lnTo>
                <a:lnTo>
                  <a:pt x="141013" y="31615"/>
                </a:lnTo>
                <a:lnTo>
                  <a:pt x="106436" y="54823"/>
                </a:lnTo>
                <a:lnTo>
                  <a:pt x="75882" y="83502"/>
                </a:lnTo>
                <a:lnTo>
                  <a:pt x="49824" y="117134"/>
                </a:lnTo>
                <a:lnTo>
                  <a:pt x="28735" y="155201"/>
                </a:lnTo>
                <a:lnTo>
                  <a:pt x="13086" y="197185"/>
                </a:lnTo>
                <a:lnTo>
                  <a:pt x="3350" y="242567"/>
                </a:lnTo>
                <a:lnTo>
                  <a:pt x="0" y="290830"/>
                </a:lnTo>
                <a:lnTo>
                  <a:pt x="3350" y="338748"/>
                </a:lnTo>
                <a:lnTo>
                  <a:pt x="13086" y="383854"/>
                </a:lnTo>
                <a:lnTo>
                  <a:pt x="28735" y="425623"/>
                </a:lnTo>
                <a:lnTo>
                  <a:pt x="49824" y="463529"/>
                </a:lnTo>
                <a:lnTo>
                  <a:pt x="75882" y="497046"/>
                </a:lnTo>
                <a:lnTo>
                  <a:pt x="106436" y="525647"/>
                </a:lnTo>
                <a:lnTo>
                  <a:pt x="141013" y="548808"/>
                </a:lnTo>
                <a:lnTo>
                  <a:pt x="179141" y="566003"/>
                </a:lnTo>
                <a:lnTo>
                  <a:pt x="220347" y="576705"/>
                </a:lnTo>
                <a:lnTo>
                  <a:pt x="264159" y="580390"/>
                </a:lnTo>
                <a:lnTo>
                  <a:pt x="307972" y="576705"/>
                </a:lnTo>
                <a:lnTo>
                  <a:pt x="349178" y="566003"/>
                </a:lnTo>
                <a:lnTo>
                  <a:pt x="387306" y="548808"/>
                </a:lnTo>
                <a:lnTo>
                  <a:pt x="421883" y="525647"/>
                </a:lnTo>
                <a:lnTo>
                  <a:pt x="452437" y="497046"/>
                </a:lnTo>
                <a:lnTo>
                  <a:pt x="478495" y="463529"/>
                </a:lnTo>
                <a:lnTo>
                  <a:pt x="499584" y="425623"/>
                </a:lnTo>
                <a:lnTo>
                  <a:pt x="515233" y="383854"/>
                </a:lnTo>
                <a:lnTo>
                  <a:pt x="524969" y="338748"/>
                </a:lnTo>
                <a:lnTo>
                  <a:pt x="528320" y="290830"/>
                </a:lnTo>
                <a:lnTo>
                  <a:pt x="524969" y="242567"/>
                </a:lnTo>
                <a:lnTo>
                  <a:pt x="515233" y="197185"/>
                </a:lnTo>
                <a:lnTo>
                  <a:pt x="499584" y="155201"/>
                </a:lnTo>
                <a:lnTo>
                  <a:pt x="478495" y="117134"/>
                </a:lnTo>
                <a:lnTo>
                  <a:pt x="452437" y="83502"/>
                </a:lnTo>
                <a:lnTo>
                  <a:pt x="421883" y="54823"/>
                </a:lnTo>
                <a:lnTo>
                  <a:pt x="387306" y="31615"/>
                </a:lnTo>
                <a:lnTo>
                  <a:pt x="349178" y="14396"/>
                </a:lnTo>
                <a:lnTo>
                  <a:pt x="307972" y="3685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968653" y="4142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264225" y="4723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612468" y="4116070"/>
            <a:ext cx="702733" cy="580390"/>
          </a:xfrm>
          <a:custGeom>
            <a:avLst/>
            <a:gdLst/>
            <a:ahLst/>
            <a:cxnLst/>
            <a:rect l="l" t="t" r="r" b="b"/>
            <a:pathLst>
              <a:path w="527050" h="580389">
                <a:moveTo>
                  <a:pt x="264160" y="0"/>
                </a:moveTo>
                <a:lnTo>
                  <a:pt x="312310" y="4536"/>
                </a:lnTo>
                <a:lnTo>
                  <a:pt x="357261" y="17665"/>
                </a:lnTo>
                <a:lnTo>
                  <a:pt x="398356" y="38664"/>
                </a:lnTo>
                <a:lnTo>
                  <a:pt x="434935" y="66813"/>
                </a:lnTo>
                <a:lnTo>
                  <a:pt x="466340" y="101390"/>
                </a:lnTo>
                <a:lnTo>
                  <a:pt x="491913" y="141675"/>
                </a:lnTo>
                <a:lnTo>
                  <a:pt x="510994" y="186946"/>
                </a:lnTo>
                <a:lnTo>
                  <a:pt x="522926" y="236481"/>
                </a:lnTo>
                <a:lnTo>
                  <a:pt x="527050" y="289559"/>
                </a:lnTo>
                <a:lnTo>
                  <a:pt x="523701" y="337822"/>
                </a:lnTo>
                <a:lnTo>
                  <a:pt x="513974" y="383204"/>
                </a:lnTo>
                <a:lnTo>
                  <a:pt x="498349" y="425188"/>
                </a:lnTo>
                <a:lnTo>
                  <a:pt x="477306" y="463255"/>
                </a:lnTo>
                <a:lnTo>
                  <a:pt x="451326" y="496887"/>
                </a:lnTo>
                <a:lnTo>
                  <a:pt x="420888" y="525566"/>
                </a:lnTo>
                <a:lnTo>
                  <a:pt x="386472" y="548774"/>
                </a:lnTo>
                <a:lnTo>
                  <a:pt x="348559" y="565993"/>
                </a:lnTo>
                <a:lnTo>
                  <a:pt x="307628" y="576704"/>
                </a:lnTo>
                <a:lnTo>
                  <a:pt x="264160" y="580389"/>
                </a:lnTo>
                <a:lnTo>
                  <a:pt x="220347" y="576704"/>
                </a:lnTo>
                <a:lnTo>
                  <a:pt x="179141" y="565993"/>
                </a:lnTo>
                <a:lnTo>
                  <a:pt x="141013" y="548774"/>
                </a:lnTo>
                <a:lnTo>
                  <a:pt x="106436" y="525566"/>
                </a:lnTo>
                <a:lnTo>
                  <a:pt x="75882" y="496887"/>
                </a:lnTo>
                <a:lnTo>
                  <a:pt x="49824" y="463255"/>
                </a:lnTo>
                <a:lnTo>
                  <a:pt x="28735" y="425188"/>
                </a:lnTo>
                <a:lnTo>
                  <a:pt x="13086" y="383204"/>
                </a:lnTo>
                <a:lnTo>
                  <a:pt x="3350" y="337822"/>
                </a:lnTo>
                <a:lnTo>
                  <a:pt x="0" y="289559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612467" y="4116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315200" y="4696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689948" y="5670550"/>
            <a:ext cx="704427" cy="577850"/>
          </a:xfrm>
          <a:custGeom>
            <a:avLst/>
            <a:gdLst/>
            <a:ahLst/>
            <a:cxnLst/>
            <a:rect l="l" t="t" r="r" b="b"/>
            <a:pathLst>
              <a:path w="528319" h="577850">
                <a:moveTo>
                  <a:pt x="264159" y="0"/>
                </a:moveTo>
                <a:lnTo>
                  <a:pt x="312353" y="4492"/>
                </a:lnTo>
                <a:lnTo>
                  <a:pt x="357422" y="17504"/>
                </a:lnTo>
                <a:lnTo>
                  <a:pt x="398685" y="38335"/>
                </a:lnTo>
                <a:lnTo>
                  <a:pt x="435465" y="66283"/>
                </a:lnTo>
                <a:lnTo>
                  <a:pt x="467081" y="100650"/>
                </a:lnTo>
                <a:lnTo>
                  <a:pt x="492854" y="140734"/>
                </a:lnTo>
                <a:lnTo>
                  <a:pt x="512104" y="185836"/>
                </a:lnTo>
                <a:lnTo>
                  <a:pt x="524152" y="235254"/>
                </a:lnTo>
                <a:lnTo>
                  <a:pt x="528320" y="288290"/>
                </a:lnTo>
                <a:lnTo>
                  <a:pt x="524935" y="336208"/>
                </a:lnTo>
                <a:lnTo>
                  <a:pt x="515111" y="381314"/>
                </a:lnTo>
                <a:lnTo>
                  <a:pt x="499344" y="423083"/>
                </a:lnTo>
                <a:lnTo>
                  <a:pt x="478129" y="460989"/>
                </a:lnTo>
                <a:lnTo>
                  <a:pt x="451961" y="494506"/>
                </a:lnTo>
                <a:lnTo>
                  <a:pt x="421335" y="523107"/>
                </a:lnTo>
                <a:lnTo>
                  <a:pt x="386746" y="546268"/>
                </a:lnTo>
                <a:lnTo>
                  <a:pt x="348691" y="563463"/>
                </a:lnTo>
                <a:lnTo>
                  <a:pt x="307663" y="574165"/>
                </a:lnTo>
                <a:lnTo>
                  <a:pt x="264159" y="577850"/>
                </a:lnTo>
                <a:lnTo>
                  <a:pt x="220347" y="574165"/>
                </a:lnTo>
                <a:lnTo>
                  <a:pt x="179141" y="563463"/>
                </a:lnTo>
                <a:lnTo>
                  <a:pt x="141013" y="546268"/>
                </a:lnTo>
                <a:lnTo>
                  <a:pt x="106436" y="523107"/>
                </a:lnTo>
                <a:lnTo>
                  <a:pt x="75882" y="494506"/>
                </a:lnTo>
                <a:lnTo>
                  <a:pt x="49824" y="460989"/>
                </a:lnTo>
                <a:lnTo>
                  <a:pt x="28735" y="423083"/>
                </a:lnTo>
                <a:lnTo>
                  <a:pt x="13086" y="381314"/>
                </a:lnTo>
                <a:lnTo>
                  <a:pt x="3350" y="336208"/>
                </a:lnTo>
                <a:lnTo>
                  <a:pt x="0" y="288290"/>
                </a:lnTo>
                <a:lnTo>
                  <a:pt x="3350" y="240407"/>
                </a:lnTo>
                <a:lnTo>
                  <a:pt x="13086" y="195397"/>
                </a:lnTo>
                <a:lnTo>
                  <a:pt x="28735" y="153770"/>
                </a:lnTo>
                <a:lnTo>
                  <a:pt x="49824" y="116037"/>
                </a:lnTo>
                <a:lnTo>
                  <a:pt x="75882" y="82708"/>
                </a:lnTo>
                <a:lnTo>
                  <a:pt x="106436" y="54295"/>
                </a:lnTo>
                <a:lnTo>
                  <a:pt x="141013" y="31306"/>
                </a:lnTo>
                <a:lnTo>
                  <a:pt x="179141" y="14254"/>
                </a:lnTo>
                <a:lnTo>
                  <a:pt x="220347" y="3648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689947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394372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36240" y="5670550"/>
            <a:ext cx="704427" cy="577850"/>
          </a:xfrm>
          <a:custGeom>
            <a:avLst/>
            <a:gdLst/>
            <a:ahLst/>
            <a:cxnLst/>
            <a:rect l="l" t="t" r="r" b="b"/>
            <a:pathLst>
              <a:path w="528319" h="577850">
                <a:moveTo>
                  <a:pt x="264159" y="0"/>
                </a:moveTo>
                <a:lnTo>
                  <a:pt x="220347" y="3648"/>
                </a:lnTo>
                <a:lnTo>
                  <a:pt x="179141" y="14254"/>
                </a:lnTo>
                <a:lnTo>
                  <a:pt x="141013" y="31306"/>
                </a:lnTo>
                <a:lnTo>
                  <a:pt x="106436" y="54295"/>
                </a:lnTo>
                <a:lnTo>
                  <a:pt x="75882" y="82708"/>
                </a:lnTo>
                <a:lnTo>
                  <a:pt x="49824" y="116037"/>
                </a:lnTo>
                <a:lnTo>
                  <a:pt x="28735" y="153770"/>
                </a:lnTo>
                <a:lnTo>
                  <a:pt x="13086" y="195397"/>
                </a:lnTo>
                <a:lnTo>
                  <a:pt x="3350" y="240407"/>
                </a:lnTo>
                <a:lnTo>
                  <a:pt x="0" y="288290"/>
                </a:lnTo>
                <a:lnTo>
                  <a:pt x="3350" y="336208"/>
                </a:lnTo>
                <a:lnTo>
                  <a:pt x="13086" y="381314"/>
                </a:lnTo>
                <a:lnTo>
                  <a:pt x="28735" y="423083"/>
                </a:lnTo>
                <a:lnTo>
                  <a:pt x="49824" y="460989"/>
                </a:lnTo>
                <a:lnTo>
                  <a:pt x="75882" y="494506"/>
                </a:lnTo>
                <a:lnTo>
                  <a:pt x="106436" y="523107"/>
                </a:lnTo>
                <a:lnTo>
                  <a:pt x="141013" y="546268"/>
                </a:lnTo>
                <a:lnTo>
                  <a:pt x="179141" y="563463"/>
                </a:lnTo>
                <a:lnTo>
                  <a:pt x="220347" y="574165"/>
                </a:lnTo>
                <a:lnTo>
                  <a:pt x="264159" y="577850"/>
                </a:lnTo>
                <a:lnTo>
                  <a:pt x="307972" y="574165"/>
                </a:lnTo>
                <a:lnTo>
                  <a:pt x="349178" y="563463"/>
                </a:lnTo>
                <a:lnTo>
                  <a:pt x="387306" y="546268"/>
                </a:lnTo>
                <a:lnTo>
                  <a:pt x="421883" y="523107"/>
                </a:lnTo>
                <a:lnTo>
                  <a:pt x="452437" y="494506"/>
                </a:lnTo>
                <a:lnTo>
                  <a:pt x="478495" y="460989"/>
                </a:lnTo>
                <a:lnTo>
                  <a:pt x="499584" y="423083"/>
                </a:lnTo>
                <a:lnTo>
                  <a:pt x="515233" y="381314"/>
                </a:lnTo>
                <a:lnTo>
                  <a:pt x="524969" y="336208"/>
                </a:lnTo>
                <a:lnTo>
                  <a:pt x="528319" y="288290"/>
                </a:lnTo>
                <a:lnTo>
                  <a:pt x="524969" y="240407"/>
                </a:lnTo>
                <a:lnTo>
                  <a:pt x="515233" y="195397"/>
                </a:lnTo>
                <a:lnTo>
                  <a:pt x="499584" y="153770"/>
                </a:lnTo>
                <a:lnTo>
                  <a:pt x="478495" y="116037"/>
                </a:lnTo>
                <a:lnTo>
                  <a:pt x="452437" y="82708"/>
                </a:lnTo>
                <a:lnTo>
                  <a:pt x="421883" y="54295"/>
                </a:lnTo>
                <a:lnTo>
                  <a:pt x="387306" y="31306"/>
                </a:lnTo>
                <a:lnTo>
                  <a:pt x="349178" y="14254"/>
                </a:lnTo>
                <a:lnTo>
                  <a:pt x="307972" y="3648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640667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934547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375572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90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208"/>
                </a:lnTo>
                <a:lnTo>
                  <a:pt x="513963" y="381314"/>
                </a:lnTo>
                <a:lnTo>
                  <a:pt x="498314" y="423083"/>
                </a:lnTo>
                <a:lnTo>
                  <a:pt x="477225" y="460989"/>
                </a:lnTo>
                <a:lnTo>
                  <a:pt x="451167" y="494506"/>
                </a:lnTo>
                <a:lnTo>
                  <a:pt x="420613" y="523107"/>
                </a:lnTo>
                <a:lnTo>
                  <a:pt x="386036" y="546268"/>
                </a:lnTo>
                <a:lnTo>
                  <a:pt x="347908" y="563463"/>
                </a:lnTo>
                <a:lnTo>
                  <a:pt x="306702" y="574165"/>
                </a:lnTo>
                <a:lnTo>
                  <a:pt x="262890" y="577850"/>
                </a:lnTo>
                <a:lnTo>
                  <a:pt x="214739" y="573313"/>
                </a:lnTo>
                <a:lnTo>
                  <a:pt x="169788" y="560184"/>
                </a:lnTo>
                <a:lnTo>
                  <a:pt x="128693" y="539185"/>
                </a:lnTo>
                <a:lnTo>
                  <a:pt x="92114" y="511036"/>
                </a:lnTo>
                <a:lnTo>
                  <a:pt x="60709" y="476459"/>
                </a:lnTo>
                <a:lnTo>
                  <a:pt x="35136" y="436174"/>
                </a:lnTo>
                <a:lnTo>
                  <a:pt x="16055" y="390903"/>
                </a:lnTo>
                <a:lnTo>
                  <a:pt x="4123" y="341368"/>
                </a:lnTo>
                <a:lnTo>
                  <a:pt x="0" y="288290"/>
                </a:lnTo>
                <a:lnTo>
                  <a:pt x="4123" y="235254"/>
                </a:lnTo>
                <a:lnTo>
                  <a:pt x="16055" y="185836"/>
                </a:lnTo>
                <a:lnTo>
                  <a:pt x="35136" y="140734"/>
                </a:lnTo>
                <a:lnTo>
                  <a:pt x="60709" y="100650"/>
                </a:lnTo>
                <a:lnTo>
                  <a:pt x="92114" y="66283"/>
                </a:lnTo>
                <a:lnTo>
                  <a:pt x="128693" y="38335"/>
                </a:lnTo>
                <a:lnTo>
                  <a:pt x="169788" y="17504"/>
                </a:lnTo>
                <a:lnTo>
                  <a:pt x="214739" y="4492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375572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078305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16505" y="1169670"/>
            <a:ext cx="313267" cy="128270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44450">
              <a:spcBef>
                <a:spcPts val="136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44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83081" y="5145390"/>
            <a:ext cx="577427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" algn="ctr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55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29373" y="5145390"/>
            <a:ext cx="577427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 algn="ctr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55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277361" y="5221590"/>
            <a:ext cx="770467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57480">
              <a:spcBef>
                <a:spcPts val="95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74439" y="2403637"/>
            <a:ext cx="314960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45085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1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53402" y="2403637"/>
            <a:ext cx="345439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67945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1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495972" y="3556636"/>
            <a:ext cx="304800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9685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30800" y="3556636"/>
            <a:ext cx="321733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4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819056" y="3578860"/>
            <a:ext cx="328505" cy="11112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spcBef>
                <a:spcPts val="73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0480">
              <a:spcBef>
                <a:spcPts val="7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496213" y="3556636"/>
            <a:ext cx="313267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445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822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85600" y="670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 idx="4294967295"/>
          </p:nvPr>
        </p:nvSpPr>
        <p:spPr>
          <a:xfrm>
            <a:off x="2494280" y="604520"/>
            <a:ext cx="719497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Heap-Sort</a:t>
            </a:r>
            <a:r>
              <a:rPr spc="-25" dirty="0"/>
              <a:t> </a:t>
            </a:r>
            <a:r>
              <a:rPr spc="-5" dirty="0"/>
              <a:t>(8)</a:t>
            </a:r>
          </a:p>
        </p:txBody>
      </p:sp>
      <p:sp>
        <p:nvSpPr>
          <p:cNvPr id="10" name="object 10"/>
          <p:cNvSpPr/>
          <p:nvPr/>
        </p:nvSpPr>
        <p:spPr>
          <a:xfrm>
            <a:off x="5716695" y="190500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19">
                <a:moveTo>
                  <a:pt x="264159" y="0"/>
                </a:moveTo>
                <a:lnTo>
                  <a:pt x="307628" y="3649"/>
                </a:lnTo>
                <a:lnTo>
                  <a:pt x="348559" y="14264"/>
                </a:lnTo>
                <a:lnTo>
                  <a:pt x="386472" y="31341"/>
                </a:lnTo>
                <a:lnTo>
                  <a:pt x="420888" y="54376"/>
                </a:lnTo>
                <a:lnTo>
                  <a:pt x="451326" y="82867"/>
                </a:lnTo>
                <a:lnTo>
                  <a:pt x="477306" y="116311"/>
                </a:lnTo>
                <a:lnTo>
                  <a:pt x="498349" y="154205"/>
                </a:lnTo>
                <a:lnTo>
                  <a:pt x="513974" y="196047"/>
                </a:lnTo>
                <a:lnTo>
                  <a:pt x="523701" y="241333"/>
                </a:lnTo>
                <a:lnTo>
                  <a:pt x="527050" y="289560"/>
                </a:lnTo>
                <a:lnTo>
                  <a:pt x="522926" y="342638"/>
                </a:lnTo>
                <a:lnTo>
                  <a:pt x="510994" y="392173"/>
                </a:lnTo>
                <a:lnTo>
                  <a:pt x="491913" y="437444"/>
                </a:lnTo>
                <a:lnTo>
                  <a:pt x="466340" y="477729"/>
                </a:lnTo>
                <a:lnTo>
                  <a:pt x="434935" y="512306"/>
                </a:lnTo>
                <a:lnTo>
                  <a:pt x="398356" y="540455"/>
                </a:lnTo>
                <a:lnTo>
                  <a:pt x="357261" y="561454"/>
                </a:lnTo>
                <a:lnTo>
                  <a:pt x="312310" y="574583"/>
                </a:lnTo>
                <a:lnTo>
                  <a:pt x="264159" y="579120"/>
                </a:lnTo>
                <a:lnTo>
                  <a:pt x="220347" y="575435"/>
                </a:lnTo>
                <a:lnTo>
                  <a:pt x="179141" y="564733"/>
                </a:lnTo>
                <a:lnTo>
                  <a:pt x="141013" y="547538"/>
                </a:lnTo>
                <a:lnTo>
                  <a:pt x="106436" y="524377"/>
                </a:lnTo>
                <a:lnTo>
                  <a:pt x="75882" y="495776"/>
                </a:lnTo>
                <a:lnTo>
                  <a:pt x="49824" y="462259"/>
                </a:lnTo>
                <a:lnTo>
                  <a:pt x="28735" y="424353"/>
                </a:lnTo>
                <a:lnTo>
                  <a:pt x="13086" y="382584"/>
                </a:lnTo>
                <a:lnTo>
                  <a:pt x="3350" y="337478"/>
                </a:lnTo>
                <a:lnTo>
                  <a:pt x="0" y="289560"/>
                </a:lnTo>
                <a:lnTo>
                  <a:pt x="3350" y="241333"/>
                </a:lnTo>
                <a:lnTo>
                  <a:pt x="13086" y="196047"/>
                </a:lnTo>
                <a:lnTo>
                  <a:pt x="28735" y="154205"/>
                </a:lnTo>
                <a:lnTo>
                  <a:pt x="49824" y="116311"/>
                </a:lnTo>
                <a:lnTo>
                  <a:pt x="75882" y="82867"/>
                </a:lnTo>
                <a:lnTo>
                  <a:pt x="106436" y="54376"/>
                </a:lnTo>
                <a:lnTo>
                  <a:pt x="141013" y="31341"/>
                </a:lnTo>
                <a:lnTo>
                  <a:pt x="179141" y="14264"/>
                </a:lnTo>
                <a:lnTo>
                  <a:pt x="220347" y="3649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16693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21120" y="2484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53748" y="24053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1270000" y="0"/>
                </a:moveTo>
                <a:lnTo>
                  <a:pt x="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74628" y="3036570"/>
            <a:ext cx="704427" cy="579120"/>
          </a:xfrm>
          <a:custGeom>
            <a:avLst/>
            <a:gdLst/>
            <a:ahLst/>
            <a:cxnLst/>
            <a:rect l="l" t="t" r="r" b="b"/>
            <a:pathLst>
              <a:path w="528319" h="579120">
                <a:moveTo>
                  <a:pt x="264160" y="0"/>
                </a:moveTo>
                <a:lnTo>
                  <a:pt x="307972" y="3684"/>
                </a:lnTo>
                <a:lnTo>
                  <a:pt x="349178" y="14386"/>
                </a:lnTo>
                <a:lnTo>
                  <a:pt x="387306" y="31581"/>
                </a:lnTo>
                <a:lnTo>
                  <a:pt x="421883" y="54742"/>
                </a:lnTo>
                <a:lnTo>
                  <a:pt x="452437" y="83343"/>
                </a:lnTo>
                <a:lnTo>
                  <a:pt x="478495" y="116860"/>
                </a:lnTo>
                <a:lnTo>
                  <a:pt x="499584" y="154766"/>
                </a:lnTo>
                <a:lnTo>
                  <a:pt x="515233" y="196535"/>
                </a:lnTo>
                <a:lnTo>
                  <a:pt x="524969" y="241641"/>
                </a:lnTo>
                <a:lnTo>
                  <a:pt x="528319" y="289559"/>
                </a:lnTo>
                <a:lnTo>
                  <a:pt x="524969" y="337478"/>
                </a:lnTo>
                <a:lnTo>
                  <a:pt x="515233" y="382584"/>
                </a:lnTo>
                <a:lnTo>
                  <a:pt x="499584" y="424353"/>
                </a:lnTo>
                <a:lnTo>
                  <a:pt x="478495" y="462259"/>
                </a:lnTo>
                <a:lnTo>
                  <a:pt x="452437" y="495776"/>
                </a:lnTo>
                <a:lnTo>
                  <a:pt x="421883" y="524377"/>
                </a:lnTo>
                <a:lnTo>
                  <a:pt x="387306" y="547538"/>
                </a:lnTo>
                <a:lnTo>
                  <a:pt x="349178" y="564733"/>
                </a:lnTo>
                <a:lnTo>
                  <a:pt x="307972" y="575435"/>
                </a:lnTo>
                <a:lnTo>
                  <a:pt x="264160" y="579119"/>
                </a:lnTo>
                <a:lnTo>
                  <a:pt x="220347" y="575435"/>
                </a:lnTo>
                <a:lnTo>
                  <a:pt x="179141" y="564733"/>
                </a:lnTo>
                <a:lnTo>
                  <a:pt x="141013" y="547538"/>
                </a:lnTo>
                <a:lnTo>
                  <a:pt x="106436" y="524377"/>
                </a:lnTo>
                <a:lnTo>
                  <a:pt x="75882" y="495776"/>
                </a:lnTo>
                <a:lnTo>
                  <a:pt x="49824" y="462259"/>
                </a:lnTo>
                <a:lnTo>
                  <a:pt x="28735" y="424353"/>
                </a:lnTo>
                <a:lnTo>
                  <a:pt x="13086" y="382584"/>
                </a:lnTo>
                <a:lnTo>
                  <a:pt x="3350" y="337478"/>
                </a:lnTo>
                <a:lnTo>
                  <a:pt x="0" y="289559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74627" y="3036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80747" y="3615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67372" y="416814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2889" y="0"/>
                </a:moveTo>
                <a:lnTo>
                  <a:pt x="306702" y="3684"/>
                </a:lnTo>
                <a:lnTo>
                  <a:pt x="347908" y="14386"/>
                </a:lnTo>
                <a:lnTo>
                  <a:pt x="386036" y="31581"/>
                </a:lnTo>
                <a:lnTo>
                  <a:pt x="420613" y="54742"/>
                </a:lnTo>
                <a:lnTo>
                  <a:pt x="451167" y="83343"/>
                </a:lnTo>
                <a:lnTo>
                  <a:pt x="477225" y="116860"/>
                </a:lnTo>
                <a:lnTo>
                  <a:pt x="498314" y="154766"/>
                </a:lnTo>
                <a:lnTo>
                  <a:pt x="513963" y="196535"/>
                </a:lnTo>
                <a:lnTo>
                  <a:pt x="523699" y="241641"/>
                </a:lnTo>
                <a:lnTo>
                  <a:pt x="527050" y="289560"/>
                </a:lnTo>
                <a:lnTo>
                  <a:pt x="523699" y="337478"/>
                </a:lnTo>
                <a:lnTo>
                  <a:pt x="513963" y="382584"/>
                </a:lnTo>
                <a:lnTo>
                  <a:pt x="498314" y="424353"/>
                </a:lnTo>
                <a:lnTo>
                  <a:pt x="477225" y="462259"/>
                </a:lnTo>
                <a:lnTo>
                  <a:pt x="451167" y="495776"/>
                </a:lnTo>
                <a:lnTo>
                  <a:pt x="420613" y="524377"/>
                </a:lnTo>
                <a:lnTo>
                  <a:pt x="386036" y="547538"/>
                </a:lnTo>
                <a:lnTo>
                  <a:pt x="347908" y="564733"/>
                </a:lnTo>
                <a:lnTo>
                  <a:pt x="306702" y="575435"/>
                </a:lnTo>
                <a:lnTo>
                  <a:pt x="262889" y="579120"/>
                </a:lnTo>
                <a:lnTo>
                  <a:pt x="214739" y="574583"/>
                </a:lnTo>
                <a:lnTo>
                  <a:pt x="169788" y="561454"/>
                </a:lnTo>
                <a:lnTo>
                  <a:pt x="128693" y="540455"/>
                </a:lnTo>
                <a:lnTo>
                  <a:pt x="92114" y="512306"/>
                </a:lnTo>
                <a:lnTo>
                  <a:pt x="60709" y="477729"/>
                </a:lnTo>
                <a:lnTo>
                  <a:pt x="35136" y="437444"/>
                </a:lnTo>
                <a:lnTo>
                  <a:pt x="16055" y="392173"/>
                </a:lnTo>
                <a:lnTo>
                  <a:pt x="4123" y="342638"/>
                </a:lnTo>
                <a:lnTo>
                  <a:pt x="0" y="289560"/>
                </a:lnTo>
                <a:lnTo>
                  <a:pt x="4123" y="236481"/>
                </a:lnTo>
                <a:lnTo>
                  <a:pt x="16055" y="186946"/>
                </a:lnTo>
                <a:lnTo>
                  <a:pt x="35136" y="141675"/>
                </a:lnTo>
                <a:lnTo>
                  <a:pt x="60709" y="101390"/>
                </a:lnTo>
                <a:lnTo>
                  <a:pt x="92114" y="66813"/>
                </a:lnTo>
                <a:lnTo>
                  <a:pt x="128693" y="38664"/>
                </a:lnTo>
                <a:lnTo>
                  <a:pt x="169788" y="17665"/>
                </a:lnTo>
                <a:lnTo>
                  <a:pt x="214739" y="4536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67372" y="416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70105" y="4748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17440" y="4141470"/>
            <a:ext cx="704427" cy="580390"/>
          </a:xfrm>
          <a:custGeom>
            <a:avLst/>
            <a:gdLst/>
            <a:ahLst/>
            <a:cxnLst/>
            <a:rect l="l" t="t" r="r" b="b"/>
            <a:pathLst>
              <a:path w="528320" h="580389">
                <a:moveTo>
                  <a:pt x="264160" y="0"/>
                </a:moveTo>
                <a:lnTo>
                  <a:pt x="220347" y="3684"/>
                </a:lnTo>
                <a:lnTo>
                  <a:pt x="179141" y="14386"/>
                </a:lnTo>
                <a:lnTo>
                  <a:pt x="141013" y="31581"/>
                </a:lnTo>
                <a:lnTo>
                  <a:pt x="106436" y="54742"/>
                </a:lnTo>
                <a:lnTo>
                  <a:pt x="75882" y="83343"/>
                </a:lnTo>
                <a:lnTo>
                  <a:pt x="49824" y="116860"/>
                </a:lnTo>
                <a:lnTo>
                  <a:pt x="28735" y="154766"/>
                </a:lnTo>
                <a:lnTo>
                  <a:pt x="13086" y="196535"/>
                </a:lnTo>
                <a:lnTo>
                  <a:pt x="3350" y="241641"/>
                </a:lnTo>
                <a:lnTo>
                  <a:pt x="0" y="289559"/>
                </a:lnTo>
                <a:lnTo>
                  <a:pt x="3350" y="337822"/>
                </a:lnTo>
                <a:lnTo>
                  <a:pt x="13086" y="383204"/>
                </a:lnTo>
                <a:lnTo>
                  <a:pt x="28735" y="425188"/>
                </a:lnTo>
                <a:lnTo>
                  <a:pt x="49824" y="463255"/>
                </a:lnTo>
                <a:lnTo>
                  <a:pt x="75882" y="496887"/>
                </a:lnTo>
                <a:lnTo>
                  <a:pt x="106436" y="525566"/>
                </a:lnTo>
                <a:lnTo>
                  <a:pt x="141013" y="548774"/>
                </a:lnTo>
                <a:lnTo>
                  <a:pt x="179141" y="565993"/>
                </a:lnTo>
                <a:lnTo>
                  <a:pt x="220347" y="576704"/>
                </a:lnTo>
                <a:lnTo>
                  <a:pt x="264160" y="580389"/>
                </a:lnTo>
                <a:lnTo>
                  <a:pt x="307972" y="576704"/>
                </a:lnTo>
                <a:lnTo>
                  <a:pt x="349178" y="565993"/>
                </a:lnTo>
                <a:lnTo>
                  <a:pt x="387306" y="548774"/>
                </a:lnTo>
                <a:lnTo>
                  <a:pt x="421883" y="525566"/>
                </a:lnTo>
                <a:lnTo>
                  <a:pt x="452437" y="496887"/>
                </a:lnTo>
                <a:lnTo>
                  <a:pt x="478495" y="463255"/>
                </a:lnTo>
                <a:lnTo>
                  <a:pt x="499584" y="425188"/>
                </a:lnTo>
                <a:lnTo>
                  <a:pt x="515233" y="383204"/>
                </a:lnTo>
                <a:lnTo>
                  <a:pt x="524969" y="337822"/>
                </a:lnTo>
                <a:lnTo>
                  <a:pt x="528320" y="289559"/>
                </a:lnTo>
                <a:lnTo>
                  <a:pt x="524969" y="241641"/>
                </a:lnTo>
                <a:lnTo>
                  <a:pt x="515233" y="196535"/>
                </a:lnTo>
                <a:lnTo>
                  <a:pt x="499584" y="154766"/>
                </a:lnTo>
                <a:lnTo>
                  <a:pt x="478495" y="116860"/>
                </a:lnTo>
                <a:lnTo>
                  <a:pt x="452437" y="83343"/>
                </a:lnTo>
                <a:lnTo>
                  <a:pt x="421883" y="54742"/>
                </a:lnTo>
                <a:lnTo>
                  <a:pt x="387306" y="31581"/>
                </a:lnTo>
                <a:lnTo>
                  <a:pt x="349178" y="14386"/>
                </a:lnTo>
                <a:lnTo>
                  <a:pt x="307972" y="3684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21867" y="4141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17439" y="4721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955280" y="3011170"/>
            <a:ext cx="702733" cy="580390"/>
          </a:xfrm>
          <a:custGeom>
            <a:avLst/>
            <a:gdLst/>
            <a:ahLst/>
            <a:cxnLst/>
            <a:rect l="l" t="t" r="r" b="b"/>
            <a:pathLst>
              <a:path w="527050" h="580389">
                <a:moveTo>
                  <a:pt x="262889" y="0"/>
                </a:moveTo>
                <a:lnTo>
                  <a:pt x="219113" y="3684"/>
                </a:lnTo>
                <a:lnTo>
                  <a:pt x="178003" y="14386"/>
                </a:lnTo>
                <a:lnTo>
                  <a:pt x="140017" y="31581"/>
                </a:lnTo>
                <a:lnTo>
                  <a:pt x="105613" y="54742"/>
                </a:lnTo>
                <a:lnTo>
                  <a:pt x="75247" y="83343"/>
                </a:lnTo>
                <a:lnTo>
                  <a:pt x="49377" y="116860"/>
                </a:lnTo>
                <a:lnTo>
                  <a:pt x="28460" y="154766"/>
                </a:lnTo>
                <a:lnTo>
                  <a:pt x="12953" y="196535"/>
                </a:lnTo>
                <a:lnTo>
                  <a:pt x="3314" y="241641"/>
                </a:lnTo>
                <a:lnTo>
                  <a:pt x="0" y="289559"/>
                </a:lnTo>
                <a:lnTo>
                  <a:pt x="3314" y="337822"/>
                </a:lnTo>
                <a:lnTo>
                  <a:pt x="12954" y="383204"/>
                </a:lnTo>
                <a:lnTo>
                  <a:pt x="28460" y="425188"/>
                </a:lnTo>
                <a:lnTo>
                  <a:pt x="49377" y="463255"/>
                </a:lnTo>
                <a:lnTo>
                  <a:pt x="75247" y="496887"/>
                </a:lnTo>
                <a:lnTo>
                  <a:pt x="105613" y="525566"/>
                </a:lnTo>
                <a:lnTo>
                  <a:pt x="140017" y="548774"/>
                </a:lnTo>
                <a:lnTo>
                  <a:pt x="178003" y="565993"/>
                </a:lnTo>
                <a:lnTo>
                  <a:pt x="219113" y="576704"/>
                </a:lnTo>
                <a:lnTo>
                  <a:pt x="262889" y="580389"/>
                </a:lnTo>
                <a:lnTo>
                  <a:pt x="306702" y="576704"/>
                </a:lnTo>
                <a:lnTo>
                  <a:pt x="347908" y="565993"/>
                </a:lnTo>
                <a:lnTo>
                  <a:pt x="386036" y="548774"/>
                </a:lnTo>
                <a:lnTo>
                  <a:pt x="420613" y="525566"/>
                </a:lnTo>
                <a:lnTo>
                  <a:pt x="451167" y="496887"/>
                </a:lnTo>
                <a:lnTo>
                  <a:pt x="477225" y="463255"/>
                </a:lnTo>
                <a:lnTo>
                  <a:pt x="498314" y="425188"/>
                </a:lnTo>
                <a:lnTo>
                  <a:pt x="513963" y="383204"/>
                </a:lnTo>
                <a:lnTo>
                  <a:pt x="523699" y="337822"/>
                </a:lnTo>
                <a:lnTo>
                  <a:pt x="527050" y="289559"/>
                </a:lnTo>
                <a:lnTo>
                  <a:pt x="523699" y="241641"/>
                </a:lnTo>
                <a:lnTo>
                  <a:pt x="513963" y="196535"/>
                </a:lnTo>
                <a:lnTo>
                  <a:pt x="498314" y="154766"/>
                </a:lnTo>
                <a:lnTo>
                  <a:pt x="477225" y="116860"/>
                </a:lnTo>
                <a:lnTo>
                  <a:pt x="451167" y="83343"/>
                </a:lnTo>
                <a:lnTo>
                  <a:pt x="420613" y="54742"/>
                </a:lnTo>
                <a:lnTo>
                  <a:pt x="386036" y="31581"/>
                </a:lnTo>
                <a:lnTo>
                  <a:pt x="347908" y="14386"/>
                </a:lnTo>
                <a:lnTo>
                  <a:pt x="306702" y="3684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658012" y="301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53587" y="35915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264225" y="4142740"/>
            <a:ext cx="704427" cy="580390"/>
          </a:xfrm>
          <a:custGeom>
            <a:avLst/>
            <a:gdLst/>
            <a:ahLst/>
            <a:cxnLst/>
            <a:rect l="l" t="t" r="r" b="b"/>
            <a:pathLst>
              <a:path w="528320" h="580389">
                <a:moveTo>
                  <a:pt x="264159" y="0"/>
                </a:moveTo>
                <a:lnTo>
                  <a:pt x="220347" y="3685"/>
                </a:lnTo>
                <a:lnTo>
                  <a:pt x="179141" y="14396"/>
                </a:lnTo>
                <a:lnTo>
                  <a:pt x="141013" y="31615"/>
                </a:lnTo>
                <a:lnTo>
                  <a:pt x="106436" y="54823"/>
                </a:lnTo>
                <a:lnTo>
                  <a:pt x="75882" y="83502"/>
                </a:lnTo>
                <a:lnTo>
                  <a:pt x="49824" y="117134"/>
                </a:lnTo>
                <a:lnTo>
                  <a:pt x="28735" y="155201"/>
                </a:lnTo>
                <a:lnTo>
                  <a:pt x="13086" y="197185"/>
                </a:lnTo>
                <a:lnTo>
                  <a:pt x="3350" y="242567"/>
                </a:lnTo>
                <a:lnTo>
                  <a:pt x="0" y="290830"/>
                </a:lnTo>
                <a:lnTo>
                  <a:pt x="3350" y="338748"/>
                </a:lnTo>
                <a:lnTo>
                  <a:pt x="13086" y="383854"/>
                </a:lnTo>
                <a:lnTo>
                  <a:pt x="28735" y="425623"/>
                </a:lnTo>
                <a:lnTo>
                  <a:pt x="49824" y="463529"/>
                </a:lnTo>
                <a:lnTo>
                  <a:pt x="75882" y="497046"/>
                </a:lnTo>
                <a:lnTo>
                  <a:pt x="106436" y="525647"/>
                </a:lnTo>
                <a:lnTo>
                  <a:pt x="141013" y="548808"/>
                </a:lnTo>
                <a:lnTo>
                  <a:pt x="179141" y="566003"/>
                </a:lnTo>
                <a:lnTo>
                  <a:pt x="220347" y="576705"/>
                </a:lnTo>
                <a:lnTo>
                  <a:pt x="264159" y="580390"/>
                </a:lnTo>
                <a:lnTo>
                  <a:pt x="307972" y="576705"/>
                </a:lnTo>
                <a:lnTo>
                  <a:pt x="349178" y="566003"/>
                </a:lnTo>
                <a:lnTo>
                  <a:pt x="387306" y="548808"/>
                </a:lnTo>
                <a:lnTo>
                  <a:pt x="421883" y="525647"/>
                </a:lnTo>
                <a:lnTo>
                  <a:pt x="452437" y="497046"/>
                </a:lnTo>
                <a:lnTo>
                  <a:pt x="478495" y="463529"/>
                </a:lnTo>
                <a:lnTo>
                  <a:pt x="499584" y="425623"/>
                </a:lnTo>
                <a:lnTo>
                  <a:pt x="515233" y="383854"/>
                </a:lnTo>
                <a:lnTo>
                  <a:pt x="524969" y="338748"/>
                </a:lnTo>
                <a:lnTo>
                  <a:pt x="528320" y="290830"/>
                </a:lnTo>
                <a:lnTo>
                  <a:pt x="524969" y="242567"/>
                </a:lnTo>
                <a:lnTo>
                  <a:pt x="515233" y="197185"/>
                </a:lnTo>
                <a:lnTo>
                  <a:pt x="499584" y="155201"/>
                </a:lnTo>
                <a:lnTo>
                  <a:pt x="478495" y="117134"/>
                </a:lnTo>
                <a:lnTo>
                  <a:pt x="452437" y="83502"/>
                </a:lnTo>
                <a:lnTo>
                  <a:pt x="421883" y="54823"/>
                </a:lnTo>
                <a:lnTo>
                  <a:pt x="387306" y="31615"/>
                </a:lnTo>
                <a:lnTo>
                  <a:pt x="349178" y="14396"/>
                </a:lnTo>
                <a:lnTo>
                  <a:pt x="307972" y="3685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968653" y="4142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264225" y="4723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12468" y="4116070"/>
            <a:ext cx="702733" cy="580390"/>
          </a:xfrm>
          <a:custGeom>
            <a:avLst/>
            <a:gdLst/>
            <a:ahLst/>
            <a:cxnLst/>
            <a:rect l="l" t="t" r="r" b="b"/>
            <a:pathLst>
              <a:path w="527050" h="580389">
                <a:moveTo>
                  <a:pt x="264160" y="0"/>
                </a:moveTo>
                <a:lnTo>
                  <a:pt x="312310" y="4536"/>
                </a:lnTo>
                <a:lnTo>
                  <a:pt x="357261" y="17665"/>
                </a:lnTo>
                <a:lnTo>
                  <a:pt x="398356" y="38664"/>
                </a:lnTo>
                <a:lnTo>
                  <a:pt x="434935" y="66813"/>
                </a:lnTo>
                <a:lnTo>
                  <a:pt x="466340" y="101390"/>
                </a:lnTo>
                <a:lnTo>
                  <a:pt x="491913" y="141675"/>
                </a:lnTo>
                <a:lnTo>
                  <a:pt x="510994" y="186946"/>
                </a:lnTo>
                <a:lnTo>
                  <a:pt x="522926" y="236481"/>
                </a:lnTo>
                <a:lnTo>
                  <a:pt x="527050" y="289559"/>
                </a:lnTo>
                <a:lnTo>
                  <a:pt x="523701" y="337822"/>
                </a:lnTo>
                <a:lnTo>
                  <a:pt x="513974" y="383204"/>
                </a:lnTo>
                <a:lnTo>
                  <a:pt x="498349" y="425188"/>
                </a:lnTo>
                <a:lnTo>
                  <a:pt x="477306" y="463255"/>
                </a:lnTo>
                <a:lnTo>
                  <a:pt x="451326" y="496887"/>
                </a:lnTo>
                <a:lnTo>
                  <a:pt x="420888" y="525566"/>
                </a:lnTo>
                <a:lnTo>
                  <a:pt x="386472" y="548774"/>
                </a:lnTo>
                <a:lnTo>
                  <a:pt x="348559" y="565993"/>
                </a:lnTo>
                <a:lnTo>
                  <a:pt x="307628" y="576704"/>
                </a:lnTo>
                <a:lnTo>
                  <a:pt x="264160" y="580389"/>
                </a:lnTo>
                <a:lnTo>
                  <a:pt x="220347" y="576704"/>
                </a:lnTo>
                <a:lnTo>
                  <a:pt x="179141" y="565993"/>
                </a:lnTo>
                <a:lnTo>
                  <a:pt x="141013" y="548774"/>
                </a:lnTo>
                <a:lnTo>
                  <a:pt x="106436" y="525566"/>
                </a:lnTo>
                <a:lnTo>
                  <a:pt x="75882" y="496887"/>
                </a:lnTo>
                <a:lnTo>
                  <a:pt x="49824" y="463255"/>
                </a:lnTo>
                <a:lnTo>
                  <a:pt x="28735" y="425188"/>
                </a:lnTo>
                <a:lnTo>
                  <a:pt x="13086" y="383204"/>
                </a:lnTo>
                <a:lnTo>
                  <a:pt x="3350" y="337822"/>
                </a:lnTo>
                <a:lnTo>
                  <a:pt x="0" y="289559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612467" y="4116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15200" y="4696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710268" y="539877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90" y="0"/>
                </a:moveTo>
                <a:lnTo>
                  <a:pt x="306702" y="3684"/>
                </a:lnTo>
                <a:lnTo>
                  <a:pt x="347908" y="14386"/>
                </a:lnTo>
                <a:lnTo>
                  <a:pt x="386036" y="31581"/>
                </a:lnTo>
                <a:lnTo>
                  <a:pt x="420613" y="54742"/>
                </a:lnTo>
                <a:lnTo>
                  <a:pt x="451167" y="83343"/>
                </a:lnTo>
                <a:lnTo>
                  <a:pt x="477225" y="116860"/>
                </a:lnTo>
                <a:lnTo>
                  <a:pt x="498314" y="154766"/>
                </a:lnTo>
                <a:lnTo>
                  <a:pt x="513963" y="196535"/>
                </a:lnTo>
                <a:lnTo>
                  <a:pt x="523699" y="241641"/>
                </a:lnTo>
                <a:lnTo>
                  <a:pt x="527050" y="289559"/>
                </a:lnTo>
                <a:lnTo>
                  <a:pt x="523699" y="337442"/>
                </a:lnTo>
                <a:lnTo>
                  <a:pt x="513963" y="382452"/>
                </a:lnTo>
                <a:lnTo>
                  <a:pt x="498314" y="424079"/>
                </a:lnTo>
                <a:lnTo>
                  <a:pt x="477225" y="461812"/>
                </a:lnTo>
                <a:lnTo>
                  <a:pt x="451167" y="495141"/>
                </a:lnTo>
                <a:lnTo>
                  <a:pt x="420613" y="523554"/>
                </a:lnTo>
                <a:lnTo>
                  <a:pt x="386036" y="546543"/>
                </a:lnTo>
                <a:lnTo>
                  <a:pt x="347908" y="563595"/>
                </a:lnTo>
                <a:lnTo>
                  <a:pt x="306702" y="574201"/>
                </a:lnTo>
                <a:lnTo>
                  <a:pt x="262890" y="577849"/>
                </a:lnTo>
                <a:lnTo>
                  <a:pt x="214739" y="573357"/>
                </a:lnTo>
                <a:lnTo>
                  <a:pt x="169788" y="560345"/>
                </a:lnTo>
                <a:lnTo>
                  <a:pt x="128693" y="539514"/>
                </a:lnTo>
                <a:lnTo>
                  <a:pt x="92114" y="511566"/>
                </a:lnTo>
                <a:lnTo>
                  <a:pt x="60709" y="477199"/>
                </a:lnTo>
                <a:lnTo>
                  <a:pt x="35136" y="437115"/>
                </a:lnTo>
                <a:lnTo>
                  <a:pt x="16055" y="392013"/>
                </a:lnTo>
                <a:lnTo>
                  <a:pt x="4123" y="342595"/>
                </a:lnTo>
                <a:lnTo>
                  <a:pt x="0" y="289559"/>
                </a:lnTo>
                <a:lnTo>
                  <a:pt x="4123" y="236481"/>
                </a:lnTo>
                <a:lnTo>
                  <a:pt x="16055" y="186946"/>
                </a:lnTo>
                <a:lnTo>
                  <a:pt x="35136" y="141675"/>
                </a:lnTo>
                <a:lnTo>
                  <a:pt x="60709" y="101390"/>
                </a:lnTo>
                <a:lnTo>
                  <a:pt x="92114" y="66813"/>
                </a:lnTo>
                <a:lnTo>
                  <a:pt x="128693" y="38664"/>
                </a:lnTo>
                <a:lnTo>
                  <a:pt x="169788" y="17665"/>
                </a:lnTo>
                <a:lnTo>
                  <a:pt x="214739" y="4536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10267" y="5398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413000" y="5977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956560" y="539877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60" y="0"/>
                </a:moveTo>
                <a:lnTo>
                  <a:pt x="220347" y="3684"/>
                </a:lnTo>
                <a:lnTo>
                  <a:pt x="179141" y="14386"/>
                </a:lnTo>
                <a:lnTo>
                  <a:pt x="141013" y="31581"/>
                </a:lnTo>
                <a:lnTo>
                  <a:pt x="106436" y="54742"/>
                </a:lnTo>
                <a:lnTo>
                  <a:pt x="75882" y="83343"/>
                </a:lnTo>
                <a:lnTo>
                  <a:pt x="49824" y="116860"/>
                </a:lnTo>
                <a:lnTo>
                  <a:pt x="28735" y="154766"/>
                </a:lnTo>
                <a:lnTo>
                  <a:pt x="13086" y="196535"/>
                </a:lnTo>
                <a:lnTo>
                  <a:pt x="3350" y="241641"/>
                </a:lnTo>
                <a:lnTo>
                  <a:pt x="0" y="289559"/>
                </a:lnTo>
                <a:lnTo>
                  <a:pt x="3350" y="337442"/>
                </a:lnTo>
                <a:lnTo>
                  <a:pt x="13086" y="382452"/>
                </a:lnTo>
                <a:lnTo>
                  <a:pt x="28735" y="424079"/>
                </a:lnTo>
                <a:lnTo>
                  <a:pt x="49824" y="461812"/>
                </a:lnTo>
                <a:lnTo>
                  <a:pt x="75882" y="495141"/>
                </a:lnTo>
                <a:lnTo>
                  <a:pt x="106436" y="523554"/>
                </a:lnTo>
                <a:lnTo>
                  <a:pt x="141013" y="546543"/>
                </a:lnTo>
                <a:lnTo>
                  <a:pt x="179141" y="563595"/>
                </a:lnTo>
                <a:lnTo>
                  <a:pt x="220347" y="574201"/>
                </a:lnTo>
                <a:lnTo>
                  <a:pt x="264160" y="577849"/>
                </a:lnTo>
                <a:lnTo>
                  <a:pt x="312310" y="573357"/>
                </a:lnTo>
                <a:lnTo>
                  <a:pt x="357261" y="560345"/>
                </a:lnTo>
                <a:lnTo>
                  <a:pt x="398356" y="539514"/>
                </a:lnTo>
                <a:lnTo>
                  <a:pt x="434935" y="511566"/>
                </a:lnTo>
                <a:lnTo>
                  <a:pt x="466340" y="477199"/>
                </a:lnTo>
                <a:lnTo>
                  <a:pt x="491913" y="437115"/>
                </a:lnTo>
                <a:lnTo>
                  <a:pt x="510994" y="392013"/>
                </a:lnTo>
                <a:lnTo>
                  <a:pt x="522926" y="342595"/>
                </a:lnTo>
                <a:lnTo>
                  <a:pt x="527050" y="289559"/>
                </a:lnTo>
                <a:lnTo>
                  <a:pt x="522926" y="236481"/>
                </a:lnTo>
                <a:lnTo>
                  <a:pt x="510994" y="186946"/>
                </a:lnTo>
                <a:lnTo>
                  <a:pt x="491913" y="141675"/>
                </a:lnTo>
                <a:lnTo>
                  <a:pt x="466340" y="101390"/>
                </a:lnTo>
                <a:lnTo>
                  <a:pt x="434935" y="66813"/>
                </a:lnTo>
                <a:lnTo>
                  <a:pt x="398356" y="38664"/>
                </a:lnTo>
                <a:lnTo>
                  <a:pt x="357261" y="17665"/>
                </a:lnTo>
                <a:lnTo>
                  <a:pt x="312310" y="4536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659293" y="5398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956560" y="5977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94200" y="539877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60" y="0"/>
                </a:moveTo>
                <a:lnTo>
                  <a:pt x="312310" y="4536"/>
                </a:lnTo>
                <a:lnTo>
                  <a:pt x="357261" y="17665"/>
                </a:lnTo>
                <a:lnTo>
                  <a:pt x="398356" y="38664"/>
                </a:lnTo>
                <a:lnTo>
                  <a:pt x="434935" y="66813"/>
                </a:lnTo>
                <a:lnTo>
                  <a:pt x="466340" y="101390"/>
                </a:lnTo>
                <a:lnTo>
                  <a:pt x="491913" y="141675"/>
                </a:lnTo>
                <a:lnTo>
                  <a:pt x="510994" y="186946"/>
                </a:lnTo>
                <a:lnTo>
                  <a:pt x="522926" y="236481"/>
                </a:lnTo>
                <a:lnTo>
                  <a:pt x="527050" y="289559"/>
                </a:lnTo>
                <a:lnTo>
                  <a:pt x="522926" y="342595"/>
                </a:lnTo>
                <a:lnTo>
                  <a:pt x="510994" y="392013"/>
                </a:lnTo>
                <a:lnTo>
                  <a:pt x="491913" y="437115"/>
                </a:lnTo>
                <a:lnTo>
                  <a:pt x="466340" y="477199"/>
                </a:lnTo>
                <a:lnTo>
                  <a:pt x="434935" y="511566"/>
                </a:lnTo>
                <a:lnTo>
                  <a:pt x="398356" y="539514"/>
                </a:lnTo>
                <a:lnTo>
                  <a:pt x="357261" y="560345"/>
                </a:lnTo>
                <a:lnTo>
                  <a:pt x="312310" y="573357"/>
                </a:lnTo>
                <a:lnTo>
                  <a:pt x="264160" y="577849"/>
                </a:lnTo>
                <a:lnTo>
                  <a:pt x="220347" y="574201"/>
                </a:lnTo>
                <a:lnTo>
                  <a:pt x="179141" y="563595"/>
                </a:lnTo>
                <a:lnTo>
                  <a:pt x="141013" y="546543"/>
                </a:lnTo>
                <a:lnTo>
                  <a:pt x="106436" y="523554"/>
                </a:lnTo>
                <a:lnTo>
                  <a:pt x="75882" y="495141"/>
                </a:lnTo>
                <a:lnTo>
                  <a:pt x="49824" y="461812"/>
                </a:lnTo>
                <a:lnTo>
                  <a:pt x="28735" y="424079"/>
                </a:lnTo>
                <a:lnTo>
                  <a:pt x="13086" y="382452"/>
                </a:lnTo>
                <a:lnTo>
                  <a:pt x="3350" y="337442"/>
                </a:lnTo>
                <a:lnTo>
                  <a:pt x="0" y="289559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394200" y="5398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096933" y="5977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16505" y="1169670"/>
            <a:ext cx="313267" cy="128270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44450">
              <a:spcBef>
                <a:spcPts val="136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44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86962" y="5977955"/>
            <a:ext cx="204047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37107" y="5977955"/>
            <a:ext cx="204047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88947" y="5977955"/>
            <a:ext cx="204047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3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134014" y="5977955"/>
            <a:ext cx="204047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4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882469" y="5977955"/>
            <a:ext cx="204047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7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642774" y="5977955"/>
            <a:ext cx="204047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389535" y="5977955"/>
            <a:ext cx="204047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9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090575" y="5977955"/>
            <a:ext cx="371687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b="1" spc="-15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884747" y="5977955"/>
            <a:ext cx="37338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14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1631507" y="5977955"/>
            <a:ext cx="37338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16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74439" y="2403637"/>
            <a:ext cx="314960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45085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1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153402" y="2403637"/>
            <a:ext cx="345439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67945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1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495972" y="3556636"/>
            <a:ext cx="304800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9685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130800" y="3556636"/>
            <a:ext cx="321733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4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819056" y="3578860"/>
            <a:ext cx="328505" cy="11112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spcBef>
                <a:spcPts val="73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0480">
              <a:spcBef>
                <a:spcPts val="7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496213" y="3556636"/>
            <a:ext cx="313267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445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803400" y="4662646"/>
            <a:ext cx="3263053" cy="130937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R="67945" algn="ctr">
              <a:spcBef>
                <a:spcPts val="1455"/>
              </a:spcBef>
              <a:tabLst>
                <a:tab pos="983615" algn="l"/>
                <a:tab pos="1750695" algn="l"/>
              </a:tabLst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8	9	</a:t>
            </a:r>
            <a:r>
              <a:rPr sz="4200" baseline="-11904" dirty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endParaRPr sz="4200" baseline="-11904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550"/>
              </a:spcBef>
              <a:tabLst>
                <a:tab pos="935355" algn="l"/>
                <a:tab pos="2013585" algn="l"/>
              </a:tabLst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0	</a:t>
            </a: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4	</a:t>
            </a: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173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/>
              <a:t>We can perform the following operations on heaps:</a:t>
            </a:r>
          </a:p>
          <a:p>
            <a:pPr lvl="1">
              <a:lnSpc>
                <a:spcPct val="130000"/>
              </a:lnSpc>
            </a:pPr>
            <a:r>
              <a:rPr lang="en-US"/>
              <a:t>MAX-HEAPIFY			</a:t>
            </a:r>
            <a:r>
              <a:rPr lang="en-US">
                <a:latin typeface="Comic Sans MS" pitchFamily="66" charset="0"/>
              </a:rPr>
              <a:t>O(lgn)</a:t>
            </a:r>
          </a:p>
          <a:p>
            <a:pPr lvl="1">
              <a:lnSpc>
                <a:spcPct val="130000"/>
              </a:lnSpc>
            </a:pPr>
            <a:r>
              <a:rPr lang="en-US"/>
              <a:t>BUILD-MAX-HEAP			</a:t>
            </a:r>
            <a:r>
              <a:rPr lang="en-US">
                <a:latin typeface="Comic Sans MS" pitchFamily="66" charset="0"/>
              </a:rPr>
              <a:t>O(n)</a:t>
            </a:r>
          </a:p>
          <a:p>
            <a:pPr lvl="1">
              <a:lnSpc>
                <a:spcPct val="130000"/>
              </a:lnSpc>
            </a:pPr>
            <a:r>
              <a:rPr lang="en-US"/>
              <a:t>HEAP-SORT				</a:t>
            </a:r>
            <a:r>
              <a:rPr lang="en-US">
                <a:latin typeface="Comic Sans MS" pitchFamily="66" charset="0"/>
              </a:rPr>
              <a:t>O(nlgn)</a:t>
            </a:r>
          </a:p>
          <a:p>
            <a:pPr lvl="1">
              <a:lnSpc>
                <a:spcPct val="130000"/>
              </a:lnSpc>
            </a:pPr>
            <a:r>
              <a:rPr lang="en-US"/>
              <a:t>MAX-HEAP-INSERT			</a:t>
            </a:r>
            <a:r>
              <a:rPr lang="en-US">
                <a:latin typeface="Comic Sans MS" pitchFamily="66" charset="0"/>
              </a:rPr>
              <a:t>O(lgn)</a:t>
            </a:r>
          </a:p>
          <a:p>
            <a:pPr lvl="1">
              <a:lnSpc>
                <a:spcPct val="130000"/>
              </a:lnSpc>
            </a:pPr>
            <a:r>
              <a:rPr lang="en-US"/>
              <a:t>HEAP-EXTRACT-MAX		</a:t>
            </a:r>
            <a:r>
              <a:rPr lang="en-US">
                <a:latin typeface="Comic Sans MS" pitchFamily="66" charset="0"/>
              </a:rPr>
              <a:t>O(lgn)</a:t>
            </a:r>
          </a:p>
          <a:p>
            <a:pPr lvl="1">
              <a:lnSpc>
                <a:spcPct val="130000"/>
              </a:lnSpc>
            </a:pPr>
            <a:r>
              <a:rPr lang="en-US"/>
              <a:t>HEAP-INCREASE-KEY		</a:t>
            </a:r>
            <a:r>
              <a:rPr lang="en-US">
                <a:latin typeface="Comic Sans MS" pitchFamily="66" charset="0"/>
              </a:rPr>
              <a:t>O(lgn)</a:t>
            </a:r>
          </a:p>
          <a:p>
            <a:pPr lvl="1">
              <a:lnSpc>
                <a:spcPct val="130000"/>
              </a:lnSpc>
            </a:pPr>
            <a:r>
              <a:rPr lang="en-US"/>
              <a:t>HEAP-MAXIMUM			</a:t>
            </a:r>
            <a:r>
              <a:rPr lang="en-US">
                <a:latin typeface="Comic Sans MS" pitchFamily="66" charset="0"/>
              </a:rPr>
              <a:t>O(1)</a:t>
            </a:r>
          </a:p>
        </p:txBody>
      </p:sp>
      <p:sp>
        <p:nvSpPr>
          <p:cNvPr id="448519" name="AutoShape 7"/>
          <p:cNvSpPr>
            <a:spLocks/>
          </p:cNvSpPr>
          <p:nvPr/>
        </p:nvSpPr>
        <p:spPr bwMode="auto">
          <a:xfrm>
            <a:off x="9510184" y="4271964"/>
            <a:ext cx="304800" cy="1863725"/>
          </a:xfrm>
          <a:prstGeom prst="rightBrace">
            <a:avLst>
              <a:gd name="adj1" fmla="val 679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48520" name="Text Box 8"/>
          <p:cNvSpPr txBox="1">
            <a:spLocks noChangeArrowheads="1"/>
          </p:cNvSpPr>
          <p:nvPr/>
        </p:nvSpPr>
        <p:spPr bwMode="auto">
          <a:xfrm>
            <a:off x="10037234" y="4968876"/>
            <a:ext cx="13628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Comic Sans MS" pitchFamily="66" charset="0"/>
              </a:rPr>
              <a:t>Average</a:t>
            </a:r>
          </a:p>
          <a:p>
            <a:r>
              <a:rPr lang="en-US" sz="2400">
                <a:solidFill>
                  <a:prstClr val="black"/>
                </a:solidFill>
                <a:latin typeface="Comic Sans MS" pitchFamily="66" charset="0"/>
              </a:rPr>
              <a:t>  O(lgn)</a:t>
            </a:r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681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4294967295"/>
            <p:custDataLst>
              <p:tags r:id="rId1"/>
            </p:custDataLst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658BF76-2580-47F9-8C4C-104BDD11C994}" type="slidenum">
              <a:rPr lang="en-US" sz="1400" smtClean="0"/>
              <a:pPr eaLnBrk="1" hangingPunct="1"/>
              <a:t>34</a:t>
            </a:fld>
            <a:endParaRPr lang="en-US" sz="14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914400" y="228600"/>
            <a:ext cx="103632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Applications of the Priority Queue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08000" y="1676400"/>
            <a:ext cx="11176000" cy="4419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Select print jobs in order of decreasing </a:t>
            </a:r>
            <a:r>
              <a:rPr lang="en-US" dirty="0" smtClean="0">
                <a:solidFill>
                  <a:srgbClr val="339933"/>
                </a:solidFill>
              </a:rPr>
              <a:t>length</a:t>
            </a:r>
          </a:p>
          <a:p>
            <a:pPr eaLnBrk="1" hangingPunct="1">
              <a:defRPr/>
            </a:pPr>
            <a:r>
              <a:rPr lang="en-US" dirty="0" smtClean="0"/>
              <a:t>Forward packets on routers in order of </a:t>
            </a:r>
            <a:r>
              <a:rPr lang="en-US" dirty="0" smtClean="0">
                <a:solidFill>
                  <a:srgbClr val="339933"/>
                </a:solidFill>
              </a:rPr>
              <a:t>urgency</a:t>
            </a:r>
          </a:p>
          <a:p>
            <a:pPr eaLnBrk="1" hangingPunct="1">
              <a:defRPr/>
            </a:pPr>
            <a:r>
              <a:rPr lang="en-US" dirty="0" smtClean="0"/>
              <a:t>Select most </a:t>
            </a:r>
            <a:r>
              <a:rPr lang="en-US" dirty="0" smtClean="0">
                <a:solidFill>
                  <a:srgbClr val="339933"/>
                </a:solidFill>
              </a:rPr>
              <a:t>frequent</a:t>
            </a:r>
            <a:r>
              <a:rPr lang="en-US" dirty="0" smtClean="0"/>
              <a:t> symbols for compression</a:t>
            </a:r>
          </a:p>
          <a:p>
            <a:pPr eaLnBrk="1" hangingPunct="1">
              <a:defRPr/>
            </a:pPr>
            <a:r>
              <a:rPr lang="en-US" dirty="0" smtClean="0"/>
              <a:t>Sort numbers, picking </a:t>
            </a:r>
            <a:r>
              <a:rPr lang="en-US" dirty="0" smtClean="0">
                <a:solidFill>
                  <a:srgbClr val="339933"/>
                </a:solidFill>
              </a:rPr>
              <a:t>minimum</a:t>
            </a:r>
            <a:r>
              <a:rPr lang="en-US" dirty="0" smtClean="0"/>
              <a:t> first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Anything</a:t>
            </a:r>
            <a:r>
              <a:rPr lang="en-US" b="1" dirty="0" smtClean="0"/>
              <a:t> </a:t>
            </a:r>
            <a:r>
              <a:rPr lang="en-US" b="1" i="1" dirty="0" smtClean="0"/>
              <a:t>greedy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4897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85600" y="670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 idx="4294967295"/>
          </p:nvPr>
        </p:nvSpPr>
        <p:spPr>
          <a:xfrm>
            <a:off x="4910669" y="157831"/>
            <a:ext cx="189653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</a:t>
            </a:r>
            <a:r>
              <a:rPr dirty="0"/>
              <a:t>e</a:t>
            </a:r>
            <a:r>
              <a:rPr spc="-5" dirty="0"/>
              <a:t>a</a:t>
            </a:r>
            <a:r>
              <a:rPr dirty="0"/>
              <a:t>ps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1114" y="850199"/>
            <a:ext cx="9676553" cy="2813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If either </a:t>
            </a:r>
            <a:r>
              <a:rPr sz="24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child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A[i]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is greater than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A[i],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greatest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child  is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exchanged with A[i].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So,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A[i] moves down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in the</a:t>
            </a:r>
            <a:r>
              <a:rPr sz="2400" spc="-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heap.</a:t>
            </a:r>
          </a:p>
          <a:p>
            <a:pPr marL="12700" marR="88900">
              <a:spcBef>
                <a:spcPts val="600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move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A[i] </a:t>
            </a:r>
            <a:r>
              <a:rPr sz="2400" spc="-10" dirty="0">
                <a:solidFill>
                  <a:prstClr val="black"/>
                </a:solidFill>
                <a:latin typeface="Times New Roman"/>
                <a:cs typeface="Times New Roman"/>
              </a:rPr>
              <a:t>may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have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caused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 violation of the </a:t>
            </a:r>
            <a:r>
              <a:rPr sz="2400" spc="-10" dirty="0">
                <a:solidFill>
                  <a:prstClr val="black"/>
                </a:solidFill>
                <a:latin typeface="Times New Roman"/>
                <a:cs typeface="Times New Roman"/>
              </a:rPr>
              <a:t>max- 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heap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property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at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it’s new</a:t>
            </a:r>
            <a:r>
              <a:rPr sz="2400" spc="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location.</a:t>
            </a:r>
          </a:p>
          <a:p>
            <a:pPr marL="12700" marR="736600">
              <a:spcBef>
                <a:spcPts val="600"/>
              </a:spcBef>
            </a:pP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So, we </a:t>
            </a:r>
            <a:r>
              <a:rPr sz="2400" spc="-10" dirty="0">
                <a:solidFill>
                  <a:prstClr val="black"/>
                </a:solidFill>
                <a:latin typeface="Times New Roman"/>
                <a:cs typeface="Times New Roman"/>
              </a:rPr>
              <a:t>must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recursively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call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Max-Heapify(A,i) at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 location i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where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node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 “lands”.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590"/>
              </a:spcBef>
            </a:pPr>
            <a:r>
              <a:rPr sz="2400" dirty="0">
                <a:solidFill>
                  <a:srgbClr val="3333FF"/>
                </a:solidFill>
                <a:latin typeface="Times New Roman"/>
                <a:cs typeface="Times New Roman"/>
              </a:rPr>
              <a:t>The above is the </a:t>
            </a:r>
            <a:r>
              <a:rPr sz="2400" spc="-5" dirty="0">
                <a:solidFill>
                  <a:srgbClr val="3333FF"/>
                </a:solidFill>
                <a:latin typeface="Times New Roman"/>
                <a:cs typeface="Times New Roman"/>
              </a:rPr>
              <a:t>top-down </a:t>
            </a:r>
            <a:r>
              <a:rPr sz="2400" dirty="0">
                <a:solidFill>
                  <a:srgbClr val="3333FF"/>
                </a:solidFill>
                <a:latin typeface="Times New Roman"/>
                <a:cs typeface="Times New Roman"/>
              </a:rPr>
              <a:t>approach of </a:t>
            </a:r>
            <a:r>
              <a:rPr sz="2400" spc="-5" dirty="0">
                <a:solidFill>
                  <a:srgbClr val="3333FF"/>
                </a:solidFill>
                <a:latin typeface="Times New Roman"/>
                <a:cs typeface="Times New Roman"/>
              </a:rPr>
              <a:t>Max-Heapify(A,i)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53882" y="4388944"/>
            <a:ext cx="343747" cy="284480"/>
          </a:xfrm>
          <a:custGeom>
            <a:avLst/>
            <a:gdLst/>
            <a:ahLst/>
            <a:cxnLst/>
            <a:rect l="l" t="t" r="r" b="b"/>
            <a:pathLst>
              <a:path w="257810" h="284479">
                <a:moveTo>
                  <a:pt x="128269" y="0"/>
                </a:moveTo>
                <a:lnTo>
                  <a:pt x="170027" y="7112"/>
                </a:lnTo>
                <a:lnTo>
                  <a:pt x="205689" y="27025"/>
                </a:lnTo>
                <a:lnTo>
                  <a:pt x="233425" y="57607"/>
                </a:lnTo>
                <a:lnTo>
                  <a:pt x="251409" y="96723"/>
                </a:lnTo>
                <a:lnTo>
                  <a:pt x="257810" y="142240"/>
                </a:lnTo>
                <a:lnTo>
                  <a:pt x="251409" y="187756"/>
                </a:lnTo>
                <a:lnTo>
                  <a:pt x="233425" y="226872"/>
                </a:lnTo>
                <a:lnTo>
                  <a:pt x="205689" y="257454"/>
                </a:lnTo>
                <a:lnTo>
                  <a:pt x="170027" y="277368"/>
                </a:lnTo>
                <a:lnTo>
                  <a:pt x="128269" y="284480"/>
                </a:lnTo>
                <a:lnTo>
                  <a:pt x="87132" y="277368"/>
                </a:lnTo>
                <a:lnTo>
                  <a:pt x="51846" y="257454"/>
                </a:lnTo>
                <a:lnTo>
                  <a:pt x="24302" y="226872"/>
                </a:lnTo>
                <a:lnTo>
                  <a:pt x="6390" y="187756"/>
                </a:lnTo>
                <a:lnTo>
                  <a:pt x="0" y="142240"/>
                </a:lnTo>
                <a:lnTo>
                  <a:pt x="6390" y="96723"/>
                </a:lnTo>
                <a:lnTo>
                  <a:pt x="24302" y="57607"/>
                </a:lnTo>
                <a:lnTo>
                  <a:pt x="51846" y="27025"/>
                </a:lnTo>
                <a:lnTo>
                  <a:pt x="87132" y="7111"/>
                </a:lnTo>
                <a:lnTo>
                  <a:pt x="12826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53882" y="438894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99324" y="46734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14842" y="4442283"/>
            <a:ext cx="2235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20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39605" y="4461333"/>
            <a:ext cx="343747" cy="280670"/>
          </a:xfrm>
          <a:custGeom>
            <a:avLst/>
            <a:gdLst/>
            <a:ahLst/>
            <a:cxnLst/>
            <a:rect l="l" t="t" r="r" b="b"/>
            <a:pathLst>
              <a:path w="257809" h="280670">
                <a:moveTo>
                  <a:pt x="128270" y="0"/>
                </a:moveTo>
                <a:lnTo>
                  <a:pt x="170027" y="6979"/>
                </a:lnTo>
                <a:lnTo>
                  <a:pt x="205689" y="26578"/>
                </a:lnTo>
                <a:lnTo>
                  <a:pt x="233425" y="56784"/>
                </a:lnTo>
                <a:lnTo>
                  <a:pt x="251409" y="95585"/>
                </a:lnTo>
                <a:lnTo>
                  <a:pt x="257809" y="140970"/>
                </a:lnTo>
                <a:lnTo>
                  <a:pt x="251409" y="185734"/>
                </a:lnTo>
                <a:lnTo>
                  <a:pt x="233425" y="224160"/>
                </a:lnTo>
                <a:lnTo>
                  <a:pt x="205689" y="254172"/>
                </a:lnTo>
                <a:lnTo>
                  <a:pt x="170027" y="273700"/>
                </a:lnTo>
                <a:lnTo>
                  <a:pt x="128270" y="280670"/>
                </a:lnTo>
                <a:lnTo>
                  <a:pt x="87132" y="273700"/>
                </a:lnTo>
                <a:lnTo>
                  <a:pt x="51846" y="254172"/>
                </a:lnTo>
                <a:lnTo>
                  <a:pt x="24302" y="224160"/>
                </a:lnTo>
                <a:lnTo>
                  <a:pt x="6390" y="185734"/>
                </a:lnTo>
                <a:lnTo>
                  <a:pt x="0" y="140970"/>
                </a:lnTo>
                <a:lnTo>
                  <a:pt x="6390" y="95585"/>
                </a:lnTo>
                <a:lnTo>
                  <a:pt x="24302" y="56784"/>
                </a:lnTo>
                <a:lnTo>
                  <a:pt x="51846" y="26578"/>
                </a:lnTo>
                <a:lnTo>
                  <a:pt x="87132" y="6979"/>
                </a:lnTo>
                <a:lnTo>
                  <a:pt x="12827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39604" y="446133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85044" y="47420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47977" y="4513404"/>
            <a:ext cx="1286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9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64699" y="4814394"/>
            <a:ext cx="345439" cy="280670"/>
          </a:xfrm>
          <a:custGeom>
            <a:avLst/>
            <a:gdLst/>
            <a:ahLst/>
            <a:cxnLst/>
            <a:rect l="l" t="t" r="r" b="b"/>
            <a:pathLst>
              <a:path w="259079" h="280670">
                <a:moveTo>
                  <a:pt x="129539" y="0"/>
                </a:moveTo>
                <a:lnTo>
                  <a:pt x="171297" y="6969"/>
                </a:lnTo>
                <a:lnTo>
                  <a:pt x="206959" y="26497"/>
                </a:lnTo>
                <a:lnTo>
                  <a:pt x="234695" y="56509"/>
                </a:lnTo>
                <a:lnTo>
                  <a:pt x="252679" y="94935"/>
                </a:lnTo>
                <a:lnTo>
                  <a:pt x="259079" y="139700"/>
                </a:lnTo>
                <a:lnTo>
                  <a:pt x="252679" y="185084"/>
                </a:lnTo>
                <a:lnTo>
                  <a:pt x="234695" y="223885"/>
                </a:lnTo>
                <a:lnTo>
                  <a:pt x="206959" y="254091"/>
                </a:lnTo>
                <a:lnTo>
                  <a:pt x="171297" y="273690"/>
                </a:lnTo>
                <a:lnTo>
                  <a:pt x="129539" y="280670"/>
                </a:lnTo>
                <a:lnTo>
                  <a:pt x="87782" y="273690"/>
                </a:lnTo>
                <a:lnTo>
                  <a:pt x="52120" y="254091"/>
                </a:lnTo>
                <a:lnTo>
                  <a:pt x="24384" y="223885"/>
                </a:lnTo>
                <a:lnTo>
                  <a:pt x="6400" y="185084"/>
                </a:lnTo>
                <a:lnTo>
                  <a:pt x="0" y="139700"/>
                </a:lnTo>
                <a:lnTo>
                  <a:pt x="6400" y="94935"/>
                </a:lnTo>
                <a:lnTo>
                  <a:pt x="24384" y="56509"/>
                </a:lnTo>
                <a:lnTo>
                  <a:pt x="52120" y="26497"/>
                </a:lnTo>
                <a:lnTo>
                  <a:pt x="87782" y="6969"/>
                </a:lnTo>
                <a:lnTo>
                  <a:pt x="12953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64697" y="48143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11830" y="50950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27349" y="4865194"/>
            <a:ext cx="2235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19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56711" y="4814394"/>
            <a:ext cx="345439" cy="280670"/>
          </a:xfrm>
          <a:custGeom>
            <a:avLst/>
            <a:gdLst/>
            <a:ahLst/>
            <a:cxnLst/>
            <a:rect l="l" t="t" r="r" b="b"/>
            <a:pathLst>
              <a:path w="259079" h="280670">
                <a:moveTo>
                  <a:pt x="128270" y="0"/>
                </a:moveTo>
                <a:lnTo>
                  <a:pt x="170159" y="6969"/>
                </a:lnTo>
                <a:lnTo>
                  <a:pt x="206136" y="26497"/>
                </a:lnTo>
                <a:lnTo>
                  <a:pt x="234248" y="56509"/>
                </a:lnTo>
                <a:lnTo>
                  <a:pt x="252547" y="94935"/>
                </a:lnTo>
                <a:lnTo>
                  <a:pt x="259079" y="139700"/>
                </a:lnTo>
                <a:lnTo>
                  <a:pt x="252547" y="185084"/>
                </a:lnTo>
                <a:lnTo>
                  <a:pt x="234248" y="223885"/>
                </a:lnTo>
                <a:lnTo>
                  <a:pt x="206136" y="254091"/>
                </a:lnTo>
                <a:lnTo>
                  <a:pt x="170159" y="273690"/>
                </a:lnTo>
                <a:lnTo>
                  <a:pt x="128270" y="280670"/>
                </a:lnTo>
                <a:lnTo>
                  <a:pt x="87132" y="273690"/>
                </a:lnTo>
                <a:lnTo>
                  <a:pt x="51846" y="254091"/>
                </a:lnTo>
                <a:lnTo>
                  <a:pt x="24302" y="223885"/>
                </a:lnTo>
                <a:lnTo>
                  <a:pt x="6390" y="185084"/>
                </a:lnTo>
                <a:lnTo>
                  <a:pt x="0" y="139700"/>
                </a:lnTo>
                <a:lnTo>
                  <a:pt x="6390" y="94935"/>
                </a:lnTo>
                <a:lnTo>
                  <a:pt x="24302" y="56509"/>
                </a:lnTo>
                <a:lnTo>
                  <a:pt x="51846" y="26497"/>
                </a:lnTo>
                <a:lnTo>
                  <a:pt x="87132" y="6969"/>
                </a:lnTo>
                <a:lnTo>
                  <a:pt x="12827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56709" y="48143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02149" y="50950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17670" y="4865194"/>
            <a:ext cx="2235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18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35084" y="4884244"/>
            <a:ext cx="345439" cy="283210"/>
          </a:xfrm>
          <a:custGeom>
            <a:avLst/>
            <a:gdLst/>
            <a:ahLst/>
            <a:cxnLst/>
            <a:rect l="l" t="t" r="r" b="b"/>
            <a:pathLst>
              <a:path w="259079" h="283210">
                <a:moveTo>
                  <a:pt x="129540" y="0"/>
                </a:moveTo>
                <a:lnTo>
                  <a:pt x="171297" y="6979"/>
                </a:lnTo>
                <a:lnTo>
                  <a:pt x="206959" y="26578"/>
                </a:lnTo>
                <a:lnTo>
                  <a:pt x="234696" y="56784"/>
                </a:lnTo>
                <a:lnTo>
                  <a:pt x="252679" y="95585"/>
                </a:lnTo>
                <a:lnTo>
                  <a:pt x="259080" y="140970"/>
                </a:lnTo>
                <a:lnTo>
                  <a:pt x="252679" y="186486"/>
                </a:lnTo>
                <a:lnTo>
                  <a:pt x="234696" y="225602"/>
                </a:lnTo>
                <a:lnTo>
                  <a:pt x="206959" y="256184"/>
                </a:lnTo>
                <a:lnTo>
                  <a:pt x="171297" y="276098"/>
                </a:lnTo>
                <a:lnTo>
                  <a:pt x="129540" y="283210"/>
                </a:lnTo>
                <a:lnTo>
                  <a:pt x="87782" y="276098"/>
                </a:lnTo>
                <a:lnTo>
                  <a:pt x="52120" y="256184"/>
                </a:lnTo>
                <a:lnTo>
                  <a:pt x="24384" y="225602"/>
                </a:lnTo>
                <a:lnTo>
                  <a:pt x="6400" y="186486"/>
                </a:lnTo>
                <a:lnTo>
                  <a:pt x="0" y="140970"/>
                </a:lnTo>
                <a:lnTo>
                  <a:pt x="6400" y="95585"/>
                </a:lnTo>
                <a:lnTo>
                  <a:pt x="24384" y="56784"/>
                </a:lnTo>
                <a:lnTo>
                  <a:pt x="52120" y="26578"/>
                </a:lnTo>
                <a:lnTo>
                  <a:pt x="87782" y="6979"/>
                </a:lnTo>
                <a:lnTo>
                  <a:pt x="12954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235082" y="488424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80524" y="516745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43457" y="4936313"/>
            <a:ext cx="1286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6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525406" y="4884244"/>
            <a:ext cx="345439" cy="283210"/>
          </a:xfrm>
          <a:custGeom>
            <a:avLst/>
            <a:gdLst/>
            <a:ahLst/>
            <a:cxnLst/>
            <a:rect l="l" t="t" r="r" b="b"/>
            <a:pathLst>
              <a:path w="259079" h="283210">
                <a:moveTo>
                  <a:pt x="129540" y="0"/>
                </a:moveTo>
                <a:lnTo>
                  <a:pt x="171297" y="6979"/>
                </a:lnTo>
                <a:lnTo>
                  <a:pt x="206959" y="26578"/>
                </a:lnTo>
                <a:lnTo>
                  <a:pt x="234696" y="56784"/>
                </a:lnTo>
                <a:lnTo>
                  <a:pt x="252679" y="95585"/>
                </a:lnTo>
                <a:lnTo>
                  <a:pt x="259079" y="140970"/>
                </a:lnTo>
                <a:lnTo>
                  <a:pt x="252679" y="186486"/>
                </a:lnTo>
                <a:lnTo>
                  <a:pt x="234696" y="225602"/>
                </a:lnTo>
                <a:lnTo>
                  <a:pt x="206959" y="256184"/>
                </a:lnTo>
                <a:lnTo>
                  <a:pt x="171297" y="276098"/>
                </a:lnTo>
                <a:lnTo>
                  <a:pt x="129540" y="283210"/>
                </a:lnTo>
                <a:lnTo>
                  <a:pt x="87782" y="276098"/>
                </a:lnTo>
                <a:lnTo>
                  <a:pt x="52120" y="256184"/>
                </a:lnTo>
                <a:lnTo>
                  <a:pt x="24384" y="225602"/>
                </a:lnTo>
                <a:lnTo>
                  <a:pt x="6400" y="186486"/>
                </a:lnTo>
                <a:lnTo>
                  <a:pt x="0" y="140970"/>
                </a:lnTo>
                <a:lnTo>
                  <a:pt x="6400" y="95585"/>
                </a:lnTo>
                <a:lnTo>
                  <a:pt x="24384" y="56784"/>
                </a:lnTo>
                <a:lnTo>
                  <a:pt x="52120" y="26578"/>
                </a:lnTo>
                <a:lnTo>
                  <a:pt x="87782" y="6979"/>
                </a:lnTo>
                <a:lnTo>
                  <a:pt x="12954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525404" y="488424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70844" y="516745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35472" y="4936313"/>
            <a:ext cx="1286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7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97339" y="5332554"/>
            <a:ext cx="345439" cy="281940"/>
          </a:xfrm>
          <a:custGeom>
            <a:avLst/>
            <a:gdLst/>
            <a:ahLst/>
            <a:cxnLst/>
            <a:rect l="l" t="t" r="r" b="b"/>
            <a:pathLst>
              <a:path w="259079" h="281939">
                <a:moveTo>
                  <a:pt x="129539" y="0"/>
                </a:moveTo>
                <a:lnTo>
                  <a:pt x="170809" y="6979"/>
                </a:lnTo>
                <a:lnTo>
                  <a:pt x="206410" y="26578"/>
                </a:lnTo>
                <a:lnTo>
                  <a:pt x="234330" y="56784"/>
                </a:lnTo>
                <a:lnTo>
                  <a:pt x="252557" y="95585"/>
                </a:lnTo>
                <a:lnTo>
                  <a:pt x="259079" y="140969"/>
                </a:lnTo>
                <a:lnTo>
                  <a:pt x="252557" y="186354"/>
                </a:lnTo>
                <a:lnTo>
                  <a:pt x="234330" y="225155"/>
                </a:lnTo>
                <a:lnTo>
                  <a:pt x="206410" y="255361"/>
                </a:lnTo>
                <a:lnTo>
                  <a:pt x="170809" y="274960"/>
                </a:lnTo>
                <a:lnTo>
                  <a:pt x="129539" y="281940"/>
                </a:lnTo>
                <a:lnTo>
                  <a:pt x="87782" y="274960"/>
                </a:lnTo>
                <a:lnTo>
                  <a:pt x="52120" y="255361"/>
                </a:lnTo>
                <a:lnTo>
                  <a:pt x="24384" y="225155"/>
                </a:lnTo>
                <a:lnTo>
                  <a:pt x="6400" y="186354"/>
                </a:lnTo>
                <a:lnTo>
                  <a:pt x="0" y="140969"/>
                </a:lnTo>
                <a:lnTo>
                  <a:pt x="6400" y="95585"/>
                </a:lnTo>
                <a:lnTo>
                  <a:pt x="24384" y="56784"/>
                </a:lnTo>
                <a:lnTo>
                  <a:pt x="52120" y="26578"/>
                </a:lnTo>
                <a:lnTo>
                  <a:pt x="87782" y="6979"/>
                </a:lnTo>
                <a:lnTo>
                  <a:pt x="12953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097337" y="533255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42776" y="56157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59990" y="5384624"/>
            <a:ext cx="22182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spc="-1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7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018509" y="5332554"/>
            <a:ext cx="342053" cy="281940"/>
          </a:xfrm>
          <a:custGeom>
            <a:avLst/>
            <a:gdLst/>
            <a:ahLst/>
            <a:cxnLst/>
            <a:rect l="l" t="t" r="r" b="b"/>
            <a:pathLst>
              <a:path w="256539" h="281939">
                <a:moveTo>
                  <a:pt x="128270" y="0"/>
                </a:moveTo>
                <a:lnTo>
                  <a:pt x="169407" y="6979"/>
                </a:lnTo>
                <a:lnTo>
                  <a:pt x="204693" y="26578"/>
                </a:lnTo>
                <a:lnTo>
                  <a:pt x="232237" y="56784"/>
                </a:lnTo>
                <a:lnTo>
                  <a:pt x="250149" y="95585"/>
                </a:lnTo>
                <a:lnTo>
                  <a:pt x="256540" y="140969"/>
                </a:lnTo>
                <a:lnTo>
                  <a:pt x="250149" y="186354"/>
                </a:lnTo>
                <a:lnTo>
                  <a:pt x="232237" y="225155"/>
                </a:lnTo>
                <a:lnTo>
                  <a:pt x="204693" y="255361"/>
                </a:lnTo>
                <a:lnTo>
                  <a:pt x="169407" y="274960"/>
                </a:lnTo>
                <a:lnTo>
                  <a:pt x="128270" y="281940"/>
                </a:lnTo>
                <a:lnTo>
                  <a:pt x="86644" y="274960"/>
                </a:lnTo>
                <a:lnTo>
                  <a:pt x="51297" y="255361"/>
                </a:lnTo>
                <a:lnTo>
                  <a:pt x="23936" y="225155"/>
                </a:lnTo>
                <a:lnTo>
                  <a:pt x="6268" y="186354"/>
                </a:lnTo>
                <a:lnTo>
                  <a:pt x="0" y="140969"/>
                </a:lnTo>
                <a:lnTo>
                  <a:pt x="6268" y="95585"/>
                </a:lnTo>
                <a:lnTo>
                  <a:pt x="23936" y="56784"/>
                </a:lnTo>
                <a:lnTo>
                  <a:pt x="51297" y="26578"/>
                </a:lnTo>
                <a:lnTo>
                  <a:pt x="86644" y="6979"/>
                </a:lnTo>
                <a:lnTo>
                  <a:pt x="12827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018509" y="533255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60564" y="56157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475710" y="5332554"/>
            <a:ext cx="343747" cy="281940"/>
          </a:xfrm>
          <a:custGeom>
            <a:avLst/>
            <a:gdLst/>
            <a:ahLst/>
            <a:cxnLst/>
            <a:rect l="l" t="t" r="r" b="b"/>
            <a:pathLst>
              <a:path w="257810" h="281939">
                <a:moveTo>
                  <a:pt x="128270" y="0"/>
                </a:moveTo>
                <a:lnTo>
                  <a:pt x="170027" y="6979"/>
                </a:lnTo>
                <a:lnTo>
                  <a:pt x="205689" y="26578"/>
                </a:lnTo>
                <a:lnTo>
                  <a:pt x="233425" y="56784"/>
                </a:lnTo>
                <a:lnTo>
                  <a:pt x="251409" y="95585"/>
                </a:lnTo>
                <a:lnTo>
                  <a:pt x="257810" y="140969"/>
                </a:lnTo>
                <a:lnTo>
                  <a:pt x="251409" y="186354"/>
                </a:lnTo>
                <a:lnTo>
                  <a:pt x="233425" y="225155"/>
                </a:lnTo>
                <a:lnTo>
                  <a:pt x="205689" y="255361"/>
                </a:lnTo>
                <a:lnTo>
                  <a:pt x="170027" y="274960"/>
                </a:lnTo>
                <a:lnTo>
                  <a:pt x="128270" y="281940"/>
                </a:lnTo>
                <a:lnTo>
                  <a:pt x="87132" y="274960"/>
                </a:lnTo>
                <a:lnTo>
                  <a:pt x="51846" y="255361"/>
                </a:lnTo>
                <a:lnTo>
                  <a:pt x="24302" y="225155"/>
                </a:lnTo>
                <a:lnTo>
                  <a:pt x="6390" y="186354"/>
                </a:lnTo>
                <a:lnTo>
                  <a:pt x="0" y="140969"/>
                </a:lnTo>
                <a:lnTo>
                  <a:pt x="6390" y="95585"/>
                </a:lnTo>
                <a:lnTo>
                  <a:pt x="24302" y="56784"/>
                </a:lnTo>
                <a:lnTo>
                  <a:pt x="51846" y="26578"/>
                </a:lnTo>
                <a:lnTo>
                  <a:pt x="87132" y="6979"/>
                </a:lnTo>
                <a:lnTo>
                  <a:pt x="12827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475709" y="533255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819457" y="56157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79470" y="5384624"/>
            <a:ext cx="67902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54965" algn="l"/>
              </a:tabLst>
            </a:pPr>
            <a:r>
              <a:rPr sz="1000" b="1" spc="-1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6	</a:t>
            </a:r>
            <a:r>
              <a:rPr sz="1000" b="1" spc="-1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7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202149" y="5332554"/>
            <a:ext cx="342053" cy="281940"/>
          </a:xfrm>
          <a:custGeom>
            <a:avLst/>
            <a:gdLst/>
            <a:ahLst/>
            <a:cxnLst/>
            <a:rect l="l" t="t" r="r" b="b"/>
            <a:pathLst>
              <a:path w="256540" h="281939">
                <a:moveTo>
                  <a:pt x="128270" y="0"/>
                </a:moveTo>
                <a:lnTo>
                  <a:pt x="169407" y="6979"/>
                </a:lnTo>
                <a:lnTo>
                  <a:pt x="204693" y="26578"/>
                </a:lnTo>
                <a:lnTo>
                  <a:pt x="232237" y="56784"/>
                </a:lnTo>
                <a:lnTo>
                  <a:pt x="250149" y="95585"/>
                </a:lnTo>
                <a:lnTo>
                  <a:pt x="256540" y="140969"/>
                </a:lnTo>
                <a:lnTo>
                  <a:pt x="250149" y="186354"/>
                </a:lnTo>
                <a:lnTo>
                  <a:pt x="232237" y="225155"/>
                </a:lnTo>
                <a:lnTo>
                  <a:pt x="204693" y="255361"/>
                </a:lnTo>
                <a:lnTo>
                  <a:pt x="169407" y="274960"/>
                </a:lnTo>
                <a:lnTo>
                  <a:pt x="128270" y="281940"/>
                </a:lnTo>
                <a:lnTo>
                  <a:pt x="86644" y="274960"/>
                </a:lnTo>
                <a:lnTo>
                  <a:pt x="51297" y="255361"/>
                </a:lnTo>
                <a:lnTo>
                  <a:pt x="23936" y="225155"/>
                </a:lnTo>
                <a:lnTo>
                  <a:pt x="6268" y="186354"/>
                </a:lnTo>
                <a:lnTo>
                  <a:pt x="0" y="140969"/>
                </a:lnTo>
                <a:lnTo>
                  <a:pt x="6268" y="95585"/>
                </a:lnTo>
                <a:lnTo>
                  <a:pt x="23936" y="56784"/>
                </a:lnTo>
                <a:lnTo>
                  <a:pt x="51297" y="26578"/>
                </a:lnTo>
                <a:lnTo>
                  <a:pt x="86644" y="6979"/>
                </a:lnTo>
                <a:lnTo>
                  <a:pt x="12827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202149" y="533255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544204" y="56157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63110" y="5384624"/>
            <a:ext cx="22182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spc="-1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6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766031" y="5332554"/>
            <a:ext cx="345439" cy="281940"/>
          </a:xfrm>
          <a:custGeom>
            <a:avLst/>
            <a:gdLst/>
            <a:ahLst/>
            <a:cxnLst/>
            <a:rect l="l" t="t" r="r" b="b"/>
            <a:pathLst>
              <a:path w="259079" h="281939">
                <a:moveTo>
                  <a:pt x="129539" y="0"/>
                </a:moveTo>
                <a:lnTo>
                  <a:pt x="171297" y="6979"/>
                </a:lnTo>
                <a:lnTo>
                  <a:pt x="206959" y="26578"/>
                </a:lnTo>
                <a:lnTo>
                  <a:pt x="234695" y="56784"/>
                </a:lnTo>
                <a:lnTo>
                  <a:pt x="252679" y="95585"/>
                </a:lnTo>
                <a:lnTo>
                  <a:pt x="259079" y="140969"/>
                </a:lnTo>
                <a:lnTo>
                  <a:pt x="252679" y="186354"/>
                </a:lnTo>
                <a:lnTo>
                  <a:pt x="234695" y="225155"/>
                </a:lnTo>
                <a:lnTo>
                  <a:pt x="206959" y="255361"/>
                </a:lnTo>
                <a:lnTo>
                  <a:pt x="171297" y="274960"/>
                </a:lnTo>
                <a:lnTo>
                  <a:pt x="129539" y="281940"/>
                </a:lnTo>
                <a:lnTo>
                  <a:pt x="87782" y="274960"/>
                </a:lnTo>
                <a:lnTo>
                  <a:pt x="52120" y="255361"/>
                </a:lnTo>
                <a:lnTo>
                  <a:pt x="24383" y="225155"/>
                </a:lnTo>
                <a:lnTo>
                  <a:pt x="6400" y="186354"/>
                </a:lnTo>
                <a:lnTo>
                  <a:pt x="0" y="140969"/>
                </a:lnTo>
                <a:lnTo>
                  <a:pt x="6400" y="95585"/>
                </a:lnTo>
                <a:lnTo>
                  <a:pt x="24383" y="56784"/>
                </a:lnTo>
                <a:lnTo>
                  <a:pt x="52120" y="26578"/>
                </a:lnTo>
                <a:lnTo>
                  <a:pt x="87782" y="6979"/>
                </a:lnTo>
                <a:lnTo>
                  <a:pt x="12953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766029" y="533255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111470" y="56157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874405" y="5384624"/>
            <a:ext cx="1286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426604" y="4176854"/>
            <a:ext cx="944880" cy="212090"/>
          </a:xfrm>
          <a:custGeom>
            <a:avLst/>
            <a:gdLst/>
            <a:ahLst/>
            <a:cxnLst/>
            <a:rect l="l" t="t" r="r" b="b"/>
            <a:pathLst>
              <a:path w="708659" h="212089">
                <a:moveTo>
                  <a:pt x="0" y="212089"/>
                </a:moveTo>
                <a:lnTo>
                  <a:pt x="708659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716925" y="4178124"/>
            <a:ext cx="1293707" cy="283210"/>
          </a:xfrm>
          <a:custGeom>
            <a:avLst/>
            <a:gdLst/>
            <a:ahLst/>
            <a:cxnLst/>
            <a:rect l="l" t="t" r="r" b="b"/>
            <a:pathLst>
              <a:path w="970279" h="283210">
                <a:moveTo>
                  <a:pt x="0" y="0"/>
                </a:moveTo>
                <a:lnTo>
                  <a:pt x="970279" y="283209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739109" y="4531183"/>
            <a:ext cx="514773" cy="283210"/>
          </a:xfrm>
          <a:custGeom>
            <a:avLst/>
            <a:gdLst/>
            <a:ahLst/>
            <a:cxnLst/>
            <a:rect l="l" t="t" r="r" b="b"/>
            <a:pathLst>
              <a:path w="386079" h="283210">
                <a:moveTo>
                  <a:pt x="0" y="283210"/>
                </a:moveTo>
                <a:lnTo>
                  <a:pt x="38608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599325" y="4531183"/>
            <a:ext cx="430107" cy="283210"/>
          </a:xfrm>
          <a:custGeom>
            <a:avLst/>
            <a:gdLst/>
            <a:ahLst/>
            <a:cxnLst/>
            <a:rect l="l" t="t" r="r" b="b"/>
            <a:pathLst>
              <a:path w="322579" h="283210">
                <a:moveTo>
                  <a:pt x="0" y="0"/>
                </a:moveTo>
                <a:lnTo>
                  <a:pt x="322580" y="28321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407804" y="4602304"/>
            <a:ext cx="431800" cy="281940"/>
          </a:xfrm>
          <a:custGeom>
            <a:avLst/>
            <a:gdLst/>
            <a:ahLst/>
            <a:cxnLst/>
            <a:rect l="l" t="t" r="r" b="b"/>
            <a:pathLst>
              <a:path w="323850" h="281939">
                <a:moveTo>
                  <a:pt x="323850" y="0"/>
                </a:moveTo>
                <a:lnTo>
                  <a:pt x="0" y="28194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183350" y="4602304"/>
            <a:ext cx="516467" cy="281940"/>
          </a:xfrm>
          <a:custGeom>
            <a:avLst/>
            <a:gdLst/>
            <a:ahLst/>
            <a:cxnLst/>
            <a:rect l="l" t="t" r="r" b="b"/>
            <a:pathLst>
              <a:path w="387350" h="281939">
                <a:moveTo>
                  <a:pt x="0" y="0"/>
                </a:moveTo>
                <a:lnTo>
                  <a:pt x="387350" y="28194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270057" y="4955363"/>
            <a:ext cx="296333" cy="377190"/>
          </a:xfrm>
          <a:custGeom>
            <a:avLst/>
            <a:gdLst/>
            <a:ahLst/>
            <a:cxnLst/>
            <a:rect l="l" t="t" r="r" b="b"/>
            <a:pathLst>
              <a:path w="222250" h="377189">
                <a:moveTo>
                  <a:pt x="222250" y="0"/>
                </a:moveTo>
                <a:lnTo>
                  <a:pt x="0" y="377189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911832" y="4955363"/>
            <a:ext cx="277705" cy="377190"/>
          </a:xfrm>
          <a:custGeom>
            <a:avLst/>
            <a:gdLst/>
            <a:ahLst/>
            <a:cxnLst/>
            <a:rect l="l" t="t" r="r" b="b"/>
            <a:pathLst>
              <a:path w="208279" h="377189">
                <a:moveTo>
                  <a:pt x="0" y="0"/>
                </a:moveTo>
                <a:lnTo>
                  <a:pt x="208279" y="377189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646737" y="5054424"/>
            <a:ext cx="260773" cy="278130"/>
          </a:xfrm>
          <a:custGeom>
            <a:avLst/>
            <a:gdLst/>
            <a:ahLst/>
            <a:cxnLst/>
            <a:rect l="l" t="t" r="r" b="b"/>
            <a:pathLst>
              <a:path w="195579" h="278129">
                <a:moveTo>
                  <a:pt x="195579" y="0"/>
                </a:moveTo>
                <a:lnTo>
                  <a:pt x="0" y="278129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151350" y="5054424"/>
            <a:ext cx="221827" cy="278130"/>
          </a:xfrm>
          <a:custGeom>
            <a:avLst/>
            <a:gdLst/>
            <a:ahLst/>
            <a:cxnLst/>
            <a:rect l="l" t="t" r="r" b="b"/>
            <a:pathLst>
              <a:path w="166370" h="278129">
                <a:moveTo>
                  <a:pt x="0" y="0"/>
                </a:moveTo>
                <a:lnTo>
                  <a:pt x="166370" y="278129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938749" y="5026483"/>
            <a:ext cx="296333" cy="306070"/>
          </a:xfrm>
          <a:custGeom>
            <a:avLst/>
            <a:gdLst/>
            <a:ahLst/>
            <a:cxnLst/>
            <a:rect l="l" t="t" r="r" b="b"/>
            <a:pathLst>
              <a:path w="222250" h="306070">
                <a:moveTo>
                  <a:pt x="222250" y="0"/>
                </a:moveTo>
                <a:lnTo>
                  <a:pt x="0" y="30607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371484" y="4037154"/>
            <a:ext cx="345439" cy="283210"/>
          </a:xfrm>
          <a:custGeom>
            <a:avLst/>
            <a:gdLst/>
            <a:ahLst/>
            <a:cxnLst/>
            <a:rect l="l" t="t" r="r" b="b"/>
            <a:pathLst>
              <a:path w="259079" h="283210">
                <a:moveTo>
                  <a:pt x="129540" y="0"/>
                </a:moveTo>
                <a:lnTo>
                  <a:pt x="171297" y="6979"/>
                </a:lnTo>
                <a:lnTo>
                  <a:pt x="206959" y="26578"/>
                </a:lnTo>
                <a:lnTo>
                  <a:pt x="234696" y="56784"/>
                </a:lnTo>
                <a:lnTo>
                  <a:pt x="252679" y="95585"/>
                </a:lnTo>
                <a:lnTo>
                  <a:pt x="259080" y="140969"/>
                </a:lnTo>
                <a:lnTo>
                  <a:pt x="252679" y="186974"/>
                </a:lnTo>
                <a:lnTo>
                  <a:pt x="234696" y="226151"/>
                </a:lnTo>
                <a:lnTo>
                  <a:pt x="206959" y="256550"/>
                </a:lnTo>
                <a:lnTo>
                  <a:pt x="171297" y="276219"/>
                </a:lnTo>
                <a:lnTo>
                  <a:pt x="129540" y="283210"/>
                </a:lnTo>
                <a:lnTo>
                  <a:pt x="87782" y="276219"/>
                </a:lnTo>
                <a:lnTo>
                  <a:pt x="52120" y="256550"/>
                </a:lnTo>
                <a:lnTo>
                  <a:pt x="24384" y="226151"/>
                </a:lnTo>
                <a:lnTo>
                  <a:pt x="6400" y="186974"/>
                </a:lnTo>
                <a:lnTo>
                  <a:pt x="0" y="140969"/>
                </a:lnTo>
                <a:lnTo>
                  <a:pt x="6400" y="95585"/>
                </a:lnTo>
                <a:lnTo>
                  <a:pt x="24384" y="56784"/>
                </a:lnTo>
                <a:lnTo>
                  <a:pt x="52120" y="26578"/>
                </a:lnTo>
                <a:lnTo>
                  <a:pt x="87782" y="6979"/>
                </a:lnTo>
                <a:lnTo>
                  <a:pt x="12954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371482" y="403715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716924" y="43203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434137" y="4090494"/>
            <a:ext cx="22182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spc="-1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91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5146040" y="604520"/>
            <a:ext cx="189653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</a:t>
            </a:r>
            <a:r>
              <a:rPr dirty="0"/>
              <a:t>e</a:t>
            </a:r>
            <a:r>
              <a:rPr spc="-5" dirty="0"/>
              <a:t>a</a:t>
            </a:r>
            <a:r>
              <a:rPr dirty="0"/>
              <a:t>ps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4589" y="1562101"/>
            <a:ext cx="8636847" cy="3773277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spcBef>
                <a:spcPts val="390"/>
              </a:spcBef>
            </a:pPr>
            <a:r>
              <a:rPr sz="2200" dirty="0">
                <a:solidFill>
                  <a:srgbClr val="3333FF"/>
                </a:solidFill>
                <a:latin typeface="Times New Roman"/>
                <a:cs typeface="Times New Roman"/>
              </a:rPr>
              <a:t>So, </a:t>
            </a:r>
            <a:r>
              <a:rPr sz="2200" spc="-5" dirty="0">
                <a:solidFill>
                  <a:srgbClr val="3333FF"/>
                </a:solidFill>
                <a:latin typeface="Times New Roman"/>
                <a:cs typeface="Times New Roman"/>
              </a:rPr>
              <a:t>what </a:t>
            </a:r>
            <a:r>
              <a:rPr sz="2200" spc="-10" dirty="0">
                <a:solidFill>
                  <a:srgbClr val="3333FF"/>
                </a:solidFill>
                <a:latin typeface="Times New Roman"/>
                <a:cs typeface="Times New Roman"/>
              </a:rPr>
              <a:t>must </a:t>
            </a:r>
            <a:r>
              <a:rPr sz="2200" spc="-5" dirty="0">
                <a:solidFill>
                  <a:srgbClr val="3333FF"/>
                </a:solidFill>
                <a:latin typeface="Times New Roman"/>
                <a:cs typeface="Times New Roman"/>
              </a:rPr>
              <a:t>we </a:t>
            </a:r>
            <a:r>
              <a:rPr sz="2200" dirty="0">
                <a:solidFill>
                  <a:srgbClr val="3333FF"/>
                </a:solidFill>
                <a:latin typeface="Times New Roman"/>
                <a:cs typeface="Times New Roman"/>
              </a:rPr>
              <a:t>do </a:t>
            </a:r>
            <a:r>
              <a:rPr sz="2200" spc="-5" dirty="0">
                <a:solidFill>
                  <a:srgbClr val="3333FF"/>
                </a:solidFill>
                <a:latin typeface="Times New Roman"/>
                <a:cs typeface="Times New Roman"/>
              </a:rPr>
              <a:t>to </a:t>
            </a:r>
            <a:r>
              <a:rPr sz="2200" dirty="0">
                <a:solidFill>
                  <a:srgbClr val="3333FF"/>
                </a:solidFill>
                <a:latin typeface="Times New Roman"/>
                <a:cs typeface="Times New Roman"/>
              </a:rPr>
              <a:t>build a</a:t>
            </a:r>
            <a:r>
              <a:rPr sz="2200" spc="2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333FF"/>
                </a:solidFill>
                <a:latin typeface="Times New Roman"/>
                <a:cs typeface="Times New Roman"/>
              </a:rPr>
              <a:t>heap?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10600"/>
              </a:lnSpc>
              <a:spcBef>
                <a:spcPts val="10"/>
              </a:spcBef>
            </a:pPr>
            <a:r>
              <a:rPr sz="2200" spc="-5" dirty="0">
                <a:solidFill>
                  <a:prstClr val="black"/>
                </a:solidFill>
                <a:latin typeface="Times New Roman"/>
                <a:cs typeface="Times New Roman"/>
              </a:rPr>
              <a:t>We call Max-Heapify(A,i)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for </a:t>
            </a:r>
            <a:r>
              <a:rPr sz="2200" spc="-5" dirty="0">
                <a:solidFill>
                  <a:prstClr val="black"/>
                </a:solidFill>
                <a:latin typeface="Times New Roman"/>
                <a:cs typeface="Times New Roman"/>
              </a:rPr>
              <a:t>every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 </a:t>
            </a:r>
            <a:r>
              <a:rPr sz="2200" spc="-5" dirty="0">
                <a:solidFill>
                  <a:prstClr val="black"/>
                </a:solidFill>
                <a:latin typeface="Times New Roman"/>
                <a:cs typeface="Times New Roman"/>
              </a:rPr>
              <a:t>starting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at </a:t>
            </a:r>
            <a:r>
              <a:rPr sz="2200" spc="-5" dirty="0">
                <a:solidFill>
                  <a:prstClr val="black"/>
                </a:solidFill>
                <a:latin typeface="Times New Roman"/>
                <a:cs typeface="Times New Roman"/>
              </a:rPr>
              <a:t>last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node  </a:t>
            </a:r>
            <a:r>
              <a:rPr sz="2200" spc="-5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going </a:t>
            </a:r>
            <a:r>
              <a:rPr sz="2200" spc="-5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root.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280"/>
              </a:spcBef>
            </a:pPr>
            <a:r>
              <a:rPr sz="2200" spc="-5" dirty="0">
                <a:solidFill>
                  <a:srgbClr val="3333FF"/>
                </a:solidFill>
                <a:latin typeface="Times New Roman"/>
                <a:cs typeface="Times New Roman"/>
              </a:rPr>
              <a:t>Why</a:t>
            </a:r>
            <a:r>
              <a:rPr sz="2200" spc="1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333FF"/>
                </a:solidFill>
                <a:latin typeface="Times New Roman"/>
                <a:cs typeface="Times New Roman"/>
              </a:rPr>
              <a:t>Bottom-up?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280"/>
              </a:spcBef>
            </a:pPr>
            <a:r>
              <a:rPr sz="2200" spc="-5" dirty="0">
                <a:solidFill>
                  <a:prstClr val="black"/>
                </a:solidFill>
                <a:latin typeface="Times New Roman"/>
                <a:cs typeface="Times New Roman"/>
              </a:rPr>
              <a:t>Because Max-Heapify() moves the larger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node</a:t>
            </a:r>
            <a:r>
              <a:rPr sz="2200" spc="-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Times New Roman"/>
                <a:cs typeface="Times New Roman"/>
              </a:rPr>
              <a:t>upward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230504" indent="69850">
              <a:lnSpc>
                <a:spcPct val="110600"/>
              </a:lnSpc>
              <a:spcBef>
                <a:spcPts val="10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into </a:t>
            </a:r>
            <a:r>
              <a:rPr sz="2200" spc="-5" dirty="0">
                <a:solidFill>
                  <a:prstClr val="black"/>
                </a:solidFill>
                <a:latin typeface="Times New Roman"/>
                <a:cs typeface="Times New Roman"/>
              </a:rPr>
              <a:t>the root. If we </a:t>
            </a:r>
            <a:r>
              <a:rPr sz="2200" spc="-10" dirty="0">
                <a:solidFill>
                  <a:prstClr val="black"/>
                </a:solidFill>
                <a:latin typeface="Times New Roman"/>
                <a:cs typeface="Times New Roman"/>
              </a:rPr>
              <a:t>start </a:t>
            </a:r>
            <a:r>
              <a:rPr sz="2200" spc="-5" dirty="0">
                <a:solidFill>
                  <a:prstClr val="black"/>
                </a:solidFill>
                <a:latin typeface="Times New Roman"/>
                <a:cs typeface="Times New Roman"/>
              </a:rPr>
              <a:t>at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top </a:t>
            </a:r>
            <a:r>
              <a:rPr sz="2200" spc="-5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go </a:t>
            </a:r>
            <a:r>
              <a:rPr sz="2200" spc="-5" dirty="0">
                <a:solidFill>
                  <a:prstClr val="black"/>
                </a:solidFill>
                <a:latin typeface="Times New Roman"/>
                <a:cs typeface="Times New Roman"/>
              </a:rPr>
              <a:t>to larger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node </a:t>
            </a:r>
            <a:r>
              <a:rPr sz="2200" spc="-5" dirty="0">
                <a:solidFill>
                  <a:prstClr val="black"/>
                </a:solidFill>
                <a:latin typeface="Times New Roman"/>
                <a:cs typeface="Times New Roman"/>
              </a:rPr>
              <a:t>indices, </a:t>
            </a:r>
            <a:r>
              <a:rPr sz="2200" spc="-5" dirty="0">
                <a:solidFill>
                  <a:srgbClr val="FF3300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FF3300"/>
                </a:solidFill>
                <a:latin typeface="Times New Roman"/>
                <a:cs typeface="Times New Roman"/>
              </a:rPr>
              <a:t>highest a node </a:t>
            </a:r>
            <a:r>
              <a:rPr sz="2200" spc="-5" dirty="0">
                <a:solidFill>
                  <a:srgbClr val="FF3300"/>
                </a:solidFill>
                <a:latin typeface="Times New Roman"/>
                <a:cs typeface="Times New Roman"/>
              </a:rPr>
              <a:t>can move is to the </a:t>
            </a:r>
            <a:r>
              <a:rPr sz="2200" dirty="0">
                <a:solidFill>
                  <a:srgbClr val="FF3300"/>
                </a:solidFill>
                <a:latin typeface="Times New Roman"/>
                <a:cs typeface="Times New Roman"/>
              </a:rPr>
              <a:t>root  of </a:t>
            </a:r>
            <a:r>
              <a:rPr sz="2200" spc="-5" dirty="0">
                <a:solidFill>
                  <a:srgbClr val="FF3300"/>
                </a:solidFill>
                <a:latin typeface="Times New Roman"/>
                <a:cs typeface="Times New Roman"/>
              </a:rPr>
              <a:t>that sub-tree. </a:t>
            </a:r>
            <a:r>
              <a:rPr sz="2200" dirty="0">
                <a:solidFill>
                  <a:srgbClr val="FF3300"/>
                </a:solidFill>
                <a:latin typeface="Times New Roman"/>
                <a:cs typeface="Times New Roman"/>
              </a:rPr>
              <a:t>But </a:t>
            </a:r>
            <a:r>
              <a:rPr sz="2200" spc="-5" dirty="0">
                <a:solidFill>
                  <a:srgbClr val="FF3300"/>
                </a:solidFill>
                <a:latin typeface="Times New Roman"/>
                <a:cs typeface="Times New Roman"/>
              </a:rPr>
              <a:t>what if there is </a:t>
            </a:r>
            <a:r>
              <a:rPr sz="2200" dirty="0">
                <a:solidFill>
                  <a:srgbClr val="FF3300"/>
                </a:solidFill>
                <a:latin typeface="Times New Roman"/>
                <a:cs typeface="Times New Roman"/>
              </a:rPr>
              <a:t>a </a:t>
            </a:r>
            <a:r>
              <a:rPr sz="2200" spc="-5" dirty="0">
                <a:solidFill>
                  <a:srgbClr val="FF3300"/>
                </a:solidFill>
                <a:latin typeface="Times New Roman"/>
                <a:cs typeface="Times New Roman"/>
              </a:rPr>
              <a:t>violation between  the sub-tree’s </a:t>
            </a:r>
            <a:r>
              <a:rPr sz="2200" dirty="0">
                <a:solidFill>
                  <a:srgbClr val="FF3300"/>
                </a:solidFill>
                <a:latin typeface="Times New Roman"/>
                <a:cs typeface="Times New Roman"/>
              </a:rPr>
              <a:t>root </a:t>
            </a:r>
            <a:r>
              <a:rPr sz="2200" spc="-5" dirty="0">
                <a:solidFill>
                  <a:srgbClr val="FF3300"/>
                </a:solidFill>
                <a:latin typeface="Times New Roman"/>
                <a:cs typeface="Times New Roman"/>
              </a:rPr>
              <a:t>and </a:t>
            </a:r>
            <a:r>
              <a:rPr sz="2200" dirty="0">
                <a:solidFill>
                  <a:srgbClr val="FF3300"/>
                </a:solidFill>
                <a:latin typeface="Times New Roman"/>
                <a:cs typeface="Times New Roman"/>
              </a:rPr>
              <a:t>its</a:t>
            </a:r>
            <a:r>
              <a:rPr sz="2200" spc="-1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3300"/>
                </a:solidFill>
                <a:latin typeface="Times New Roman"/>
                <a:cs typeface="Times New Roman"/>
              </a:rPr>
              <a:t>parent?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272415">
              <a:lnSpc>
                <a:spcPct val="110600"/>
              </a:lnSpc>
              <a:spcBef>
                <a:spcPts val="10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So, </a:t>
            </a:r>
            <a:r>
              <a:rPr sz="2200" spc="-5" dirty="0">
                <a:solidFill>
                  <a:prstClr val="black"/>
                </a:solidFill>
                <a:latin typeface="Times New Roman"/>
                <a:cs typeface="Times New Roman"/>
              </a:rPr>
              <a:t>we </a:t>
            </a:r>
            <a:r>
              <a:rPr sz="2200" spc="-10" dirty="0">
                <a:solidFill>
                  <a:prstClr val="black"/>
                </a:solidFill>
                <a:latin typeface="Times New Roman"/>
                <a:cs typeface="Times New Roman"/>
              </a:rPr>
              <a:t>must </a:t>
            </a:r>
            <a:r>
              <a:rPr sz="2200" spc="-5" dirty="0">
                <a:solidFill>
                  <a:prstClr val="black"/>
                </a:solidFill>
                <a:latin typeface="Times New Roman"/>
                <a:cs typeface="Times New Roman"/>
              </a:rPr>
              <a:t>start from 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bottom and go </a:t>
            </a:r>
            <a:r>
              <a:rPr sz="2200" spc="-5" dirty="0">
                <a:solidFill>
                  <a:prstClr val="black"/>
                </a:solidFill>
                <a:latin typeface="Times New Roman"/>
                <a:cs typeface="Times New Roman"/>
              </a:rPr>
              <a:t>towards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 root to fix the </a:t>
            </a:r>
            <a:r>
              <a:rPr sz="2200" spc="-5" dirty="0">
                <a:solidFill>
                  <a:prstClr val="black"/>
                </a:solidFill>
                <a:latin typeface="Times New Roman"/>
                <a:cs typeface="Times New Roman"/>
              </a:rPr>
              <a:t>problems caused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by </a:t>
            </a:r>
            <a:r>
              <a:rPr sz="2200" spc="-5" dirty="0">
                <a:solidFill>
                  <a:prstClr val="black"/>
                </a:solidFill>
                <a:latin typeface="Times New Roman"/>
                <a:cs typeface="Times New Roman"/>
              </a:rPr>
              <a:t>moving larger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nodes  </a:t>
            </a:r>
            <a:r>
              <a:rPr sz="2200" spc="-5" dirty="0">
                <a:solidFill>
                  <a:prstClr val="black"/>
                </a:solidFill>
                <a:latin typeface="Times New Roman"/>
                <a:cs typeface="Times New Roman"/>
              </a:rPr>
              <a:t>into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root of</a:t>
            </a:r>
            <a:r>
              <a:rPr sz="2200" spc="-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Times New Roman"/>
                <a:cs typeface="Times New Roman"/>
              </a:rPr>
              <a:t>sub-trees.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527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85600" y="670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 idx="4294967295"/>
          </p:nvPr>
        </p:nvSpPr>
        <p:spPr>
          <a:xfrm>
            <a:off x="5146040" y="604520"/>
            <a:ext cx="189653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</a:t>
            </a:r>
            <a:r>
              <a:rPr dirty="0"/>
              <a:t>e</a:t>
            </a:r>
            <a:r>
              <a:rPr spc="-5" dirty="0"/>
              <a:t>a</a:t>
            </a:r>
            <a:r>
              <a:rPr dirty="0"/>
              <a:t>ps</a:t>
            </a:r>
          </a:p>
        </p:txBody>
      </p:sp>
      <p:sp>
        <p:nvSpPr>
          <p:cNvPr id="11" name="object 11"/>
          <p:cNvSpPr/>
          <p:nvPr/>
        </p:nvSpPr>
        <p:spPr>
          <a:xfrm>
            <a:off x="4079240" y="4791709"/>
            <a:ext cx="397933" cy="299720"/>
          </a:xfrm>
          <a:custGeom>
            <a:avLst/>
            <a:gdLst/>
            <a:ahLst/>
            <a:cxnLst/>
            <a:rect l="l" t="t" r="r" b="b"/>
            <a:pathLst>
              <a:path w="298450" h="299720">
                <a:moveTo>
                  <a:pt x="148589" y="0"/>
                </a:moveTo>
                <a:lnTo>
                  <a:pt x="100949" y="7416"/>
                </a:lnTo>
                <a:lnTo>
                  <a:pt x="60076" y="28244"/>
                </a:lnTo>
                <a:lnTo>
                  <a:pt x="28163" y="60350"/>
                </a:lnTo>
                <a:lnTo>
                  <a:pt x="7406" y="101600"/>
                </a:lnTo>
                <a:lnTo>
                  <a:pt x="0" y="149859"/>
                </a:lnTo>
                <a:lnTo>
                  <a:pt x="7406" y="197632"/>
                </a:lnTo>
                <a:lnTo>
                  <a:pt x="28163" y="238820"/>
                </a:lnTo>
                <a:lnTo>
                  <a:pt x="60076" y="271109"/>
                </a:lnTo>
                <a:lnTo>
                  <a:pt x="100949" y="292181"/>
                </a:lnTo>
                <a:lnTo>
                  <a:pt x="148589" y="299719"/>
                </a:lnTo>
                <a:lnTo>
                  <a:pt x="196849" y="292181"/>
                </a:lnTo>
                <a:lnTo>
                  <a:pt x="238099" y="271109"/>
                </a:lnTo>
                <a:lnTo>
                  <a:pt x="270205" y="238820"/>
                </a:lnTo>
                <a:lnTo>
                  <a:pt x="291033" y="197632"/>
                </a:lnTo>
                <a:lnTo>
                  <a:pt x="298449" y="149859"/>
                </a:lnTo>
                <a:lnTo>
                  <a:pt x="291033" y="101600"/>
                </a:lnTo>
                <a:lnTo>
                  <a:pt x="270205" y="60350"/>
                </a:lnTo>
                <a:lnTo>
                  <a:pt x="238099" y="28244"/>
                </a:lnTo>
                <a:lnTo>
                  <a:pt x="196850" y="7416"/>
                </a:lnTo>
                <a:lnTo>
                  <a:pt x="148589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79240" y="4791709"/>
            <a:ext cx="397933" cy="299720"/>
          </a:xfrm>
          <a:custGeom>
            <a:avLst/>
            <a:gdLst/>
            <a:ahLst/>
            <a:cxnLst/>
            <a:rect l="l" t="t" r="r" b="b"/>
            <a:pathLst>
              <a:path w="298450" h="299720">
                <a:moveTo>
                  <a:pt x="148589" y="0"/>
                </a:moveTo>
                <a:lnTo>
                  <a:pt x="196849" y="7416"/>
                </a:lnTo>
                <a:lnTo>
                  <a:pt x="238099" y="28244"/>
                </a:lnTo>
                <a:lnTo>
                  <a:pt x="270205" y="60350"/>
                </a:lnTo>
                <a:lnTo>
                  <a:pt x="291033" y="101599"/>
                </a:lnTo>
                <a:lnTo>
                  <a:pt x="298449" y="149859"/>
                </a:lnTo>
                <a:lnTo>
                  <a:pt x="291033" y="197632"/>
                </a:lnTo>
                <a:lnTo>
                  <a:pt x="270205" y="238820"/>
                </a:lnTo>
                <a:lnTo>
                  <a:pt x="238099" y="271109"/>
                </a:lnTo>
                <a:lnTo>
                  <a:pt x="196849" y="292181"/>
                </a:lnTo>
                <a:lnTo>
                  <a:pt x="148589" y="299719"/>
                </a:lnTo>
                <a:lnTo>
                  <a:pt x="100949" y="292181"/>
                </a:lnTo>
                <a:lnTo>
                  <a:pt x="60076" y="271109"/>
                </a:lnTo>
                <a:lnTo>
                  <a:pt x="28163" y="238820"/>
                </a:lnTo>
                <a:lnTo>
                  <a:pt x="7406" y="197632"/>
                </a:lnTo>
                <a:lnTo>
                  <a:pt x="0" y="149859"/>
                </a:lnTo>
                <a:lnTo>
                  <a:pt x="7406" y="101600"/>
                </a:lnTo>
                <a:lnTo>
                  <a:pt x="28163" y="60350"/>
                </a:lnTo>
                <a:lnTo>
                  <a:pt x="60076" y="28244"/>
                </a:lnTo>
                <a:lnTo>
                  <a:pt x="100949" y="7416"/>
                </a:lnTo>
                <a:lnTo>
                  <a:pt x="14858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79239" y="47917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77172" y="5091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14707" y="4776470"/>
            <a:ext cx="1286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66280" y="4867909"/>
            <a:ext cx="397933" cy="297180"/>
          </a:xfrm>
          <a:custGeom>
            <a:avLst/>
            <a:gdLst/>
            <a:ahLst/>
            <a:cxnLst/>
            <a:rect l="l" t="t" r="r" b="b"/>
            <a:pathLst>
              <a:path w="298450" h="297179">
                <a:moveTo>
                  <a:pt x="148589" y="0"/>
                </a:moveTo>
                <a:lnTo>
                  <a:pt x="196850" y="7406"/>
                </a:lnTo>
                <a:lnTo>
                  <a:pt x="238099" y="28163"/>
                </a:lnTo>
                <a:lnTo>
                  <a:pt x="270205" y="60076"/>
                </a:lnTo>
                <a:lnTo>
                  <a:pt x="291033" y="100949"/>
                </a:lnTo>
                <a:lnTo>
                  <a:pt x="298450" y="148589"/>
                </a:lnTo>
                <a:lnTo>
                  <a:pt x="291033" y="196230"/>
                </a:lnTo>
                <a:lnTo>
                  <a:pt x="270205" y="237103"/>
                </a:lnTo>
                <a:lnTo>
                  <a:pt x="238099" y="269016"/>
                </a:lnTo>
                <a:lnTo>
                  <a:pt x="196850" y="289773"/>
                </a:lnTo>
                <a:lnTo>
                  <a:pt x="148589" y="297179"/>
                </a:lnTo>
                <a:lnTo>
                  <a:pt x="100949" y="289773"/>
                </a:lnTo>
                <a:lnTo>
                  <a:pt x="60076" y="269016"/>
                </a:lnTo>
                <a:lnTo>
                  <a:pt x="28163" y="237103"/>
                </a:lnTo>
                <a:lnTo>
                  <a:pt x="7406" y="196230"/>
                </a:lnTo>
                <a:lnTo>
                  <a:pt x="0" y="148589"/>
                </a:lnTo>
                <a:lnTo>
                  <a:pt x="7406" y="100949"/>
                </a:lnTo>
                <a:lnTo>
                  <a:pt x="28163" y="60076"/>
                </a:lnTo>
                <a:lnTo>
                  <a:pt x="60076" y="28163"/>
                </a:lnTo>
                <a:lnTo>
                  <a:pt x="100949" y="7406"/>
                </a:lnTo>
                <a:lnTo>
                  <a:pt x="14858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66279" y="4867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64212" y="51650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00055" y="4851400"/>
            <a:ext cx="1286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3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83373" y="5240020"/>
            <a:ext cx="399627" cy="297180"/>
          </a:xfrm>
          <a:custGeom>
            <a:avLst/>
            <a:gdLst/>
            <a:ahLst/>
            <a:cxnLst/>
            <a:rect l="l" t="t" r="r" b="b"/>
            <a:pathLst>
              <a:path w="299719" h="297179">
                <a:moveTo>
                  <a:pt x="149859" y="0"/>
                </a:moveTo>
                <a:lnTo>
                  <a:pt x="101599" y="7406"/>
                </a:lnTo>
                <a:lnTo>
                  <a:pt x="60350" y="28163"/>
                </a:lnTo>
                <a:lnTo>
                  <a:pt x="28244" y="60076"/>
                </a:lnTo>
                <a:lnTo>
                  <a:pt x="7416" y="100949"/>
                </a:lnTo>
                <a:lnTo>
                  <a:pt x="0" y="148589"/>
                </a:lnTo>
                <a:lnTo>
                  <a:pt x="7416" y="196717"/>
                </a:lnTo>
                <a:lnTo>
                  <a:pt x="28244" y="237652"/>
                </a:lnTo>
                <a:lnTo>
                  <a:pt x="60350" y="269382"/>
                </a:lnTo>
                <a:lnTo>
                  <a:pt x="101600" y="289895"/>
                </a:lnTo>
                <a:lnTo>
                  <a:pt x="149859" y="297179"/>
                </a:lnTo>
                <a:lnTo>
                  <a:pt x="197632" y="289895"/>
                </a:lnTo>
                <a:lnTo>
                  <a:pt x="238820" y="269382"/>
                </a:lnTo>
                <a:lnTo>
                  <a:pt x="271109" y="237652"/>
                </a:lnTo>
                <a:lnTo>
                  <a:pt x="292181" y="196717"/>
                </a:lnTo>
                <a:lnTo>
                  <a:pt x="299719" y="148589"/>
                </a:lnTo>
                <a:lnTo>
                  <a:pt x="292181" y="100949"/>
                </a:lnTo>
                <a:lnTo>
                  <a:pt x="271109" y="60076"/>
                </a:lnTo>
                <a:lnTo>
                  <a:pt x="238820" y="28163"/>
                </a:lnTo>
                <a:lnTo>
                  <a:pt x="197632" y="7406"/>
                </a:lnTo>
                <a:lnTo>
                  <a:pt x="149859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83373" y="5240020"/>
            <a:ext cx="399627" cy="297180"/>
          </a:xfrm>
          <a:custGeom>
            <a:avLst/>
            <a:gdLst/>
            <a:ahLst/>
            <a:cxnLst/>
            <a:rect l="l" t="t" r="r" b="b"/>
            <a:pathLst>
              <a:path w="299719" h="297179">
                <a:moveTo>
                  <a:pt x="149859" y="0"/>
                </a:moveTo>
                <a:lnTo>
                  <a:pt x="197632" y="7406"/>
                </a:lnTo>
                <a:lnTo>
                  <a:pt x="238820" y="28163"/>
                </a:lnTo>
                <a:lnTo>
                  <a:pt x="271109" y="60076"/>
                </a:lnTo>
                <a:lnTo>
                  <a:pt x="292181" y="100949"/>
                </a:lnTo>
                <a:lnTo>
                  <a:pt x="299719" y="148589"/>
                </a:lnTo>
                <a:lnTo>
                  <a:pt x="292181" y="196717"/>
                </a:lnTo>
                <a:lnTo>
                  <a:pt x="271109" y="237652"/>
                </a:lnTo>
                <a:lnTo>
                  <a:pt x="238820" y="269382"/>
                </a:lnTo>
                <a:lnTo>
                  <a:pt x="197632" y="289895"/>
                </a:lnTo>
                <a:lnTo>
                  <a:pt x="149859" y="297179"/>
                </a:lnTo>
                <a:lnTo>
                  <a:pt x="101600" y="289895"/>
                </a:lnTo>
                <a:lnTo>
                  <a:pt x="60350" y="269382"/>
                </a:lnTo>
                <a:lnTo>
                  <a:pt x="28244" y="237652"/>
                </a:lnTo>
                <a:lnTo>
                  <a:pt x="7416" y="196717"/>
                </a:lnTo>
                <a:lnTo>
                  <a:pt x="0" y="148589"/>
                </a:lnTo>
                <a:lnTo>
                  <a:pt x="7416" y="100949"/>
                </a:lnTo>
                <a:lnTo>
                  <a:pt x="28244" y="60076"/>
                </a:lnTo>
                <a:lnTo>
                  <a:pt x="60350" y="28163"/>
                </a:lnTo>
                <a:lnTo>
                  <a:pt x="101599" y="7406"/>
                </a:lnTo>
                <a:lnTo>
                  <a:pt x="14985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83372" y="5240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83000" y="5538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18840" y="5224779"/>
            <a:ext cx="1286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4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5200" y="5240020"/>
            <a:ext cx="397933" cy="297180"/>
          </a:xfrm>
          <a:custGeom>
            <a:avLst/>
            <a:gdLst/>
            <a:ahLst/>
            <a:cxnLst/>
            <a:rect l="l" t="t" r="r" b="b"/>
            <a:pathLst>
              <a:path w="298450" h="297179">
                <a:moveTo>
                  <a:pt x="149860" y="0"/>
                </a:moveTo>
                <a:lnTo>
                  <a:pt x="101599" y="7406"/>
                </a:lnTo>
                <a:lnTo>
                  <a:pt x="60350" y="28163"/>
                </a:lnTo>
                <a:lnTo>
                  <a:pt x="28244" y="60076"/>
                </a:lnTo>
                <a:lnTo>
                  <a:pt x="7416" y="100949"/>
                </a:lnTo>
                <a:lnTo>
                  <a:pt x="0" y="148589"/>
                </a:lnTo>
                <a:lnTo>
                  <a:pt x="7416" y="196717"/>
                </a:lnTo>
                <a:lnTo>
                  <a:pt x="28244" y="237652"/>
                </a:lnTo>
                <a:lnTo>
                  <a:pt x="60350" y="269382"/>
                </a:lnTo>
                <a:lnTo>
                  <a:pt x="101600" y="289895"/>
                </a:lnTo>
                <a:lnTo>
                  <a:pt x="149860" y="297179"/>
                </a:lnTo>
                <a:lnTo>
                  <a:pt x="197500" y="289895"/>
                </a:lnTo>
                <a:lnTo>
                  <a:pt x="238373" y="269382"/>
                </a:lnTo>
                <a:lnTo>
                  <a:pt x="270286" y="237652"/>
                </a:lnTo>
                <a:lnTo>
                  <a:pt x="291043" y="196717"/>
                </a:lnTo>
                <a:lnTo>
                  <a:pt x="298450" y="148589"/>
                </a:lnTo>
                <a:lnTo>
                  <a:pt x="291043" y="100949"/>
                </a:lnTo>
                <a:lnTo>
                  <a:pt x="270286" y="60076"/>
                </a:lnTo>
                <a:lnTo>
                  <a:pt x="238373" y="28163"/>
                </a:lnTo>
                <a:lnTo>
                  <a:pt x="197500" y="7406"/>
                </a:lnTo>
                <a:lnTo>
                  <a:pt x="14986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75200" y="5240020"/>
            <a:ext cx="397933" cy="297180"/>
          </a:xfrm>
          <a:custGeom>
            <a:avLst/>
            <a:gdLst/>
            <a:ahLst/>
            <a:cxnLst/>
            <a:rect l="l" t="t" r="r" b="b"/>
            <a:pathLst>
              <a:path w="298450" h="297179">
                <a:moveTo>
                  <a:pt x="149860" y="0"/>
                </a:moveTo>
                <a:lnTo>
                  <a:pt x="197500" y="7406"/>
                </a:lnTo>
                <a:lnTo>
                  <a:pt x="238373" y="28163"/>
                </a:lnTo>
                <a:lnTo>
                  <a:pt x="270286" y="60076"/>
                </a:lnTo>
                <a:lnTo>
                  <a:pt x="291043" y="100949"/>
                </a:lnTo>
                <a:lnTo>
                  <a:pt x="298450" y="148589"/>
                </a:lnTo>
                <a:lnTo>
                  <a:pt x="291043" y="196717"/>
                </a:lnTo>
                <a:lnTo>
                  <a:pt x="270286" y="237652"/>
                </a:lnTo>
                <a:lnTo>
                  <a:pt x="238373" y="269382"/>
                </a:lnTo>
                <a:lnTo>
                  <a:pt x="197500" y="289895"/>
                </a:lnTo>
                <a:lnTo>
                  <a:pt x="149860" y="297179"/>
                </a:lnTo>
                <a:lnTo>
                  <a:pt x="101600" y="289895"/>
                </a:lnTo>
                <a:lnTo>
                  <a:pt x="60350" y="269382"/>
                </a:lnTo>
                <a:lnTo>
                  <a:pt x="28244" y="237652"/>
                </a:lnTo>
                <a:lnTo>
                  <a:pt x="7416" y="196717"/>
                </a:lnTo>
                <a:lnTo>
                  <a:pt x="0" y="148589"/>
                </a:lnTo>
                <a:lnTo>
                  <a:pt x="7416" y="100949"/>
                </a:lnTo>
                <a:lnTo>
                  <a:pt x="28244" y="60076"/>
                </a:lnTo>
                <a:lnTo>
                  <a:pt x="60350" y="28163"/>
                </a:lnTo>
                <a:lnTo>
                  <a:pt x="101600" y="7406"/>
                </a:lnTo>
                <a:lnTo>
                  <a:pt x="14986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75200" y="5240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74827" y="5538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10667" y="5224779"/>
            <a:ext cx="1286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5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366933" y="5314950"/>
            <a:ext cx="399627" cy="298450"/>
          </a:xfrm>
          <a:custGeom>
            <a:avLst/>
            <a:gdLst/>
            <a:ahLst/>
            <a:cxnLst/>
            <a:rect l="l" t="t" r="r" b="b"/>
            <a:pathLst>
              <a:path w="299720" h="298450">
                <a:moveTo>
                  <a:pt x="149860" y="0"/>
                </a:moveTo>
                <a:lnTo>
                  <a:pt x="198120" y="7406"/>
                </a:lnTo>
                <a:lnTo>
                  <a:pt x="239369" y="28163"/>
                </a:lnTo>
                <a:lnTo>
                  <a:pt x="271475" y="60076"/>
                </a:lnTo>
                <a:lnTo>
                  <a:pt x="292303" y="100949"/>
                </a:lnTo>
                <a:lnTo>
                  <a:pt x="299720" y="148590"/>
                </a:lnTo>
                <a:lnTo>
                  <a:pt x="292303" y="196850"/>
                </a:lnTo>
                <a:lnTo>
                  <a:pt x="271475" y="238099"/>
                </a:lnTo>
                <a:lnTo>
                  <a:pt x="239369" y="270205"/>
                </a:lnTo>
                <a:lnTo>
                  <a:pt x="198120" y="291033"/>
                </a:lnTo>
                <a:lnTo>
                  <a:pt x="149860" y="298450"/>
                </a:lnTo>
                <a:lnTo>
                  <a:pt x="101600" y="291033"/>
                </a:lnTo>
                <a:lnTo>
                  <a:pt x="60350" y="270205"/>
                </a:lnTo>
                <a:lnTo>
                  <a:pt x="28244" y="238099"/>
                </a:lnTo>
                <a:lnTo>
                  <a:pt x="7416" y="196849"/>
                </a:lnTo>
                <a:lnTo>
                  <a:pt x="0" y="148590"/>
                </a:lnTo>
                <a:lnTo>
                  <a:pt x="7416" y="100949"/>
                </a:lnTo>
                <a:lnTo>
                  <a:pt x="28244" y="60076"/>
                </a:lnTo>
                <a:lnTo>
                  <a:pt x="60350" y="28163"/>
                </a:lnTo>
                <a:lnTo>
                  <a:pt x="101600" y="7406"/>
                </a:lnTo>
                <a:lnTo>
                  <a:pt x="14986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66933" y="5314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766560" y="561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04093" y="5299709"/>
            <a:ext cx="1286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6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858761" y="5314950"/>
            <a:ext cx="399627" cy="298450"/>
          </a:xfrm>
          <a:custGeom>
            <a:avLst/>
            <a:gdLst/>
            <a:ahLst/>
            <a:cxnLst/>
            <a:rect l="l" t="t" r="r" b="b"/>
            <a:pathLst>
              <a:path w="299720" h="298450">
                <a:moveTo>
                  <a:pt x="149859" y="0"/>
                </a:moveTo>
                <a:lnTo>
                  <a:pt x="197632" y="7406"/>
                </a:lnTo>
                <a:lnTo>
                  <a:pt x="238820" y="28163"/>
                </a:lnTo>
                <a:lnTo>
                  <a:pt x="271109" y="60076"/>
                </a:lnTo>
                <a:lnTo>
                  <a:pt x="292181" y="100949"/>
                </a:lnTo>
                <a:lnTo>
                  <a:pt x="299719" y="148590"/>
                </a:lnTo>
                <a:lnTo>
                  <a:pt x="292181" y="196850"/>
                </a:lnTo>
                <a:lnTo>
                  <a:pt x="271109" y="238099"/>
                </a:lnTo>
                <a:lnTo>
                  <a:pt x="238820" y="270205"/>
                </a:lnTo>
                <a:lnTo>
                  <a:pt x="197632" y="291033"/>
                </a:lnTo>
                <a:lnTo>
                  <a:pt x="149859" y="298450"/>
                </a:lnTo>
                <a:lnTo>
                  <a:pt x="101599" y="291033"/>
                </a:lnTo>
                <a:lnTo>
                  <a:pt x="60350" y="270205"/>
                </a:lnTo>
                <a:lnTo>
                  <a:pt x="28244" y="238099"/>
                </a:lnTo>
                <a:lnTo>
                  <a:pt x="7416" y="196849"/>
                </a:lnTo>
                <a:lnTo>
                  <a:pt x="0" y="148590"/>
                </a:lnTo>
                <a:lnTo>
                  <a:pt x="7416" y="100949"/>
                </a:lnTo>
                <a:lnTo>
                  <a:pt x="28244" y="60076"/>
                </a:lnTo>
                <a:lnTo>
                  <a:pt x="60350" y="28163"/>
                </a:lnTo>
                <a:lnTo>
                  <a:pt x="101599" y="7406"/>
                </a:lnTo>
                <a:lnTo>
                  <a:pt x="14985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858760" y="5314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258387" y="561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994228" y="5299709"/>
            <a:ext cx="1286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7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743200" y="5787390"/>
            <a:ext cx="397933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148589" y="0"/>
                </a:moveTo>
                <a:lnTo>
                  <a:pt x="100949" y="7416"/>
                </a:lnTo>
                <a:lnTo>
                  <a:pt x="60076" y="28244"/>
                </a:lnTo>
                <a:lnTo>
                  <a:pt x="28163" y="60350"/>
                </a:lnTo>
                <a:lnTo>
                  <a:pt x="7406" y="101600"/>
                </a:lnTo>
                <a:lnTo>
                  <a:pt x="0" y="149860"/>
                </a:lnTo>
                <a:lnTo>
                  <a:pt x="7406" y="197500"/>
                </a:lnTo>
                <a:lnTo>
                  <a:pt x="28163" y="238373"/>
                </a:lnTo>
                <a:lnTo>
                  <a:pt x="60076" y="270286"/>
                </a:lnTo>
                <a:lnTo>
                  <a:pt x="100949" y="291043"/>
                </a:lnTo>
                <a:lnTo>
                  <a:pt x="148589" y="298450"/>
                </a:lnTo>
                <a:lnTo>
                  <a:pt x="196849" y="291043"/>
                </a:lnTo>
                <a:lnTo>
                  <a:pt x="238099" y="270286"/>
                </a:lnTo>
                <a:lnTo>
                  <a:pt x="270205" y="238373"/>
                </a:lnTo>
                <a:lnTo>
                  <a:pt x="291033" y="197500"/>
                </a:lnTo>
                <a:lnTo>
                  <a:pt x="298450" y="149860"/>
                </a:lnTo>
                <a:lnTo>
                  <a:pt x="291033" y="101600"/>
                </a:lnTo>
                <a:lnTo>
                  <a:pt x="270205" y="60350"/>
                </a:lnTo>
                <a:lnTo>
                  <a:pt x="238099" y="28244"/>
                </a:lnTo>
                <a:lnTo>
                  <a:pt x="196850" y="7416"/>
                </a:lnTo>
                <a:lnTo>
                  <a:pt x="148589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743200" y="5787390"/>
            <a:ext cx="397933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148589" y="0"/>
                </a:moveTo>
                <a:lnTo>
                  <a:pt x="196850" y="7416"/>
                </a:lnTo>
                <a:lnTo>
                  <a:pt x="238099" y="28244"/>
                </a:lnTo>
                <a:lnTo>
                  <a:pt x="270205" y="60350"/>
                </a:lnTo>
                <a:lnTo>
                  <a:pt x="291033" y="101600"/>
                </a:lnTo>
                <a:lnTo>
                  <a:pt x="298450" y="149860"/>
                </a:lnTo>
                <a:lnTo>
                  <a:pt x="291033" y="197500"/>
                </a:lnTo>
                <a:lnTo>
                  <a:pt x="270205" y="238373"/>
                </a:lnTo>
                <a:lnTo>
                  <a:pt x="238099" y="270286"/>
                </a:lnTo>
                <a:lnTo>
                  <a:pt x="196850" y="291043"/>
                </a:lnTo>
                <a:lnTo>
                  <a:pt x="148589" y="298450"/>
                </a:lnTo>
                <a:lnTo>
                  <a:pt x="100949" y="291043"/>
                </a:lnTo>
                <a:lnTo>
                  <a:pt x="60076" y="270286"/>
                </a:lnTo>
                <a:lnTo>
                  <a:pt x="28163" y="238373"/>
                </a:lnTo>
                <a:lnTo>
                  <a:pt x="7406" y="197500"/>
                </a:lnTo>
                <a:lnTo>
                  <a:pt x="0" y="149860"/>
                </a:lnTo>
                <a:lnTo>
                  <a:pt x="7406" y="101600"/>
                </a:lnTo>
                <a:lnTo>
                  <a:pt x="28163" y="60350"/>
                </a:lnTo>
                <a:lnTo>
                  <a:pt x="60076" y="28244"/>
                </a:lnTo>
                <a:lnTo>
                  <a:pt x="100949" y="7416"/>
                </a:lnTo>
                <a:lnTo>
                  <a:pt x="14858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743200" y="5787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142827" y="6087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78668" y="5772150"/>
            <a:ext cx="1286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806613" y="5787390"/>
            <a:ext cx="396240" cy="298450"/>
          </a:xfrm>
          <a:custGeom>
            <a:avLst/>
            <a:gdLst/>
            <a:ahLst/>
            <a:cxnLst/>
            <a:rect l="l" t="t" r="r" b="b"/>
            <a:pathLst>
              <a:path w="297180" h="298450">
                <a:moveTo>
                  <a:pt x="148589" y="0"/>
                </a:moveTo>
                <a:lnTo>
                  <a:pt x="100949" y="7416"/>
                </a:lnTo>
                <a:lnTo>
                  <a:pt x="60076" y="28244"/>
                </a:lnTo>
                <a:lnTo>
                  <a:pt x="28163" y="60350"/>
                </a:lnTo>
                <a:lnTo>
                  <a:pt x="7406" y="101600"/>
                </a:lnTo>
                <a:lnTo>
                  <a:pt x="0" y="149860"/>
                </a:lnTo>
                <a:lnTo>
                  <a:pt x="7406" y="197500"/>
                </a:lnTo>
                <a:lnTo>
                  <a:pt x="28163" y="238373"/>
                </a:lnTo>
                <a:lnTo>
                  <a:pt x="60076" y="270286"/>
                </a:lnTo>
                <a:lnTo>
                  <a:pt x="100949" y="291043"/>
                </a:lnTo>
                <a:lnTo>
                  <a:pt x="148589" y="298450"/>
                </a:lnTo>
                <a:lnTo>
                  <a:pt x="196230" y="291043"/>
                </a:lnTo>
                <a:lnTo>
                  <a:pt x="237103" y="270286"/>
                </a:lnTo>
                <a:lnTo>
                  <a:pt x="269016" y="238373"/>
                </a:lnTo>
                <a:lnTo>
                  <a:pt x="289773" y="197500"/>
                </a:lnTo>
                <a:lnTo>
                  <a:pt x="297179" y="149860"/>
                </a:lnTo>
                <a:lnTo>
                  <a:pt x="289773" y="101600"/>
                </a:lnTo>
                <a:lnTo>
                  <a:pt x="269016" y="60350"/>
                </a:lnTo>
                <a:lnTo>
                  <a:pt x="237103" y="28244"/>
                </a:lnTo>
                <a:lnTo>
                  <a:pt x="196230" y="7416"/>
                </a:lnTo>
                <a:lnTo>
                  <a:pt x="148589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806613" y="5787390"/>
            <a:ext cx="396240" cy="298450"/>
          </a:xfrm>
          <a:custGeom>
            <a:avLst/>
            <a:gdLst/>
            <a:ahLst/>
            <a:cxnLst/>
            <a:rect l="l" t="t" r="r" b="b"/>
            <a:pathLst>
              <a:path w="297180" h="298450">
                <a:moveTo>
                  <a:pt x="148589" y="0"/>
                </a:moveTo>
                <a:lnTo>
                  <a:pt x="196230" y="7416"/>
                </a:lnTo>
                <a:lnTo>
                  <a:pt x="237103" y="28244"/>
                </a:lnTo>
                <a:lnTo>
                  <a:pt x="269016" y="60350"/>
                </a:lnTo>
                <a:lnTo>
                  <a:pt x="289773" y="101600"/>
                </a:lnTo>
                <a:lnTo>
                  <a:pt x="297179" y="149860"/>
                </a:lnTo>
                <a:lnTo>
                  <a:pt x="289773" y="197500"/>
                </a:lnTo>
                <a:lnTo>
                  <a:pt x="269016" y="238373"/>
                </a:lnTo>
                <a:lnTo>
                  <a:pt x="237103" y="270286"/>
                </a:lnTo>
                <a:lnTo>
                  <a:pt x="196230" y="291043"/>
                </a:lnTo>
                <a:lnTo>
                  <a:pt x="148589" y="298450"/>
                </a:lnTo>
                <a:lnTo>
                  <a:pt x="100949" y="291043"/>
                </a:lnTo>
                <a:lnTo>
                  <a:pt x="60076" y="270286"/>
                </a:lnTo>
                <a:lnTo>
                  <a:pt x="28163" y="238373"/>
                </a:lnTo>
                <a:lnTo>
                  <a:pt x="7406" y="197500"/>
                </a:lnTo>
                <a:lnTo>
                  <a:pt x="0" y="149860"/>
                </a:lnTo>
                <a:lnTo>
                  <a:pt x="7406" y="101600"/>
                </a:lnTo>
                <a:lnTo>
                  <a:pt x="28163" y="60350"/>
                </a:lnTo>
                <a:lnTo>
                  <a:pt x="60076" y="28244"/>
                </a:lnTo>
                <a:lnTo>
                  <a:pt x="100949" y="7416"/>
                </a:lnTo>
                <a:lnTo>
                  <a:pt x="14858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06613" y="5787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202852" y="6087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40387" y="5772150"/>
            <a:ext cx="1286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9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334933" y="5787390"/>
            <a:ext cx="396240" cy="298450"/>
          </a:xfrm>
          <a:custGeom>
            <a:avLst/>
            <a:gdLst/>
            <a:ahLst/>
            <a:cxnLst/>
            <a:rect l="l" t="t" r="r" b="b"/>
            <a:pathLst>
              <a:path w="297179" h="298450">
                <a:moveTo>
                  <a:pt x="148589" y="0"/>
                </a:moveTo>
                <a:lnTo>
                  <a:pt x="100462" y="7416"/>
                </a:lnTo>
                <a:lnTo>
                  <a:pt x="59527" y="28244"/>
                </a:lnTo>
                <a:lnTo>
                  <a:pt x="27797" y="60350"/>
                </a:lnTo>
                <a:lnTo>
                  <a:pt x="7284" y="101600"/>
                </a:lnTo>
                <a:lnTo>
                  <a:pt x="0" y="149860"/>
                </a:lnTo>
                <a:lnTo>
                  <a:pt x="7284" y="197500"/>
                </a:lnTo>
                <a:lnTo>
                  <a:pt x="27797" y="238373"/>
                </a:lnTo>
                <a:lnTo>
                  <a:pt x="59527" y="270286"/>
                </a:lnTo>
                <a:lnTo>
                  <a:pt x="100462" y="291043"/>
                </a:lnTo>
                <a:lnTo>
                  <a:pt x="148589" y="298450"/>
                </a:lnTo>
                <a:lnTo>
                  <a:pt x="196230" y="291043"/>
                </a:lnTo>
                <a:lnTo>
                  <a:pt x="237103" y="270286"/>
                </a:lnTo>
                <a:lnTo>
                  <a:pt x="269016" y="238373"/>
                </a:lnTo>
                <a:lnTo>
                  <a:pt x="289773" y="197500"/>
                </a:lnTo>
                <a:lnTo>
                  <a:pt x="297179" y="149860"/>
                </a:lnTo>
                <a:lnTo>
                  <a:pt x="289773" y="101600"/>
                </a:lnTo>
                <a:lnTo>
                  <a:pt x="269016" y="60350"/>
                </a:lnTo>
                <a:lnTo>
                  <a:pt x="237103" y="28244"/>
                </a:lnTo>
                <a:lnTo>
                  <a:pt x="196230" y="7416"/>
                </a:lnTo>
                <a:lnTo>
                  <a:pt x="148589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334933" y="5787390"/>
            <a:ext cx="396240" cy="298450"/>
          </a:xfrm>
          <a:custGeom>
            <a:avLst/>
            <a:gdLst/>
            <a:ahLst/>
            <a:cxnLst/>
            <a:rect l="l" t="t" r="r" b="b"/>
            <a:pathLst>
              <a:path w="297179" h="298450">
                <a:moveTo>
                  <a:pt x="148589" y="0"/>
                </a:moveTo>
                <a:lnTo>
                  <a:pt x="196230" y="7416"/>
                </a:lnTo>
                <a:lnTo>
                  <a:pt x="237103" y="28244"/>
                </a:lnTo>
                <a:lnTo>
                  <a:pt x="269016" y="60350"/>
                </a:lnTo>
                <a:lnTo>
                  <a:pt x="289773" y="101600"/>
                </a:lnTo>
                <a:lnTo>
                  <a:pt x="297179" y="149860"/>
                </a:lnTo>
                <a:lnTo>
                  <a:pt x="289773" y="197500"/>
                </a:lnTo>
                <a:lnTo>
                  <a:pt x="269016" y="238373"/>
                </a:lnTo>
                <a:lnTo>
                  <a:pt x="237103" y="270286"/>
                </a:lnTo>
                <a:lnTo>
                  <a:pt x="196230" y="291043"/>
                </a:lnTo>
                <a:lnTo>
                  <a:pt x="148589" y="298450"/>
                </a:lnTo>
                <a:lnTo>
                  <a:pt x="100462" y="291043"/>
                </a:lnTo>
                <a:lnTo>
                  <a:pt x="59527" y="270286"/>
                </a:lnTo>
                <a:lnTo>
                  <a:pt x="27797" y="238373"/>
                </a:lnTo>
                <a:lnTo>
                  <a:pt x="7284" y="197500"/>
                </a:lnTo>
                <a:lnTo>
                  <a:pt x="0" y="149860"/>
                </a:lnTo>
                <a:lnTo>
                  <a:pt x="7284" y="101600"/>
                </a:lnTo>
                <a:lnTo>
                  <a:pt x="27797" y="60350"/>
                </a:lnTo>
                <a:lnTo>
                  <a:pt x="59527" y="28244"/>
                </a:lnTo>
                <a:lnTo>
                  <a:pt x="100462" y="7416"/>
                </a:lnTo>
                <a:lnTo>
                  <a:pt x="14858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334933" y="5787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731172" y="6087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422988" y="5772150"/>
            <a:ext cx="22182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spc="-1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174827" y="5787390"/>
            <a:ext cx="396240" cy="298450"/>
          </a:xfrm>
          <a:custGeom>
            <a:avLst/>
            <a:gdLst/>
            <a:ahLst/>
            <a:cxnLst/>
            <a:rect l="l" t="t" r="r" b="b"/>
            <a:pathLst>
              <a:path w="297179" h="298450">
                <a:moveTo>
                  <a:pt x="148589" y="0"/>
                </a:moveTo>
                <a:lnTo>
                  <a:pt x="100949" y="7416"/>
                </a:lnTo>
                <a:lnTo>
                  <a:pt x="60076" y="28244"/>
                </a:lnTo>
                <a:lnTo>
                  <a:pt x="28163" y="60350"/>
                </a:lnTo>
                <a:lnTo>
                  <a:pt x="7406" y="101600"/>
                </a:lnTo>
                <a:lnTo>
                  <a:pt x="0" y="149860"/>
                </a:lnTo>
                <a:lnTo>
                  <a:pt x="7406" y="197500"/>
                </a:lnTo>
                <a:lnTo>
                  <a:pt x="28163" y="238373"/>
                </a:lnTo>
                <a:lnTo>
                  <a:pt x="60076" y="270286"/>
                </a:lnTo>
                <a:lnTo>
                  <a:pt x="100949" y="291043"/>
                </a:lnTo>
                <a:lnTo>
                  <a:pt x="148589" y="298450"/>
                </a:lnTo>
                <a:lnTo>
                  <a:pt x="196230" y="291043"/>
                </a:lnTo>
                <a:lnTo>
                  <a:pt x="237103" y="270286"/>
                </a:lnTo>
                <a:lnTo>
                  <a:pt x="269016" y="238373"/>
                </a:lnTo>
                <a:lnTo>
                  <a:pt x="289773" y="197500"/>
                </a:lnTo>
                <a:lnTo>
                  <a:pt x="297179" y="149860"/>
                </a:lnTo>
                <a:lnTo>
                  <a:pt x="289773" y="101600"/>
                </a:lnTo>
                <a:lnTo>
                  <a:pt x="269016" y="60350"/>
                </a:lnTo>
                <a:lnTo>
                  <a:pt x="237103" y="28244"/>
                </a:lnTo>
                <a:lnTo>
                  <a:pt x="196230" y="7416"/>
                </a:lnTo>
                <a:lnTo>
                  <a:pt x="148589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174827" y="5787390"/>
            <a:ext cx="396240" cy="298450"/>
          </a:xfrm>
          <a:custGeom>
            <a:avLst/>
            <a:gdLst/>
            <a:ahLst/>
            <a:cxnLst/>
            <a:rect l="l" t="t" r="r" b="b"/>
            <a:pathLst>
              <a:path w="297179" h="298450">
                <a:moveTo>
                  <a:pt x="148589" y="0"/>
                </a:moveTo>
                <a:lnTo>
                  <a:pt x="196230" y="7416"/>
                </a:lnTo>
                <a:lnTo>
                  <a:pt x="237103" y="28244"/>
                </a:lnTo>
                <a:lnTo>
                  <a:pt x="269016" y="60350"/>
                </a:lnTo>
                <a:lnTo>
                  <a:pt x="289773" y="101600"/>
                </a:lnTo>
                <a:lnTo>
                  <a:pt x="297179" y="149860"/>
                </a:lnTo>
                <a:lnTo>
                  <a:pt x="289773" y="197500"/>
                </a:lnTo>
                <a:lnTo>
                  <a:pt x="269016" y="238373"/>
                </a:lnTo>
                <a:lnTo>
                  <a:pt x="237103" y="270286"/>
                </a:lnTo>
                <a:lnTo>
                  <a:pt x="196230" y="291043"/>
                </a:lnTo>
                <a:lnTo>
                  <a:pt x="148589" y="298450"/>
                </a:lnTo>
                <a:lnTo>
                  <a:pt x="100949" y="291043"/>
                </a:lnTo>
                <a:lnTo>
                  <a:pt x="60076" y="270286"/>
                </a:lnTo>
                <a:lnTo>
                  <a:pt x="28163" y="238373"/>
                </a:lnTo>
                <a:lnTo>
                  <a:pt x="7406" y="197500"/>
                </a:lnTo>
                <a:lnTo>
                  <a:pt x="0" y="149860"/>
                </a:lnTo>
                <a:lnTo>
                  <a:pt x="7406" y="101600"/>
                </a:lnTo>
                <a:lnTo>
                  <a:pt x="28163" y="60350"/>
                </a:lnTo>
                <a:lnTo>
                  <a:pt x="60076" y="28244"/>
                </a:lnTo>
                <a:lnTo>
                  <a:pt x="100949" y="7416"/>
                </a:lnTo>
                <a:lnTo>
                  <a:pt x="14858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174827" y="5787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571067" y="6087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262880" y="5772150"/>
            <a:ext cx="22182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spc="-1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279052" y="4568190"/>
            <a:ext cx="1092200" cy="223520"/>
          </a:xfrm>
          <a:custGeom>
            <a:avLst/>
            <a:gdLst/>
            <a:ahLst/>
            <a:cxnLst/>
            <a:rect l="l" t="t" r="r" b="b"/>
            <a:pathLst>
              <a:path w="819150" h="223520">
                <a:moveTo>
                  <a:pt x="0" y="223520"/>
                </a:moveTo>
                <a:lnTo>
                  <a:pt x="81915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769188" y="4569459"/>
            <a:ext cx="1495213" cy="298450"/>
          </a:xfrm>
          <a:custGeom>
            <a:avLst/>
            <a:gdLst/>
            <a:ahLst/>
            <a:cxnLst/>
            <a:rect l="l" t="t" r="r" b="b"/>
            <a:pathLst>
              <a:path w="1121410" h="298450">
                <a:moveTo>
                  <a:pt x="0" y="0"/>
                </a:moveTo>
                <a:lnTo>
                  <a:pt x="1121410" y="29845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483185" y="4941570"/>
            <a:ext cx="596053" cy="299720"/>
          </a:xfrm>
          <a:custGeom>
            <a:avLst/>
            <a:gdLst/>
            <a:ahLst/>
            <a:cxnLst/>
            <a:rect l="l" t="t" r="r" b="b"/>
            <a:pathLst>
              <a:path w="447039" h="299720">
                <a:moveTo>
                  <a:pt x="0" y="299719"/>
                </a:moveTo>
                <a:lnTo>
                  <a:pt x="44704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477172" y="4941570"/>
            <a:ext cx="497840" cy="299720"/>
          </a:xfrm>
          <a:custGeom>
            <a:avLst/>
            <a:gdLst/>
            <a:ahLst/>
            <a:cxnLst/>
            <a:rect l="l" t="t" r="r" b="b"/>
            <a:pathLst>
              <a:path w="373379" h="299720">
                <a:moveTo>
                  <a:pt x="0" y="0"/>
                </a:moveTo>
                <a:lnTo>
                  <a:pt x="373380" y="299719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568439" y="5016500"/>
            <a:ext cx="497840" cy="298450"/>
          </a:xfrm>
          <a:custGeom>
            <a:avLst/>
            <a:gdLst/>
            <a:ahLst/>
            <a:cxnLst/>
            <a:rect l="l" t="t" r="r" b="b"/>
            <a:pathLst>
              <a:path w="373379" h="298450">
                <a:moveTo>
                  <a:pt x="373380" y="0"/>
                </a:moveTo>
                <a:lnTo>
                  <a:pt x="0" y="29845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464212" y="5016500"/>
            <a:ext cx="594360" cy="298450"/>
          </a:xfrm>
          <a:custGeom>
            <a:avLst/>
            <a:gdLst/>
            <a:ahLst/>
            <a:cxnLst/>
            <a:rect l="l" t="t" r="r" b="b"/>
            <a:pathLst>
              <a:path w="445770" h="298450">
                <a:moveTo>
                  <a:pt x="0" y="0"/>
                </a:moveTo>
                <a:lnTo>
                  <a:pt x="445769" y="29845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943013" y="5389879"/>
            <a:ext cx="340360" cy="397510"/>
          </a:xfrm>
          <a:custGeom>
            <a:avLst/>
            <a:gdLst/>
            <a:ahLst/>
            <a:cxnLst/>
            <a:rect l="l" t="t" r="r" b="b"/>
            <a:pathLst>
              <a:path w="255269" h="397510">
                <a:moveTo>
                  <a:pt x="255269" y="0"/>
                </a:moveTo>
                <a:lnTo>
                  <a:pt x="0" y="39751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683000" y="5389879"/>
            <a:ext cx="321733" cy="397510"/>
          </a:xfrm>
          <a:custGeom>
            <a:avLst/>
            <a:gdLst/>
            <a:ahLst/>
            <a:cxnLst/>
            <a:rect l="l" t="t" r="r" b="b"/>
            <a:pathLst>
              <a:path w="241300" h="397510">
                <a:moveTo>
                  <a:pt x="0" y="0"/>
                </a:moveTo>
                <a:lnTo>
                  <a:pt x="241300" y="39751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533053" y="5495290"/>
            <a:ext cx="299720" cy="292100"/>
          </a:xfrm>
          <a:custGeom>
            <a:avLst/>
            <a:gdLst/>
            <a:ahLst/>
            <a:cxnLst/>
            <a:rect l="l" t="t" r="r" b="b"/>
            <a:pathLst>
              <a:path w="224789" h="292100">
                <a:moveTo>
                  <a:pt x="224789" y="0"/>
                </a:moveTo>
                <a:lnTo>
                  <a:pt x="0" y="29210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115561" y="5495290"/>
            <a:ext cx="257387" cy="292100"/>
          </a:xfrm>
          <a:custGeom>
            <a:avLst/>
            <a:gdLst/>
            <a:ahLst/>
            <a:cxnLst/>
            <a:rect l="l" t="t" r="r" b="b"/>
            <a:pathLst>
              <a:path w="193039" h="292100">
                <a:moveTo>
                  <a:pt x="0" y="0"/>
                </a:moveTo>
                <a:lnTo>
                  <a:pt x="193039" y="29210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369561" y="4419600"/>
            <a:ext cx="399627" cy="298450"/>
          </a:xfrm>
          <a:custGeom>
            <a:avLst/>
            <a:gdLst/>
            <a:ahLst/>
            <a:cxnLst/>
            <a:rect l="l" t="t" r="r" b="b"/>
            <a:pathLst>
              <a:path w="299720" h="298450">
                <a:moveTo>
                  <a:pt x="149859" y="0"/>
                </a:moveTo>
                <a:lnTo>
                  <a:pt x="198119" y="7416"/>
                </a:lnTo>
                <a:lnTo>
                  <a:pt x="239369" y="28244"/>
                </a:lnTo>
                <a:lnTo>
                  <a:pt x="271475" y="60350"/>
                </a:lnTo>
                <a:lnTo>
                  <a:pt x="292303" y="101599"/>
                </a:lnTo>
                <a:lnTo>
                  <a:pt x="299719" y="149860"/>
                </a:lnTo>
                <a:lnTo>
                  <a:pt x="292303" y="197500"/>
                </a:lnTo>
                <a:lnTo>
                  <a:pt x="271475" y="238373"/>
                </a:lnTo>
                <a:lnTo>
                  <a:pt x="239369" y="270286"/>
                </a:lnTo>
                <a:lnTo>
                  <a:pt x="198119" y="291043"/>
                </a:lnTo>
                <a:lnTo>
                  <a:pt x="149859" y="298450"/>
                </a:lnTo>
                <a:lnTo>
                  <a:pt x="101599" y="291043"/>
                </a:lnTo>
                <a:lnTo>
                  <a:pt x="60350" y="270286"/>
                </a:lnTo>
                <a:lnTo>
                  <a:pt x="28244" y="238373"/>
                </a:lnTo>
                <a:lnTo>
                  <a:pt x="7416" y="197500"/>
                </a:lnTo>
                <a:lnTo>
                  <a:pt x="0" y="149860"/>
                </a:lnTo>
                <a:lnTo>
                  <a:pt x="7416" y="101600"/>
                </a:lnTo>
                <a:lnTo>
                  <a:pt x="28244" y="60350"/>
                </a:lnTo>
                <a:lnTo>
                  <a:pt x="60350" y="28244"/>
                </a:lnTo>
                <a:lnTo>
                  <a:pt x="101599" y="7416"/>
                </a:lnTo>
                <a:lnTo>
                  <a:pt x="149859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369560" y="4419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769187" y="4719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8466" y="1375377"/>
            <a:ext cx="5450900" cy="2455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5511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85600" y="670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 idx="4294967295"/>
          </p:nvPr>
        </p:nvSpPr>
        <p:spPr>
          <a:xfrm>
            <a:off x="5152287" y="204472"/>
            <a:ext cx="1725507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H</a:t>
            </a:r>
            <a:r>
              <a:rPr sz="4000" dirty="0"/>
              <a:t>e</a:t>
            </a:r>
            <a:r>
              <a:rPr sz="4000" spc="-10" dirty="0"/>
              <a:t>a</a:t>
            </a:r>
            <a:r>
              <a:rPr sz="4000" spc="5" dirty="0"/>
              <a:t>p</a:t>
            </a:r>
            <a:r>
              <a:rPr sz="4000" dirty="0"/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4587" y="839472"/>
            <a:ext cx="10053320" cy="289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1760">
              <a:lnSpc>
                <a:spcPct val="110800"/>
              </a:lnSpc>
              <a:spcBef>
                <a:spcPts val="95"/>
              </a:spcBef>
            </a:pP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Without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going through a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formal proof,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notice that there is no 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need </a:t>
            </a:r>
            <a:r>
              <a:rPr sz="2400" spc="5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call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Max-Heapify() on leaf nodes. </a:t>
            </a:r>
            <a:r>
              <a:rPr sz="2400" spc="-10" dirty="0">
                <a:solidFill>
                  <a:prstClr val="black"/>
                </a:solidFill>
                <a:latin typeface="Times New Roman"/>
                <a:cs typeface="Times New Roman"/>
              </a:rPr>
              <a:t>At most,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 internal node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largest index </a:t>
            </a:r>
            <a:r>
              <a:rPr sz="2400" spc="5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at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most equal </a:t>
            </a:r>
            <a:r>
              <a:rPr sz="2400" spc="5" dirty="0">
                <a:solidFill>
                  <a:prstClr val="black"/>
                </a:solidFill>
                <a:latin typeface="Times New Roman"/>
                <a:cs typeface="Times New Roman"/>
              </a:rPr>
              <a:t>to 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length[A]/2.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310"/>
              </a:spcBef>
            </a:pP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Since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this </a:t>
            </a:r>
            <a:r>
              <a:rPr sz="2400" spc="-10" dirty="0">
                <a:solidFill>
                  <a:prstClr val="black"/>
                </a:solidFill>
                <a:latin typeface="Times New Roman"/>
                <a:cs typeface="Times New Roman"/>
              </a:rPr>
              <a:t>may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odd,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should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we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use the floor or the</a:t>
            </a:r>
            <a:r>
              <a:rPr sz="2400" spc="-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ceiling?</a:t>
            </a:r>
          </a:p>
          <a:p>
            <a:pPr>
              <a:spcBef>
                <a:spcPts val="30"/>
              </a:spcBef>
            </a:pPr>
            <a:endParaRPr sz="27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542925">
              <a:lnSpc>
                <a:spcPct val="110800"/>
              </a:lnSpc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In the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case below,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it </a:t>
            </a:r>
            <a:r>
              <a:rPr sz="2400" spc="5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clear that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we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really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need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663300"/>
                </a:solidFill>
                <a:latin typeface="Times New Roman"/>
                <a:cs typeface="Times New Roman"/>
              </a:rPr>
              <a:t>floor 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length[A]/2 which </a:t>
            </a:r>
            <a:r>
              <a:rPr sz="2400" spc="5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5, and not the ceiling,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which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4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88277" y="5251857"/>
            <a:ext cx="337579" cy="254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92720" y="5213350"/>
            <a:ext cx="1286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123289" y="5314087"/>
            <a:ext cx="337579" cy="2519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27735" y="5275579"/>
            <a:ext cx="1286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3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39729" y="5617617"/>
            <a:ext cx="337579" cy="2519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44172" y="5579109"/>
            <a:ext cx="1286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4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55544" y="5617617"/>
            <a:ext cx="337579" cy="2519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59988" y="5579109"/>
            <a:ext cx="1286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5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560560" y="5683250"/>
            <a:ext cx="326813" cy="243840"/>
          </a:xfrm>
          <a:custGeom>
            <a:avLst/>
            <a:gdLst/>
            <a:ahLst/>
            <a:cxnLst/>
            <a:rect l="l" t="t" r="r" b="b"/>
            <a:pathLst>
              <a:path w="245109" h="243839">
                <a:moveTo>
                  <a:pt x="121920" y="0"/>
                </a:moveTo>
                <a:lnTo>
                  <a:pt x="170636" y="9405"/>
                </a:lnTo>
                <a:lnTo>
                  <a:pt x="209708" y="35242"/>
                </a:lnTo>
                <a:lnTo>
                  <a:pt x="235684" y="73937"/>
                </a:lnTo>
                <a:lnTo>
                  <a:pt x="245109" y="121919"/>
                </a:lnTo>
                <a:lnTo>
                  <a:pt x="235684" y="170437"/>
                </a:lnTo>
                <a:lnTo>
                  <a:pt x="209708" y="209073"/>
                </a:lnTo>
                <a:lnTo>
                  <a:pt x="170636" y="234612"/>
                </a:lnTo>
                <a:lnTo>
                  <a:pt x="121920" y="243840"/>
                </a:lnTo>
                <a:lnTo>
                  <a:pt x="73937" y="234612"/>
                </a:lnTo>
                <a:lnTo>
                  <a:pt x="35242" y="209073"/>
                </a:lnTo>
                <a:lnTo>
                  <a:pt x="9405" y="170437"/>
                </a:lnTo>
                <a:lnTo>
                  <a:pt x="0" y="121919"/>
                </a:lnTo>
                <a:lnTo>
                  <a:pt x="9405" y="73937"/>
                </a:lnTo>
                <a:lnTo>
                  <a:pt x="35242" y="35242"/>
                </a:lnTo>
                <a:lnTo>
                  <a:pt x="73937" y="9405"/>
                </a:lnTo>
                <a:lnTo>
                  <a:pt x="121920" y="0"/>
                </a:lnTo>
                <a:close/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560559" y="5683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887373" y="5928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660468" y="5640070"/>
            <a:ext cx="1286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6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771837" y="5678577"/>
            <a:ext cx="337579" cy="2544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876280" y="5640070"/>
            <a:ext cx="1286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7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97769" y="6064657"/>
            <a:ext cx="337579" cy="2531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02212" y="6026150"/>
            <a:ext cx="1286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464756" y="6064657"/>
            <a:ext cx="335885" cy="2531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896556" y="6064657"/>
            <a:ext cx="334192" cy="2531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69202" y="6026150"/>
            <a:ext cx="60621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355" algn="l"/>
              </a:tabLst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9	</a:t>
            </a:r>
            <a:r>
              <a:rPr sz="1000" b="1" spc="-1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580664" y="6064657"/>
            <a:ext cx="335885" cy="2531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37693" y="6026150"/>
            <a:ext cx="2235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11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857067" y="5074920"/>
            <a:ext cx="890693" cy="181610"/>
          </a:xfrm>
          <a:custGeom>
            <a:avLst/>
            <a:gdLst/>
            <a:ahLst/>
            <a:cxnLst/>
            <a:rect l="l" t="t" r="r" b="b"/>
            <a:pathLst>
              <a:path w="668020" h="181610">
                <a:moveTo>
                  <a:pt x="0" y="181609"/>
                </a:moveTo>
                <a:lnTo>
                  <a:pt x="668020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072879" y="5074920"/>
            <a:ext cx="1219200" cy="243840"/>
          </a:xfrm>
          <a:custGeom>
            <a:avLst/>
            <a:gdLst/>
            <a:ahLst/>
            <a:cxnLst/>
            <a:rect l="l" t="t" r="r" b="b"/>
            <a:pathLst>
              <a:path w="914400" h="243839">
                <a:moveTo>
                  <a:pt x="0" y="0"/>
                </a:moveTo>
                <a:lnTo>
                  <a:pt x="914400" y="243839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208521" y="5378450"/>
            <a:ext cx="485987" cy="243840"/>
          </a:xfrm>
          <a:custGeom>
            <a:avLst/>
            <a:gdLst/>
            <a:ahLst/>
            <a:cxnLst/>
            <a:rect l="l" t="t" r="r" b="b"/>
            <a:pathLst>
              <a:path w="364489" h="243839">
                <a:moveTo>
                  <a:pt x="0" y="243840"/>
                </a:moveTo>
                <a:lnTo>
                  <a:pt x="364489" y="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019626" y="5378450"/>
            <a:ext cx="404707" cy="243840"/>
          </a:xfrm>
          <a:custGeom>
            <a:avLst/>
            <a:gdLst/>
            <a:ahLst/>
            <a:cxnLst/>
            <a:rect l="l" t="t" r="r" b="b"/>
            <a:pathLst>
              <a:path w="303529" h="243839">
                <a:moveTo>
                  <a:pt x="0" y="0"/>
                </a:moveTo>
                <a:lnTo>
                  <a:pt x="303529" y="243840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723120" y="5439409"/>
            <a:ext cx="406400" cy="243840"/>
          </a:xfrm>
          <a:custGeom>
            <a:avLst/>
            <a:gdLst/>
            <a:ahLst/>
            <a:cxnLst/>
            <a:rect l="l" t="t" r="r" b="b"/>
            <a:pathLst>
              <a:path w="304800" h="243839">
                <a:moveTo>
                  <a:pt x="304800" y="0"/>
                </a:moveTo>
                <a:lnTo>
                  <a:pt x="0" y="243839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454641" y="5439409"/>
            <a:ext cx="485987" cy="243840"/>
          </a:xfrm>
          <a:custGeom>
            <a:avLst/>
            <a:gdLst/>
            <a:ahLst/>
            <a:cxnLst/>
            <a:rect l="l" t="t" r="r" b="b"/>
            <a:pathLst>
              <a:path w="364490" h="243839">
                <a:moveTo>
                  <a:pt x="0" y="0"/>
                </a:moveTo>
                <a:lnTo>
                  <a:pt x="364490" y="243839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766560" y="5744209"/>
            <a:ext cx="279400" cy="325120"/>
          </a:xfrm>
          <a:custGeom>
            <a:avLst/>
            <a:gdLst/>
            <a:ahLst/>
            <a:cxnLst/>
            <a:rect l="l" t="t" r="r" b="b"/>
            <a:pathLst>
              <a:path w="209550" h="325120">
                <a:moveTo>
                  <a:pt x="209550" y="0"/>
                </a:moveTo>
                <a:lnTo>
                  <a:pt x="0" y="325119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371080" y="5744209"/>
            <a:ext cx="262467" cy="325120"/>
          </a:xfrm>
          <a:custGeom>
            <a:avLst/>
            <a:gdLst/>
            <a:ahLst/>
            <a:cxnLst/>
            <a:rect l="l" t="t" r="r" b="b"/>
            <a:pathLst>
              <a:path w="196850" h="325120">
                <a:moveTo>
                  <a:pt x="0" y="0"/>
                </a:moveTo>
                <a:lnTo>
                  <a:pt x="196850" y="325119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063655" y="5829303"/>
            <a:ext cx="245533" cy="240029"/>
          </a:xfrm>
          <a:custGeom>
            <a:avLst/>
            <a:gdLst/>
            <a:ahLst/>
            <a:cxnLst/>
            <a:rect l="l" t="t" r="r" b="b"/>
            <a:pathLst>
              <a:path w="184150" h="240029">
                <a:moveTo>
                  <a:pt x="184150" y="0"/>
                </a:moveTo>
                <a:lnTo>
                  <a:pt x="0" y="240029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539480" y="5829303"/>
            <a:ext cx="209973" cy="240029"/>
          </a:xfrm>
          <a:custGeom>
            <a:avLst/>
            <a:gdLst/>
            <a:ahLst/>
            <a:cxnLst/>
            <a:rect l="l" t="t" r="r" b="b"/>
            <a:pathLst>
              <a:path w="157479" h="240029">
                <a:moveTo>
                  <a:pt x="0" y="0"/>
                </a:moveTo>
                <a:lnTo>
                  <a:pt x="157480" y="240029"/>
                </a:lnTo>
              </a:path>
            </a:pathLst>
          </a:custGeom>
          <a:ln w="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741529" y="4948327"/>
            <a:ext cx="337579" cy="2531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845975" y="4909820"/>
            <a:ext cx="1286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4284731"/>
            <a:ext cx="5439081" cy="2116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624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85600" y="670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 idx="4294967295"/>
          </p:nvPr>
        </p:nvSpPr>
        <p:spPr>
          <a:xfrm>
            <a:off x="2043854" y="414020"/>
            <a:ext cx="872659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building </a:t>
            </a:r>
            <a:r>
              <a:rPr dirty="0"/>
              <a:t>a </a:t>
            </a:r>
            <a:r>
              <a:rPr spc="-5" dirty="0"/>
              <a:t>heap</a:t>
            </a:r>
            <a:r>
              <a:rPr spc="-15" dirty="0"/>
              <a:t> </a:t>
            </a:r>
            <a:r>
              <a:rPr dirty="0"/>
              <a:t>(1)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5827" y="1099279"/>
            <a:ext cx="7218680" cy="8769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15570">
              <a:spcBef>
                <a:spcPts val="315"/>
              </a:spcBef>
              <a:tabLst>
                <a:tab pos="648335" algn="l"/>
                <a:tab pos="1257935" algn="l"/>
                <a:tab pos="1791335" algn="l"/>
                <a:tab pos="2324735" algn="l"/>
                <a:tab pos="2886075" algn="l"/>
                <a:tab pos="3495675" algn="l"/>
                <a:tab pos="4029075" algn="l"/>
                <a:tab pos="4638675" algn="l"/>
                <a:tab pos="5095875" algn="l"/>
              </a:tabLst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1	2	3	4	5	6	7	8	9	10</a:t>
            </a:r>
          </a:p>
          <a:p>
            <a:pPr marL="12700">
              <a:spcBef>
                <a:spcPts val="250"/>
              </a:spcBef>
              <a:tabLst>
                <a:tab pos="532765" algn="l"/>
                <a:tab pos="1056005" algn="l"/>
                <a:tab pos="1572895" algn="l"/>
                <a:tab pos="2052955" algn="l"/>
                <a:tab pos="2680335" algn="l"/>
                <a:tab pos="3160395" algn="l"/>
                <a:tab pos="3839845" algn="l"/>
                <a:tab pos="4440555" algn="l"/>
                <a:tab pos="4821555" algn="l"/>
              </a:tabLst>
            </a:pPr>
            <a:r>
              <a:rPr sz="2800" b="1" dirty="0">
                <a:solidFill>
                  <a:prstClr val="black"/>
                </a:solidFill>
                <a:latin typeface="Arial"/>
                <a:cs typeface="Arial"/>
              </a:rPr>
              <a:t>4	</a:t>
            </a:r>
            <a:r>
              <a:rPr lang="en-US" sz="28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b="1" dirty="0" smtClean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2800" b="1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lang="en-US" sz="2800" b="1" dirty="0" smtClean="0">
                <a:solidFill>
                  <a:prstClr val="black"/>
                </a:solidFill>
                <a:latin typeface="Arial"/>
                <a:cs typeface="Arial"/>
              </a:rPr>
              <a:t>  </a:t>
            </a:r>
            <a:r>
              <a:rPr sz="2800" b="1" dirty="0" smtClean="0">
                <a:solidFill>
                  <a:prstClr val="black"/>
                </a:solidFill>
                <a:latin typeface="Arial"/>
                <a:cs typeface="Arial"/>
              </a:rPr>
              <a:t>3</a:t>
            </a:r>
            <a:r>
              <a:rPr sz="2800" b="1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lang="en-US" sz="2800" b="1" dirty="0" smtClean="0">
                <a:solidFill>
                  <a:prstClr val="black"/>
                </a:solidFill>
                <a:latin typeface="Arial"/>
                <a:cs typeface="Arial"/>
              </a:rPr>
              <a:t>  </a:t>
            </a:r>
            <a:r>
              <a:rPr sz="2800" b="1" dirty="0" smtClean="0">
                <a:solidFill>
                  <a:prstClr val="black"/>
                </a:solidFill>
                <a:latin typeface="Arial"/>
                <a:cs typeface="Arial"/>
              </a:rPr>
              <a:t>2</a:t>
            </a:r>
            <a:r>
              <a:rPr sz="2800" b="1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lang="en-US" sz="28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b="1" spc="-5" dirty="0" smtClean="0">
                <a:solidFill>
                  <a:prstClr val="black"/>
                </a:solidFill>
                <a:latin typeface="Arial"/>
                <a:cs typeface="Arial"/>
              </a:rPr>
              <a:t>16</a:t>
            </a:r>
            <a:r>
              <a:rPr sz="2800" b="1" spc="-5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lang="en-US" sz="2800" b="1" spc="-5" dirty="0" smtClean="0">
                <a:solidFill>
                  <a:prstClr val="black"/>
                </a:solidFill>
                <a:latin typeface="Arial"/>
                <a:cs typeface="Arial"/>
              </a:rPr>
              <a:t>  </a:t>
            </a:r>
            <a:r>
              <a:rPr sz="2800" b="1" dirty="0" smtClean="0">
                <a:solidFill>
                  <a:prstClr val="black"/>
                </a:solidFill>
                <a:latin typeface="Arial"/>
                <a:cs typeface="Arial"/>
              </a:rPr>
              <a:t>9</a:t>
            </a:r>
            <a:r>
              <a:rPr sz="2800" b="1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lang="en-US" sz="2800" b="1" dirty="0" smtClean="0">
                <a:solidFill>
                  <a:prstClr val="black"/>
                </a:solidFill>
                <a:latin typeface="Arial"/>
                <a:cs typeface="Arial"/>
              </a:rPr>
              <a:t>  </a:t>
            </a:r>
            <a:r>
              <a:rPr sz="2800" b="1" spc="-5" dirty="0" smtClean="0">
                <a:solidFill>
                  <a:prstClr val="black"/>
                </a:solidFill>
                <a:latin typeface="Arial"/>
                <a:cs typeface="Arial"/>
              </a:rPr>
              <a:t>10</a:t>
            </a:r>
            <a:r>
              <a:rPr sz="2800" b="1" spc="-5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lang="en-US" sz="2800" b="1" spc="-5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b="1" spc="-5" dirty="0" smtClean="0">
                <a:solidFill>
                  <a:prstClr val="black"/>
                </a:solidFill>
                <a:latin typeface="Arial"/>
                <a:cs typeface="Arial"/>
              </a:rPr>
              <a:t>14</a:t>
            </a:r>
            <a:r>
              <a:rPr sz="2800" b="1" spc="-5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lang="en-US" sz="2800" b="1" spc="-5" dirty="0" smtClean="0">
                <a:solidFill>
                  <a:prstClr val="black"/>
                </a:solidFill>
                <a:latin typeface="Arial"/>
                <a:cs typeface="Arial"/>
              </a:rPr>
              <a:t>  </a:t>
            </a:r>
            <a:r>
              <a:rPr sz="2800" b="1" dirty="0" smtClean="0">
                <a:solidFill>
                  <a:prstClr val="black"/>
                </a:solidFill>
                <a:latin typeface="Arial"/>
                <a:cs typeface="Arial"/>
              </a:rPr>
              <a:t>8</a:t>
            </a:r>
            <a:r>
              <a:rPr lang="en-US" sz="2800" b="1" dirty="0" smtClean="0">
                <a:solidFill>
                  <a:prstClr val="black"/>
                </a:solidFill>
                <a:latin typeface="Arial"/>
                <a:cs typeface="Arial"/>
              </a:rPr>
              <a:t>   </a:t>
            </a:r>
            <a:r>
              <a:rPr sz="2800" b="1" dirty="0" smtClean="0">
                <a:solidFill>
                  <a:prstClr val="black"/>
                </a:solidFill>
                <a:latin typeface="Arial"/>
                <a:cs typeface="Arial"/>
              </a:rPr>
              <a:t>7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42200" y="198120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19">
                <a:moveTo>
                  <a:pt x="264160" y="0"/>
                </a:moveTo>
                <a:lnTo>
                  <a:pt x="312310" y="4536"/>
                </a:lnTo>
                <a:lnTo>
                  <a:pt x="357261" y="17665"/>
                </a:lnTo>
                <a:lnTo>
                  <a:pt x="398356" y="38664"/>
                </a:lnTo>
                <a:lnTo>
                  <a:pt x="434935" y="66813"/>
                </a:lnTo>
                <a:lnTo>
                  <a:pt x="466340" y="101390"/>
                </a:lnTo>
                <a:lnTo>
                  <a:pt x="491913" y="141675"/>
                </a:lnTo>
                <a:lnTo>
                  <a:pt x="510994" y="186946"/>
                </a:lnTo>
                <a:lnTo>
                  <a:pt x="522926" y="236481"/>
                </a:lnTo>
                <a:lnTo>
                  <a:pt x="527050" y="289560"/>
                </a:lnTo>
                <a:lnTo>
                  <a:pt x="522926" y="342638"/>
                </a:lnTo>
                <a:lnTo>
                  <a:pt x="510994" y="392173"/>
                </a:lnTo>
                <a:lnTo>
                  <a:pt x="491913" y="437444"/>
                </a:lnTo>
                <a:lnTo>
                  <a:pt x="466340" y="477729"/>
                </a:lnTo>
                <a:lnTo>
                  <a:pt x="434935" y="512306"/>
                </a:lnTo>
                <a:lnTo>
                  <a:pt x="398356" y="540455"/>
                </a:lnTo>
                <a:lnTo>
                  <a:pt x="357261" y="561454"/>
                </a:lnTo>
                <a:lnTo>
                  <a:pt x="312310" y="574583"/>
                </a:lnTo>
                <a:lnTo>
                  <a:pt x="264160" y="579120"/>
                </a:lnTo>
                <a:lnTo>
                  <a:pt x="220347" y="575435"/>
                </a:lnTo>
                <a:lnTo>
                  <a:pt x="179141" y="564733"/>
                </a:lnTo>
                <a:lnTo>
                  <a:pt x="141013" y="547538"/>
                </a:lnTo>
                <a:lnTo>
                  <a:pt x="106436" y="524377"/>
                </a:lnTo>
                <a:lnTo>
                  <a:pt x="75882" y="495776"/>
                </a:lnTo>
                <a:lnTo>
                  <a:pt x="49824" y="462259"/>
                </a:lnTo>
                <a:lnTo>
                  <a:pt x="28735" y="424353"/>
                </a:lnTo>
                <a:lnTo>
                  <a:pt x="13086" y="382584"/>
                </a:lnTo>
                <a:lnTo>
                  <a:pt x="3350" y="337478"/>
                </a:lnTo>
                <a:lnTo>
                  <a:pt x="0" y="289560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422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44933" y="2561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77560" y="24815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1270000" y="0"/>
                </a:moveTo>
                <a:lnTo>
                  <a:pt x="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01828" y="31127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4159" y="0"/>
                </a:moveTo>
                <a:lnTo>
                  <a:pt x="307628" y="3649"/>
                </a:lnTo>
                <a:lnTo>
                  <a:pt x="348559" y="14264"/>
                </a:lnTo>
                <a:lnTo>
                  <a:pt x="386472" y="31341"/>
                </a:lnTo>
                <a:lnTo>
                  <a:pt x="420888" y="54376"/>
                </a:lnTo>
                <a:lnTo>
                  <a:pt x="451326" y="82867"/>
                </a:lnTo>
                <a:lnTo>
                  <a:pt x="477306" y="116311"/>
                </a:lnTo>
                <a:lnTo>
                  <a:pt x="498349" y="154205"/>
                </a:lnTo>
                <a:lnTo>
                  <a:pt x="513974" y="196047"/>
                </a:lnTo>
                <a:lnTo>
                  <a:pt x="523701" y="241333"/>
                </a:lnTo>
                <a:lnTo>
                  <a:pt x="527050" y="289559"/>
                </a:lnTo>
                <a:lnTo>
                  <a:pt x="522926" y="342638"/>
                </a:lnTo>
                <a:lnTo>
                  <a:pt x="510994" y="392173"/>
                </a:lnTo>
                <a:lnTo>
                  <a:pt x="491913" y="437444"/>
                </a:lnTo>
                <a:lnTo>
                  <a:pt x="466340" y="477729"/>
                </a:lnTo>
                <a:lnTo>
                  <a:pt x="434935" y="512306"/>
                </a:lnTo>
                <a:lnTo>
                  <a:pt x="398356" y="540455"/>
                </a:lnTo>
                <a:lnTo>
                  <a:pt x="357261" y="561454"/>
                </a:lnTo>
                <a:lnTo>
                  <a:pt x="312310" y="574583"/>
                </a:lnTo>
                <a:lnTo>
                  <a:pt x="264159" y="579119"/>
                </a:lnTo>
                <a:lnTo>
                  <a:pt x="220347" y="575435"/>
                </a:lnTo>
                <a:lnTo>
                  <a:pt x="179141" y="564733"/>
                </a:lnTo>
                <a:lnTo>
                  <a:pt x="141013" y="547538"/>
                </a:lnTo>
                <a:lnTo>
                  <a:pt x="106436" y="524377"/>
                </a:lnTo>
                <a:lnTo>
                  <a:pt x="75882" y="495776"/>
                </a:lnTo>
                <a:lnTo>
                  <a:pt x="49824" y="462259"/>
                </a:lnTo>
                <a:lnTo>
                  <a:pt x="28735" y="424353"/>
                </a:lnTo>
                <a:lnTo>
                  <a:pt x="13086" y="382584"/>
                </a:lnTo>
                <a:lnTo>
                  <a:pt x="3350" y="337478"/>
                </a:lnTo>
                <a:lnTo>
                  <a:pt x="0" y="289559"/>
                </a:lnTo>
                <a:lnTo>
                  <a:pt x="3350" y="241333"/>
                </a:lnTo>
                <a:lnTo>
                  <a:pt x="13086" y="196047"/>
                </a:lnTo>
                <a:lnTo>
                  <a:pt x="28735" y="154205"/>
                </a:lnTo>
                <a:lnTo>
                  <a:pt x="49824" y="116311"/>
                </a:lnTo>
                <a:lnTo>
                  <a:pt x="75882" y="82867"/>
                </a:lnTo>
                <a:lnTo>
                  <a:pt x="106436" y="54376"/>
                </a:lnTo>
                <a:lnTo>
                  <a:pt x="141013" y="31341"/>
                </a:lnTo>
                <a:lnTo>
                  <a:pt x="179141" y="14264"/>
                </a:lnTo>
                <a:lnTo>
                  <a:pt x="220347" y="3649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01827" y="3112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04560" y="3691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66920" y="363982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622300" y="0"/>
                </a:moveTo>
                <a:lnTo>
                  <a:pt x="0" y="6832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91187" y="424434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4160" y="0"/>
                </a:moveTo>
                <a:lnTo>
                  <a:pt x="312310" y="4536"/>
                </a:lnTo>
                <a:lnTo>
                  <a:pt x="357261" y="17665"/>
                </a:lnTo>
                <a:lnTo>
                  <a:pt x="398356" y="38664"/>
                </a:lnTo>
                <a:lnTo>
                  <a:pt x="434935" y="66813"/>
                </a:lnTo>
                <a:lnTo>
                  <a:pt x="466340" y="101390"/>
                </a:lnTo>
                <a:lnTo>
                  <a:pt x="491913" y="141675"/>
                </a:lnTo>
                <a:lnTo>
                  <a:pt x="510994" y="186946"/>
                </a:lnTo>
                <a:lnTo>
                  <a:pt x="522926" y="236481"/>
                </a:lnTo>
                <a:lnTo>
                  <a:pt x="527050" y="289560"/>
                </a:lnTo>
                <a:lnTo>
                  <a:pt x="522926" y="342638"/>
                </a:lnTo>
                <a:lnTo>
                  <a:pt x="510994" y="392173"/>
                </a:lnTo>
                <a:lnTo>
                  <a:pt x="491913" y="437444"/>
                </a:lnTo>
                <a:lnTo>
                  <a:pt x="466340" y="477729"/>
                </a:lnTo>
                <a:lnTo>
                  <a:pt x="434935" y="512306"/>
                </a:lnTo>
                <a:lnTo>
                  <a:pt x="398356" y="540455"/>
                </a:lnTo>
                <a:lnTo>
                  <a:pt x="357261" y="561454"/>
                </a:lnTo>
                <a:lnTo>
                  <a:pt x="312310" y="574583"/>
                </a:lnTo>
                <a:lnTo>
                  <a:pt x="264160" y="579120"/>
                </a:lnTo>
                <a:lnTo>
                  <a:pt x="220347" y="575435"/>
                </a:lnTo>
                <a:lnTo>
                  <a:pt x="179141" y="564733"/>
                </a:lnTo>
                <a:lnTo>
                  <a:pt x="141013" y="547538"/>
                </a:lnTo>
                <a:lnTo>
                  <a:pt x="106436" y="524377"/>
                </a:lnTo>
                <a:lnTo>
                  <a:pt x="75882" y="495776"/>
                </a:lnTo>
                <a:lnTo>
                  <a:pt x="49824" y="462259"/>
                </a:lnTo>
                <a:lnTo>
                  <a:pt x="28735" y="424353"/>
                </a:lnTo>
                <a:lnTo>
                  <a:pt x="13086" y="382584"/>
                </a:lnTo>
                <a:lnTo>
                  <a:pt x="3350" y="337478"/>
                </a:lnTo>
                <a:lnTo>
                  <a:pt x="0" y="289560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91185" y="4244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93920" y="4823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41907" y="3613150"/>
            <a:ext cx="829733" cy="684530"/>
          </a:xfrm>
          <a:custGeom>
            <a:avLst/>
            <a:gdLst/>
            <a:ahLst/>
            <a:cxnLst/>
            <a:rect l="l" t="t" r="r" b="b"/>
            <a:pathLst>
              <a:path w="622300" h="684529">
                <a:moveTo>
                  <a:pt x="0" y="0"/>
                </a:moveTo>
                <a:lnTo>
                  <a:pt x="622300" y="6845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644639" y="4218940"/>
            <a:ext cx="701040" cy="577850"/>
          </a:xfrm>
          <a:custGeom>
            <a:avLst/>
            <a:gdLst/>
            <a:ahLst/>
            <a:cxnLst/>
            <a:rect l="l" t="t" r="r" b="b"/>
            <a:pathLst>
              <a:path w="525779" h="577850">
                <a:moveTo>
                  <a:pt x="262890" y="0"/>
                </a:moveTo>
                <a:lnTo>
                  <a:pt x="214739" y="4492"/>
                </a:lnTo>
                <a:lnTo>
                  <a:pt x="169788" y="17504"/>
                </a:lnTo>
                <a:lnTo>
                  <a:pt x="128693" y="38335"/>
                </a:lnTo>
                <a:lnTo>
                  <a:pt x="92114" y="66283"/>
                </a:lnTo>
                <a:lnTo>
                  <a:pt x="60709" y="100650"/>
                </a:lnTo>
                <a:lnTo>
                  <a:pt x="35136" y="140734"/>
                </a:lnTo>
                <a:lnTo>
                  <a:pt x="16055" y="185836"/>
                </a:lnTo>
                <a:lnTo>
                  <a:pt x="4123" y="235254"/>
                </a:lnTo>
                <a:lnTo>
                  <a:pt x="0" y="288290"/>
                </a:lnTo>
                <a:lnTo>
                  <a:pt x="4123" y="341368"/>
                </a:lnTo>
                <a:lnTo>
                  <a:pt x="16055" y="390903"/>
                </a:lnTo>
                <a:lnTo>
                  <a:pt x="35136" y="436174"/>
                </a:lnTo>
                <a:lnTo>
                  <a:pt x="60709" y="476459"/>
                </a:lnTo>
                <a:lnTo>
                  <a:pt x="92114" y="511036"/>
                </a:lnTo>
                <a:lnTo>
                  <a:pt x="128693" y="539185"/>
                </a:lnTo>
                <a:lnTo>
                  <a:pt x="169788" y="560184"/>
                </a:lnTo>
                <a:lnTo>
                  <a:pt x="214739" y="573313"/>
                </a:lnTo>
                <a:lnTo>
                  <a:pt x="262890" y="577850"/>
                </a:lnTo>
                <a:lnTo>
                  <a:pt x="306666" y="574165"/>
                </a:lnTo>
                <a:lnTo>
                  <a:pt x="347776" y="563463"/>
                </a:lnTo>
                <a:lnTo>
                  <a:pt x="385762" y="546268"/>
                </a:lnTo>
                <a:lnTo>
                  <a:pt x="420166" y="523107"/>
                </a:lnTo>
                <a:lnTo>
                  <a:pt x="450532" y="494506"/>
                </a:lnTo>
                <a:lnTo>
                  <a:pt x="476402" y="460989"/>
                </a:lnTo>
                <a:lnTo>
                  <a:pt x="497319" y="423083"/>
                </a:lnTo>
                <a:lnTo>
                  <a:pt x="512825" y="381314"/>
                </a:lnTo>
                <a:lnTo>
                  <a:pt x="522465" y="336208"/>
                </a:lnTo>
                <a:lnTo>
                  <a:pt x="525780" y="288290"/>
                </a:lnTo>
                <a:lnTo>
                  <a:pt x="521698" y="235254"/>
                </a:lnTo>
                <a:lnTo>
                  <a:pt x="509871" y="185836"/>
                </a:lnTo>
                <a:lnTo>
                  <a:pt x="490925" y="140734"/>
                </a:lnTo>
                <a:lnTo>
                  <a:pt x="465488" y="100650"/>
                </a:lnTo>
                <a:lnTo>
                  <a:pt x="434188" y="66283"/>
                </a:lnTo>
                <a:lnTo>
                  <a:pt x="397651" y="38335"/>
                </a:lnTo>
                <a:lnTo>
                  <a:pt x="356504" y="17504"/>
                </a:lnTo>
                <a:lnTo>
                  <a:pt x="311374" y="4492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345679" y="42189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42945" y="4796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83972" y="24815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0" y="0"/>
                </a:moveTo>
                <a:lnTo>
                  <a:pt x="127000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679092" y="30873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4159" y="0"/>
                </a:moveTo>
                <a:lnTo>
                  <a:pt x="220347" y="3684"/>
                </a:lnTo>
                <a:lnTo>
                  <a:pt x="179141" y="14386"/>
                </a:lnTo>
                <a:lnTo>
                  <a:pt x="141013" y="31581"/>
                </a:lnTo>
                <a:lnTo>
                  <a:pt x="106436" y="54742"/>
                </a:lnTo>
                <a:lnTo>
                  <a:pt x="75882" y="83343"/>
                </a:lnTo>
                <a:lnTo>
                  <a:pt x="49824" y="116860"/>
                </a:lnTo>
                <a:lnTo>
                  <a:pt x="28735" y="154766"/>
                </a:lnTo>
                <a:lnTo>
                  <a:pt x="13086" y="196535"/>
                </a:lnTo>
                <a:lnTo>
                  <a:pt x="3350" y="241641"/>
                </a:lnTo>
                <a:lnTo>
                  <a:pt x="0" y="289559"/>
                </a:lnTo>
                <a:lnTo>
                  <a:pt x="3350" y="337478"/>
                </a:lnTo>
                <a:lnTo>
                  <a:pt x="13086" y="382584"/>
                </a:lnTo>
                <a:lnTo>
                  <a:pt x="28735" y="424353"/>
                </a:lnTo>
                <a:lnTo>
                  <a:pt x="49824" y="462259"/>
                </a:lnTo>
                <a:lnTo>
                  <a:pt x="75882" y="495776"/>
                </a:lnTo>
                <a:lnTo>
                  <a:pt x="106436" y="524377"/>
                </a:lnTo>
                <a:lnTo>
                  <a:pt x="141013" y="547538"/>
                </a:lnTo>
                <a:lnTo>
                  <a:pt x="179141" y="564733"/>
                </a:lnTo>
                <a:lnTo>
                  <a:pt x="220347" y="575435"/>
                </a:lnTo>
                <a:lnTo>
                  <a:pt x="264159" y="579119"/>
                </a:lnTo>
                <a:lnTo>
                  <a:pt x="312310" y="574583"/>
                </a:lnTo>
                <a:lnTo>
                  <a:pt x="357261" y="561454"/>
                </a:lnTo>
                <a:lnTo>
                  <a:pt x="398356" y="540455"/>
                </a:lnTo>
                <a:lnTo>
                  <a:pt x="434935" y="512306"/>
                </a:lnTo>
                <a:lnTo>
                  <a:pt x="466340" y="477729"/>
                </a:lnTo>
                <a:lnTo>
                  <a:pt x="491913" y="437444"/>
                </a:lnTo>
                <a:lnTo>
                  <a:pt x="510994" y="392173"/>
                </a:lnTo>
                <a:lnTo>
                  <a:pt x="522926" y="342638"/>
                </a:lnTo>
                <a:lnTo>
                  <a:pt x="527050" y="289559"/>
                </a:lnTo>
                <a:lnTo>
                  <a:pt x="522926" y="236481"/>
                </a:lnTo>
                <a:lnTo>
                  <a:pt x="510994" y="186946"/>
                </a:lnTo>
                <a:lnTo>
                  <a:pt x="491913" y="141675"/>
                </a:lnTo>
                <a:lnTo>
                  <a:pt x="466340" y="101390"/>
                </a:lnTo>
                <a:lnTo>
                  <a:pt x="434935" y="66813"/>
                </a:lnTo>
                <a:lnTo>
                  <a:pt x="398356" y="38664"/>
                </a:lnTo>
                <a:lnTo>
                  <a:pt x="357261" y="17665"/>
                </a:lnTo>
                <a:lnTo>
                  <a:pt x="312310" y="4536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381825" y="3087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679092" y="3666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287001" y="3614420"/>
            <a:ext cx="831427" cy="684530"/>
          </a:xfrm>
          <a:custGeom>
            <a:avLst/>
            <a:gdLst/>
            <a:ahLst/>
            <a:cxnLst/>
            <a:rect l="l" t="t" r="r" b="b"/>
            <a:pathLst>
              <a:path w="623570" h="684529">
                <a:moveTo>
                  <a:pt x="0" y="0"/>
                </a:moveTo>
                <a:lnTo>
                  <a:pt x="623570" y="6845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991427" y="4220209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59" y="0"/>
                </a:moveTo>
                <a:lnTo>
                  <a:pt x="220347" y="3648"/>
                </a:lnTo>
                <a:lnTo>
                  <a:pt x="179141" y="14254"/>
                </a:lnTo>
                <a:lnTo>
                  <a:pt x="141013" y="31306"/>
                </a:lnTo>
                <a:lnTo>
                  <a:pt x="106436" y="54295"/>
                </a:lnTo>
                <a:lnTo>
                  <a:pt x="75882" y="82708"/>
                </a:lnTo>
                <a:lnTo>
                  <a:pt x="49824" y="116037"/>
                </a:lnTo>
                <a:lnTo>
                  <a:pt x="28735" y="153770"/>
                </a:lnTo>
                <a:lnTo>
                  <a:pt x="13086" y="195397"/>
                </a:lnTo>
                <a:lnTo>
                  <a:pt x="3350" y="240407"/>
                </a:lnTo>
                <a:lnTo>
                  <a:pt x="0" y="288289"/>
                </a:lnTo>
                <a:lnTo>
                  <a:pt x="3350" y="336208"/>
                </a:lnTo>
                <a:lnTo>
                  <a:pt x="13086" y="381314"/>
                </a:lnTo>
                <a:lnTo>
                  <a:pt x="28735" y="423083"/>
                </a:lnTo>
                <a:lnTo>
                  <a:pt x="49824" y="460989"/>
                </a:lnTo>
                <a:lnTo>
                  <a:pt x="75882" y="494506"/>
                </a:lnTo>
                <a:lnTo>
                  <a:pt x="106436" y="523107"/>
                </a:lnTo>
                <a:lnTo>
                  <a:pt x="141013" y="546268"/>
                </a:lnTo>
                <a:lnTo>
                  <a:pt x="179141" y="563463"/>
                </a:lnTo>
                <a:lnTo>
                  <a:pt x="220347" y="574165"/>
                </a:lnTo>
                <a:lnTo>
                  <a:pt x="264159" y="577850"/>
                </a:lnTo>
                <a:lnTo>
                  <a:pt x="312310" y="573313"/>
                </a:lnTo>
                <a:lnTo>
                  <a:pt x="357261" y="560184"/>
                </a:lnTo>
                <a:lnTo>
                  <a:pt x="398356" y="539185"/>
                </a:lnTo>
                <a:lnTo>
                  <a:pt x="434935" y="511036"/>
                </a:lnTo>
                <a:lnTo>
                  <a:pt x="466340" y="476459"/>
                </a:lnTo>
                <a:lnTo>
                  <a:pt x="491913" y="436174"/>
                </a:lnTo>
                <a:lnTo>
                  <a:pt x="510994" y="390903"/>
                </a:lnTo>
                <a:lnTo>
                  <a:pt x="522926" y="341368"/>
                </a:lnTo>
                <a:lnTo>
                  <a:pt x="527050" y="288289"/>
                </a:lnTo>
                <a:lnTo>
                  <a:pt x="522926" y="235254"/>
                </a:lnTo>
                <a:lnTo>
                  <a:pt x="510994" y="185836"/>
                </a:lnTo>
                <a:lnTo>
                  <a:pt x="491913" y="140734"/>
                </a:lnTo>
                <a:lnTo>
                  <a:pt x="466340" y="100650"/>
                </a:lnTo>
                <a:lnTo>
                  <a:pt x="434935" y="66283"/>
                </a:lnTo>
                <a:lnTo>
                  <a:pt x="398356" y="38335"/>
                </a:lnTo>
                <a:lnTo>
                  <a:pt x="357261" y="17504"/>
                </a:lnTo>
                <a:lnTo>
                  <a:pt x="312310" y="4492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694159" y="4220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989733" y="4799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912012" y="3587750"/>
            <a:ext cx="829733" cy="684530"/>
          </a:xfrm>
          <a:custGeom>
            <a:avLst/>
            <a:gdLst/>
            <a:ahLst/>
            <a:cxnLst/>
            <a:rect l="l" t="t" r="r" b="b"/>
            <a:pathLst>
              <a:path w="622300" h="684529">
                <a:moveTo>
                  <a:pt x="622300" y="0"/>
                </a:moveTo>
                <a:lnTo>
                  <a:pt x="0" y="6845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336280" y="419354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60" y="0"/>
                </a:moveTo>
                <a:lnTo>
                  <a:pt x="312310" y="4492"/>
                </a:lnTo>
                <a:lnTo>
                  <a:pt x="357261" y="17504"/>
                </a:lnTo>
                <a:lnTo>
                  <a:pt x="398356" y="38335"/>
                </a:lnTo>
                <a:lnTo>
                  <a:pt x="434935" y="66283"/>
                </a:lnTo>
                <a:lnTo>
                  <a:pt x="466340" y="100650"/>
                </a:lnTo>
                <a:lnTo>
                  <a:pt x="491913" y="140734"/>
                </a:lnTo>
                <a:lnTo>
                  <a:pt x="510994" y="185836"/>
                </a:lnTo>
                <a:lnTo>
                  <a:pt x="522926" y="235254"/>
                </a:lnTo>
                <a:lnTo>
                  <a:pt x="527049" y="288290"/>
                </a:lnTo>
                <a:lnTo>
                  <a:pt x="522926" y="341368"/>
                </a:lnTo>
                <a:lnTo>
                  <a:pt x="510994" y="390903"/>
                </a:lnTo>
                <a:lnTo>
                  <a:pt x="491913" y="436174"/>
                </a:lnTo>
                <a:lnTo>
                  <a:pt x="466340" y="476459"/>
                </a:lnTo>
                <a:lnTo>
                  <a:pt x="434935" y="511036"/>
                </a:lnTo>
                <a:lnTo>
                  <a:pt x="398356" y="539185"/>
                </a:lnTo>
                <a:lnTo>
                  <a:pt x="357261" y="560184"/>
                </a:lnTo>
                <a:lnTo>
                  <a:pt x="312310" y="573313"/>
                </a:lnTo>
                <a:lnTo>
                  <a:pt x="264160" y="577850"/>
                </a:lnTo>
                <a:lnTo>
                  <a:pt x="220347" y="574165"/>
                </a:lnTo>
                <a:lnTo>
                  <a:pt x="179141" y="563463"/>
                </a:lnTo>
                <a:lnTo>
                  <a:pt x="141013" y="546268"/>
                </a:lnTo>
                <a:lnTo>
                  <a:pt x="106436" y="523107"/>
                </a:lnTo>
                <a:lnTo>
                  <a:pt x="75882" y="494506"/>
                </a:lnTo>
                <a:lnTo>
                  <a:pt x="49824" y="460989"/>
                </a:lnTo>
                <a:lnTo>
                  <a:pt x="28735" y="423083"/>
                </a:lnTo>
                <a:lnTo>
                  <a:pt x="13086" y="381314"/>
                </a:lnTo>
                <a:lnTo>
                  <a:pt x="3350" y="336208"/>
                </a:lnTo>
                <a:lnTo>
                  <a:pt x="0" y="288290"/>
                </a:lnTo>
                <a:lnTo>
                  <a:pt x="3350" y="240407"/>
                </a:lnTo>
                <a:lnTo>
                  <a:pt x="13086" y="195397"/>
                </a:lnTo>
                <a:lnTo>
                  <a:pt x="28735" y="153770"/>
                </a:lnTo>
                <a:lnTo>
                  <a:pt x="49824" y="116037"/>
                </a:lnTo>
                <a:lnTo>
                  <a:pt x="75882" y="82708"/>
                </a:lnTo>
                <a:lnTo>
                  <a:pt x="106436" y="54295"/>
                </a:lnTo>
                <a:lnTo>
                  <a:pt x="141013" y="31306"/>
                </a:lnTo>
                <a:lnTo>
                  <a:pt x="179141" y="14254"/>
                </a:lnTo>
                <a:lnTo>
                  <a:pt x="220347" y="3648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336279" y="41935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039012" y="4771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796453" y="4799332"/>
            <a:ext cx="353907" cy="972819"/>
          </a:xfrm>
          <a:custGeom>
            <a:avLst/>
            <a:gdLst/>
            <a:ahLst/>
            <a:cxnLst/>
            <a:rect l="l" t="t" r="r" b="b"/>
            <a:pathLst>
              <a:path w="265430" h="972820">
                <a:moveTo>
                  <a:pt x="265430" y="0"/>
                </a:moveTo>
                <a:lnTo>
                  <a:pt x="0" y="9728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15452" y="57467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60" y="0"/>
                </a:moveTo>
                <a:lnTo>
                  <a:pt x="312644" y="4492"/>
                </a:lnTo>
                <a:lnTo>
                  <a:pt x="357774" y="17504"/>
                </a:lnTo>
                <a:lnTo>
                  <a:pt x="398921" y="38335"/>
                </a:lnTo>
                <a:lnTo>
                  <a:pt x="435458" y="66283"/>
                </a:lnTo>
                <a:lnTo>
                  <a:pt x="466758" y="100650"/>
                </a:lnTo>
                <a:lnTo>
                  <a:pt x="492195" y="140734"/>
                </a:lnTo>
                <a:lnTo>
                  <a:pt x="511141" y="185836"/>
                </a:lnTo>
                <a:lnTo>
                  <a:pt x="522968" y="235254"/>
                </a:lnTo>
                <a:lnTo>
                  <a:pt x="527050" y="288290"/>
                </a:lnTo>
                <a:lnTo>
                  <a:pt x="523735" y="336208"/>
                </a:lnTo>
                <a:lnTo>
                  <a:pt x="514096" y="381314"/>
                </a:lnTo>
                <a:lnTo>
                  <a:pt x="498589" y="423083"/>
                </a:lnTo>
                <a:lnTo>
                  <a:pt x="477672" y="460989"/>
                </a:lnTo>
                <a:lnTo>
                  <a:pt x="451802" y="494506"/>
                </a:lnTo>
                <a:lnTo>
                  <a:pt x="421436" y="523107"/>
                </a:lnTo>
                <a:lnTo>
                  <a:pt x="387032" y="546268"/>
                </a:lnTo>
                <a:lnTo>
                  <a:pt x="349046" y="563463"/>
                </a:lnTo>
                <a:lnTo>
                  <a:pt x="307936" y="574165"/>
                </a:lnTo>
                <a:lnTo>
                  <a:pt x="264160" y="577850"/>
                </a:lnTo>
                <a:lnTo>
                  <a:pt x="220347" y="574165"/>
                </a:lnTo>
                <a:lnTo>
                  <a:pt x="179141" y="563463"/>
                </a:lnTo>
                <a:lnTo>
                  <a:pt x="141013" y="546268"/>
                </a:lnTo>
                <a:lnTo>
                  <a:pt x="106436" y="523107"/>
                </a:lnTo>
                <a:lnTo>
                  <a:pt x="75882" y="494506"/>
                </a:lnTo>
                <a:lnTo>
                  <a:pt x="49824" y="460989"/>
                </a:lnTo>
                <a:lnTo>
                  <a:pt x="28735" y="423083"/>
                </a:lnTo>
                <a:lnTo>
                  <a:pt x="13086" y="381314"/>
                </a:lnTo>
                <a:lnTo>
                  <a:pt x="3350" y="336208"/>
                </a:lnTo>
                <a:lnTo>
                  <a:pt x="0" y="288290"/>
                </a:lnTo>
                <a:lnTo>
                  <a:pt x="3350" y="240407"/>
                </a:lnTo>
                <a:lnTo>
                  <a:pt x="13086" y="195397"/>
                </a:lnTo>
                <a:lnTo>
                  <a:pt x="28735" y="153770"/>
                </a:lnTo>
                <a:lnTo>
                  <a:pt x="49824" y="116037"/>
                </a:lnTo>
                <a:lnTo>
                  <a:pt x="75882" y="82708"/>
                </a:lnTo>
                <a:lnTo>
                  <a:pt x="106436" y="54295"/>
                </a:lnTo>
                <a:lnTo>
                  <a:pt x="141013" y="31306"/>
                </a:lnTo>
                <a:lnTo>
                  <a:pt x="179141" y="14254"/>
                </a:lnTo>
                <a:lnTo>
                  <a:pt x="220347" y="3648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415452" y="5746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119880" y="632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565228" y="4799329"/>
            <a:ext cx="448733" cy="999490"/>
          </a:xfrm>
          <a:custGeom>
            <a:avLst/>
            <a:gdLst/>
            <a:ahLst/>
            <a:cxnLst/>
            <a:rect l="l" t="t" r="r" b="b"/>
            <a:pathLst>
              <a:path w="336550" h="999489">
                <a:moveTo>
                  <a:pt x="0" y="0"/>
                </a:moveTo>
                <a:lnTo>
                  <a:pt x="336550" y="99949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660053" y="5746750"/>
            <a:ext cx="706120" cy="577850"/>
          </a:xfrm>
          <a:custGeom>
            <a:avLst/>
            <a:gdLst/>
            <a:ahLst/>
            <a:cxnLst/>
            <a:rect l="l" t="t" r="r" b="b"/>
            <a:pathLst>
              <a:path w="529589" h="577850">
                <a:moveTo>
                  <a:pt x="265430" y="0"/>
                </a:moveTo>
                <a:lnTo>
                  <a:pt x="221581" y="3648"/>
                </a:lnTo>
                <a:lnTo>
                  <a:pt x="180279" y="14254"/>
                </a:lnTo>
                <a:lnTo>
                  <a:pt x="142008" y="31306"/>
                </a:lnTo>
                <a:lnTo>
                  <a:pt x="107259" y="54295"/>
                </a:lnTo>
                <a:lnTo>
                  <a:pt x="76517" y="82708"/>
                </a:lnTo>
                <a:lnTo>
                  <a:pt x="50271" y="116037"/>
                </a:lnTo>
                <a:lnTo>
                  <a:pt x="29009" y="153770"/>
                </a:lnTo>
                <a:lnTo>
                  <a:pt x="13218" y="195397"/>
                </a:lnTo>
                <a:lnTo>
                  <a:pt x="3385" y="240407"/>
                </a:lnTo>
                <a:lnTo>
                  <a:pt x="0" y="288290"/>
                </a:lnTo>
                <a:lnTo>
                  <a:pt x="3385" y="336208"/>
                </a:lnTo>
                <a:lnTo>
                  <a:pt x="13218" y="381314"/>
                </a:lnTo>
                <a:lnTo>
                  <a:pt x="29009" y="423083"/>
                </a:lnTo>
                <a:lnTo>
                  <a:pt x="50271" y="460989"/>
                </a:lnTo>
                <a:lnTo>
                  <a:pt x="76517" y="494506"/>
                </a:lnTo>
                <a:lnTo>
                  <a:pt x="107259" y="523107"/>
                </a:lnTo>
                <a:lnTo>
                  <a:pt x="142008" y="546268"/>
                </a:lnTo>
                <a:lnTo>
                  <a:pt x="180279" y="563463"/>
                </a:lnTo>
                <a:lnTo>
                  <a:pt x="221581" y="574165"/>
                </a:lnTo>
                <a:lnTo>
                  <a:pt x="265430" y="577850"/>
                </a:lnTo>
                <a:lnTo>
                  <a:pt x="308933" y="574165"/>
                </a:lnTo>
                <a:lnTo>
                  <a:pt x="349961" y="563463"/>
                </a:lnTo>
                <a:lnTo>
                  <a:pt x="388016" y="546268"/>
                </a:lnTo>
                <a:lnTo>
                  <a:pt x="422605" y="523107"/>
                </a:lnTo>
                <a:lnTo>
                  <a:pt x="453231" y="494506"/>
                </a:lnTo>
                <a:lnTo>
                  <a:pt x="479399" y="460989"/>
                </a:lnTo>
                <a:lnTo>
                  <a:pt x="500614" y="423083"/>
                </a:lnTo>
                <a:lnTo>
                  <a:pt x="516381" y="381314"/>
                </a:lnTo>
                <a:lnTo>
                  <a:pt x="526205" y="336208"/>
                </a:lnTo>
                <a:lnTo>
                  <a:pt x="529589" y="288290"/>
                </a:lnTo>
                <a:lnTo>
                  <a:pt x="525422" y="235254"/>
                </a:lnTo>
                <a:lnTo>
                  <a:pt x="513374" y="185836"/>
                </a:lnTo>
                <a:lnTo>
                  <a:pt x="494124" y="140734"/>
                </a:lnTo>
                <a:lnTo>
                  <a:pt x="468351" y="100650"/>
                </a:lnTo>
                <a:lnTo>
                  <a:pt x="436735" y="66283"/>
                </a:lnTo>
                <a:lnTo>
                  <a:pt x="399955" y="38335"/>
                </a:lnTo>
                <a:lnTo>
                  <a:pt x="358692" y="17504"/>
                </a:lnTo>
                <a:lnTo>
                  <a:pt x="313623" y="4492"/>
                </a:lnTo>
                <a:lnTo>
                  <a:pt x="26543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366172" y="5746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660053" y="632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485467" y="4799332"/>
            <a:ext cx="350520" cy="972819"/>
          </a:xfrm>
          <a:custGeom>
            <a:avLst/>
            <a:gdLst/>
            <a:ahLst/>
            <a:cxnLst/>
            <a:rect l="l" t="t" r="r" b="b"/>
            <a:pathLst>
              <a:path w="262889" h="972820">
                <a:moveTo>
                  <a:pt x="262889" y="0"/>
                </a:moveTo>
                <a:lnTo>
                  <a:pt x="0" y="9728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101080" y="57467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89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208"/>
                </a:lnTo>
                <a:lnTo>
                  <a:pt x="513963" y="381314"/>
                </a:lnTo>
                <a:lnTo>
                  <a:pt x="498314" y="423083"/>
                </a:lnTo>
                <a:lnTo>
                  <a:pt x="477225" y="460989"/>
                </a:lnTo>
                <a:lnTo>
                  <a:pt x="451167" y="494506"/>
                </a:lnTo>
                <a:lnTo>
                  <a:pt x="420613" y="523107"/>
                </a:lnTo>
                <a:lnTo>
                  <a:pt x="386036" y="546268"/>
                </a:lnTo>
                <a:lnTo>
                  <a:pt x="347908" y="563463"/>
                </a:lnTo>
                <a:lnTo>
                  <a:pt x="306702" y="574165"/>
                </a:lnTo>
                <a:lnTo>
                  <a:pt x="262889" y="577850"/>
                </a:lnTo>
                <a:lnTo>
                  <a:pt x="219113" y="574165"/>
                </a:lnTo>
                <a:lnTo>
                  <a:pt x="178003" y="563463"/>
                </a:lnTo>
                <a:lnTo>
                  <a:pt x="140017" y="546268"/>
                </a:lnTo>
                <a:lnTo>
                  <a:pt x="105613" y="523107"/>
                </a:lnTo>
                <a:lnTo>
                  <a:pt x="75247" y="494506"/>
                </a:lnTo>
                <a:lnTo>
                  <a:pt x="49377" y="460989"/>
                </a:lnTo>
                <a:lnTo>
                  <a:pt x="28460" y="423083"/>
                </a:lnTo>
                <a:lnTo>
                  <a:pt x="12953" y="381314"/>
                </a:lnTo>
                <a:lnTo>
                  <a:pt x="3314" y="336208"/>
                </a:lnTo>
                <a:lnTo>
                  <a:pt x="0" y="288290"/>
                </a:lnTo>
                <a:lnTo>
                  <a:pt x="4081" y="235254"/>
                </a:lnTo>
                <a:lnTo>
                  <a:pt x="15908" y="185836"/>
                </a:lnTo>
                <a:lnTo>
                  <a:pt x="34854" y="140734"/>
                </a:lnTo>
                <a:lnTo>
                  <a:pt x="60291" y="100650"/>
                </a:lnTo>
                <a:lnTo>
                  <a:pt x="91591" y="66283"/>
                </a:lnTo>
                <a:lnTo>
                  <a:pt x="128128" y="38335"/>
                </a:lnTo>
                <a:lnTo>
                  <a:pt x="169275" y="17504"/>
                </a:lnTo>
                <a:lnTo>
                  <a:pt x="214405" y="4492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101079" y="5746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803812" y="632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642012" y="2015490"/>
            <a:ext cx="304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682655" y="1405890"/>
            <a:ext cx="270933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499947" y="2479837"/>
            <a:ext cx="316653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46355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1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878908" y="2479837"/>
            <a:ext cx="343747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67310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1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219785" y="3632838"/>
            <a:ext cx="304800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0320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737772" y="3632838"/>
            <a:ext cx="575733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R="43180" algn="ctr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16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544562" y="3655060"/>
            <a:ext cx="328505" cy="11112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spcBef>
                <a:spcPts val="73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">
              <a:spcBef>
                <a:spcPts val="720"/>
              </a:spcBef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084560" y="3632838"/>
            <a:ext cx="575733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0005" algn="ctr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920"/>
              </a:spcBef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510280" y="5010626"/>
            <a:ext cx="1742440" cy="130937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30175">
              <a:spcBef>
                <a:spcPts val="1455"/>
              </a:spcBef>
              <a:tabLst>
                <a:tab pos="1115695" algn="l"/>
              </a:tabLst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8	9</a:t>
            </a:r>
          </a:p>
          <a:p>
            <a:pPr marL="12700">
              <a:spcBef>
                <a:spcPts val="1550"/>
              </a:spcBef>
              <a:tabLst>
                <a:tab pos="1048385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14	</a:t>
            </a:r>
            <a:r>
              <a:rPr lang="en-US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 </a:t>
            </a:r>
            <a:r>
              <a:rPr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3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002868" y="5153504"/>
            <a:ext cx="633307" cy="116649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spcBef>
                <a:spcPts val="93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8445">
              <a:spcBef>
                <a:spcPts val="950"/>
              </a:spcBef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477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85600" y="670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 idx="4294967295"/>
          </p:nvPr>
        </p:nvSpPr>
        <p:spPr>
          <a:xfrm>
            <a:off x="1950721" y="414020"/>
            <a:ext cx="872659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building </a:t>
            </a:r>
            <a:r>
              <a:rPr dirty="0"/>
              <a:t>a </a:t>
            </a:r>
            <a:r>
              <a:rPr spc="-5" dirty="0"/>
              <a:t>heap</a:t>
            </a:r>
            <a:r>
              <a:rPr spc="-15" dirty="0"/>
              <a:t> </a:t>
            </a:r>
            <a:r>
              <a:rPr dirty="0"/>
              <a:t>(2)</a:t>
            </a:r>
          </a:p>
        </p:txBody>
      </p:sp>
      <p:sp>
        <p:nvSpPr>
          <p:cNvPr id="11" name="object 11"/>
          <p:cNvSpPr/>
          <p:nvPr/>
        </p:nvSpPr>
        <p:spPr>
          <a:xfrm>
            <a:off x="5716695" y="190500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19">
                <a:moveTo>
                  <a:pt x="264159" y="0"/>
                </a:moveTo>
                <a:lnTo>
                  <a:pt x="312310" y="4536"/>
                </a:lnTo>
                <a:lnTo>
                  <a:pt x="357261" y="17665"/>
                </a:lnTo>
                <a:lnTo>
                  <a:pt x="398356" y="38664"/>
                </a:lnTo>
                <a:lnTo>
                  <a:pt x="434935" y="66813"/>
                </a:lnTo>
                <a:lnTo>
                  <a:pt x="466340" y="101390"/>
                </a:lnTo>
                <a:lnTo>
                  <a:pt x="491913" y="141675"/>
                </a:lnTo>
                <a:lnTo>
                  <a:pt x="510994" y="186946"/>
                </a:lnTo>
                <a:lnTo>
                  <a:pt x="522926" y="236481"/>
                </a:lnTo>
                <a:lnTo>
                  <a:pt x="527050" y="289560"/>
                </a:lnTo>
                <a:lnTo>
                  <a:pt x="522926" y="342638"/>
                </a:lnTo>
                <a:lnTo>
                  <a:pt x="510994" y="392173"/>
                </a:lnTo>
                <a:lnTo>
                  <a:pt x="491913" y="437444"/>
                </a:lnTo>
                <a:lnTo>
                  <a:pt x="466340" y="477729"/>
                </a:lnTo>
                <a:lnTo>
                  <a:pt x="434935" y="512306"/>
                </a:lnTo>
                <a:lnTo>
                  <a:pt x="398356" y="540455"/>
                </a:lnTo>
                <a:lnTo>
                  <a:pt x="357261" y="561454"/>
                </a:lnTo>
                <a:lnTo>
                  <a:pt x="312310" y="574583"/>
                </a:lnTo>
                <a:lnTo>
                  <a:pt x="264159" y="579120"/>
                </a:lnTo>
                <a:lnTo>
                  <a:pt x="220347" y="575435"/>
                </a:lnTo>
                <a:lnTo>
                  <a:pt x="179141" y="564733"/>
                </a:lnTo>
                <a:lnTo>
                  <a:pt x="141013" y="547538"/>
                </a:lnTo>
                <a:lnTo>
                  <a:pt x="106436" y="524377"/>
                </a:lnTo>
                <a:lnTo>
                  <a:pt x="75882" y="495776"/>
                </a:lnTo>
                <a:lnTo>
                  <a:pt x="49824" y="462259"/>
                </a:lnTo>
                <a:lnTo>
                  <a:pt x="28735" y="424353"/>
                </a:lnTo>
                <a:lnTo>
                  <a:pt x="13086" y="382584"/>
                </a:lnTo>
                <a:lnTo>
                  <a:pt x="3350" y="337478"/>
                </a:lnTo>
                <a:lnTo>
                  <a:pt x="0" y="289560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16693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19427" y="2484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50360" y="24053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1270000" y="0"/>
                </a:moveTo>
                <a:lnTo>
                  <a:pt x="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76320" y="30365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2890" y="0"/>
                </a:moveTo>
                <a:lnTo>
                  <a:pt x="306702" y="3649"/>
                </a:lnTo>
                <a:lnTo>
                  <a:pt x="347908" y="14264"/>
                </a:lnTo>
                <a:lnTo>
                  <a:pt x="386036" y="31341"/>
                </a:lnTo>
                <a:lnTo>
                  <a:pt x="420613" y="54376"/>
                </a:lnTo>
                <a:lnTo>
                  <a:pt x="451167" y="82867"/>
                </a:lnTo>
                <a:lnTo>
                  <a:pt x="477225" y="116311"/>
                </a:lnTo>
                <a:lnTo>
                  <a:pt x="498314" y="154205"/>
                </a:lnTo>
                <a:lnTo>
                  <a:pt x="513963" y="196047"/>
                </a:lnTo>
                <a:lnTo>
                  <a:pt x="523699" y="241333"/>
                </a:lnTo>
                <a:lnTo>
                  <a:pt x="527050" y="289559"/>
                </a:lnTo>
                <a:lnTo>
                  <a:pt x="523699" y="337478"/>
                </a:lnTo>
                <a:lnTo>
                  <a:pt x="513963" y="382584"/>
                </a:lnTo>
                <a:lnTo>
                  <a:pt x="498314" y="424353"/>
                </a:lnTo>
                <a:lnTo>
                  <a:pt x="477225" y="462259"/>
                </a:lnTo>
                <a:lnTo>
                  <a:pt x="451167" y="495776"/>
                </a:lnTo>
                <a:lnTo>
                  <a:pt x="420613" y="524377"/>
                </a:lnTo>
                <a:lnTo>
                  <a:pt x="386036" y="547538"/>
                </a:lnTo>
                <a:lnTo>
                  <a:pt x="347908" y="564733"/>
                </a:lnTo>
                <a:lnTo>
                  <a:pt x="306702" y="575435"/>
                </a:lnTo>
                <a:lnTo>
                  <a:pt x="262890" y="579119"/>
                </a:lnTo>
                <a:lnTo>
                  <a:pt x="214739" y="574583"/>
                </a:lnTo>
                <a:lnTo>
                  <a:pt x="169788" y="561454"/>
                </a:lnTo>
                <a:lnTo>
                  <a:pt x="128693" y="540455"/>
                </a:lnTo>
                <a:lnTo>
                  <a:pt x="92114" y="512306"/>
                </a:lnTo>
                <a:lnTo>
                  <a:pt x="60709" y="477729"/>
                </a:lnTo>
                <a:lnTo>
                  <a:pt x="35136" y="437444"/>
                </a:lnTo>
                <a:lnTo>
                  <a:pt x="16055" y="392173"/>
                </a:lnTo>
                <a:lnTo>
                  <a:pt x="4123" y="342638"/>
                </a:lnTo>
                <a:lnTo>
                  <a:pt x="0" y="289559"/>
                </a:lnTo>
                <a:lnTo>
                  <a:pt x="3348" y="241333"/>
                </a:lnTo>
                <a:lnTo>
                  <a:pt x="13075" y="196047"/>
                </a:lnTo>
                <a:lnTo>
                  <a:pt x="28700" y="154205"/>
                </a:lnTo>
                <a:lnTo>
                  <a:pt x="49743" y="116311"/>
                </a:lnTo>
                <a:lnTo>
                  <a:pt x="75723" y="82867"/>
                </a:lnTo>
                <a:lnTo>
                  <a:pt x="106161" y="54376"/>
                </a:lnTo>
                <a:lnTo>
                  <a:pt x="140577" y="31341"/>
                </a:lnTo>
                <a:lnTo>
                  <a:pt x="178490" y="14264"/>
                </a:lnTo>
                <a:lnTo>
                  <a:pt x="219421" y="3649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76319" y="3036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79052" y="3615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39720" y="356362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622300" y="0"/>
                </a:moveTo>
                <a:lnTo>
                  <a:pt x="0" y="6832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65680" y="416814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89" y="0"/>
                </a:moveTo>
                <a:lnTo>
                  <a:pt x="306702" y="3684"/>
                </a:lnTo>
                <a:lnTo>
                  <a:pt x="347908" y="14386"/>
                </a:lnTo>
                <a:lnTo>
                  <a:pt x="386036" y="31581"/>
                </a:lnTo>
                <a:lnTo>
                  <a:pt x="420613" y="54742"/>
                </a:lnTo>
                <a:lnTo>
                  <a:pt x="451167" y="83343"/>
                </a:lnTo>
                <a:lnTo>
                  <a:pt x="477225" y="116860"/>
                </a:lnTo>
                <a:lnTo>
                  <a:pt x="498314" y="154766"/>
                </a:lnTo>
                <a:lnTo>
                  <a:pt x="513963" y="196535"/>
                </a:lnTo>
                <a:lnTo>
                  <a:pt x="523699" y="241641"/>
                </a:lnTo>
                <a:lnTo>
                  <a:pt x="527050" y="289560"/>
                </a:lnTo>
                <a:lnTo>
                  <a:pt x="523699" y="337442"/>
                </a:lnTo>
                <a:lnTo>
                  <a:pt x="513963" y="382452"/>
                </a:lnTo>
                <a:lnTo>
                  <a:pt x="498314" y="424079"/>
                </a:lnTo>
                <a:lnTo>
                  <a:pt x="477225" y="461812"/>
                </a:lnTo>
                <a:lnTo>
                  <a:pt x="451167" y="495141"/>
                </a:lnTo>
                <a:lnTo>
                  <a:pt x="420613" y="523554"/>
                </a:lnTo>
                <a:lnTo>
                  <a:pt x="386036" y="546543"/>
                </a:lnTo>
                <a:lnTo>
                  <a:pt x="347908" y="563595"/>
                </a:lnTo>
                <a:lnTo>
                  <a:pt x="306702" y="574201"/>
                </a:lnTo>
                <a:lnTo>
                  <a:pt x="262889" y="577850"/>
                </a:lnTo>
                <a:lnTo>
                  <a:pt x="214739" y="573357"/>
                </a:lnTo>
                <a:lnTo>
                  <a:pt x="169788" y="560345"/>
                </a:lnTo>
                <a:lnTo>
                  <a:pt x="128693" y="539514"/>
                </a:lnTo>
                <a:lnTo>
                  <a:pt x="92114" y="511566"/>
                </a:lnTo>
                <a:lnTo>
                  <a:pt x="60709" y="477199"/>
                </a:lnTo>
                <a:lnTo>
                  <a:pt x="35136" y="437115"/>
                </a:lnTo>
                <a:lnTo>
                  <a:pt x="16055" y="392013"/>
                </a:lnTo>
                <a:lnTo>
                  <a:pt x="4123" y="342595"/>
                </a:lnTo>
                <a:lnTo>
                  <a:pt x="0" y="289560"/>
                </a:lnTo>
                <a:lnTo>
                  <a:pt x="4123" y="236481"/>
                </a:lnTo>
                <a:lnTo>
                  <a:pt x="16055" y="186946"/>
                </a:lnTo>
                <a:lnTo>
                  <a:pt x="35136" y="141675"/>
                </a:lnTo>
                <a:lnTo>
                  <a:pt x="60709" y="101390"/>
                </a:lnTo>
                <a:lnTo>
                  <a:pt x="92114" y="66813"/>
                </a:lnTo>
                <a:lnTo>
                  <a:pt x="128693" y="38664"/>
                </a:lnTo>
                <a:lnTo>
                  <a:pt x="169788" y="17665"/>
                </a:lnTo>
                <a:lnTo>
                  <a:pt x="214739" y="4536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65680" y="4168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68413" y="4747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16400" y="3536950"/>
            <a:ext cx="829733" cy="684530"/>
          </a:xfrm>
          <a:custGeom>
            <a:avLst/>
            <a:gdLst/>
            <a:ahLst/>
            <a:cxnLst/>
            <a:rect l="l" t="t" r="r" b="b"/>
            <a:pathLst>
              <a:path w="622300" h="684529">
                <a:moveTo>
                  <a:pt x="0" y="0"/>
                </a:moveTo>
                <a:lnTo>
                  <a:pt x="622300" y="6845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17439" y="414274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60" y="0"/>
                </a:moveTo>
                <a:lnTo>
                  <a:pt x="220347" y="3648"/>
                </a:lnTo>
                <a:lnTo>
                  <a:pt x="179141" y="14254"/>
                </a:lnTo>
                <a:lnTo>
                  <a:pt x="141013" y="31306"/>
                </a:lnTo>
                <a:lnTo>
                  <a:pt x="106436" y="54295"/>
                </a:lnTo>
                <a:lnTo>
                  <a:pt x="75882" y="82708"/>
                </a:lnTo>
                <a:lnTo>
                  <a:pt x="49824" y="116037"/>
                </a:lnTo>
                <a:lnTo>
                  <a:pt x="28735" y="153770"/>
                </a:lnTo>
                <a:lnTo>
                  <a:pt x="13086" y="195397"/>
                </a:lnTo>
                <a:lnTo>
                  <a:pt x="3350" y="240407"/>
                </a:lnTo>
                <a:lnTo>
                  <a:pt x="0" y="288290"/>
                </a:lnTo>
                <a:lnTo>
                  <a:pt x="3350" y="336208"/>
                </a:lnTo>
                <a:lnTo>
                  <a:pt x="13086" y="381314"/>
                </a:lnTo>
                <a:lnTo>
                  <a:pt x="28735" y="423083"/>
                </a:lnTo>
                <a:lnTo>
                  <a:pt x="49824" y="460989"/>
                </a:lnTo>
                <a:lnTo>
                  <a:pt x="75882" y="494506"/>
                </a:lnTo>
                <a:lnTo>
                  <a:pt x="106436" y="523107"/>
                </a:lnTo>
                <a:lnTo>
                  <a:pt x="141013" y="546268"/>
                </a:lnTo>
                <a:lnTo>
                  <a:pt x="179141" y="563463"/>
                </a:lnTo>
                <a:lnTo>
                  <a:pt x="220347" y="574165"/>
                </a:lnTo>
                <a:lnTo>
                  <a:pt x="264160" y="577850"/>
                </a:lnTo>
                <a:lnTo>
                  <a:pt x="307936" y="574165"/>
                </a:lnTo>
                <a:lnTo>
                  <a:pt x="349046" y="563463"/>
                </a:lnTo>
                <a:lnTo>
                  <a:pt x="387032" y="546268"/>
                </a:lnTo>
                <a:lnTo>
                  <a:pt x="421436" y="523107"/>
                </a:lnTo>
                <a:lnTo>
                  <a:pt x="451802" y="494506"/>
                </a:lnTo>
                <a:lnTo>
                  <a:pt x="477672" y="460989"/>
                </a:lnTo>
                <a:lnTo>
                  <a:pt x="498589" y="423083"/>
                </a:lnTo>
                <a:lnTo>
                  <a:pt x="514096" y="381314"/>
                </a:lnTo>
                <a:lnTo>
                  <a:pt x="523735" y="336208"/>
                </a:lnTo>
                <a:lnTo>
                  <a:pt x="527050" y="288290"/>
                </a:lnTo>
                <a:lnTo>
                  <a:pt x="522968" y="235254"/>
                </a:lnTo>
                <a:lnTo>
                  <a:pt x="511141" y="185836"/>
                </a:lnTo>
                <a:lnTo>
                  <a:pt x="492195" y="140734"/>
                </a:lnTo>
                <a:lnTo>
                  <a:pt x="466758" y="100650"/>
                </a:lnTo>
                <a:lnTo>
                  <a:pt x="435458" y="66283"/>
                </a:lnTo>
                <a:lnTo>
                  <a:pt x="398921" y="38335"/>
                </a:lnTo>
                <a:lnTo>
                  <a:pt x="357774" y="17504"/>
                </a:lnTo>
                <a:lnTo>
                  <a:pt x="312644" y="4492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20172" y="4142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17439" y="4720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56772" y="2405379"/>
            <a:ext cx="1693333" cy="711200"/>
          </a:xfrm>
          <a:custGeom>
            <a:avLst/>
            <a:gdLst/>
            <a:ahLst/>
            <a:cxnLst/>
            <a:rect l="l" t="t" r="r" b="b"/>
            <a:pathLst>
              <a:path w="1270000" h="711200">
                <a:moveTo>
                  <a:pt x="0" y="0"/>
                </a:moveTo>
                <a:lnTo>
                  <a:pt x="1270000" y="711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953588" y="3011170"/>
            <a:ext cx="702733" cy="579120"/>
          </a:xfrm>
          <a:custGeom>
            <a:avLst/>
            <a:gdLst/>
            <a:ahLst/>
            <a:cxnLst/>
            <a:rect l="l" t="t" r="r" b="b"/>
            <a:pathLst>
              <a:path w="527050" h="579120">
                <a:moveTo>
                  <a:pt x="264160" y="0"/>
                </a:moveTo>
                <a:lnTo>
                  <a:pt x="220347" y="3684"/>
                </a:lnTo>
                <a:lnTo>
                  <a:pt x="179141" y="14386"/>
                </a:lnTo>
                <a:lnTo>
                  <a:pt x="141013" y="31581"/>
                </a:lnTo>
                <a:lnTo>
                  <a:pt x="106436" y="54742"/>
                </a:lnTo>
                <a:lnTo>
                  <a:pt x="75882" y="83343"/>
                </a:lnTo>
                <a:lnTo>
                  <a:pt x="49824" y="116860"/>
                </a:lnTo>
                <a:lnTo>
                  <a:pt x="28735" y="154766"/>
                </a:lnTo>
                <a:lnTo>
                  <a:pt x="13086" y="196535"/>
                </a:lnTo>
                <a:lnTo>
                  <a:pt x="3350" y="241641"/>
                </a:lnTo>
                <a:lnTo>
                  <a:pt x="0" y="289559"/>
                </a:lnTo>
                <a:lnTo>
                  <a:pt x="3350" y="337478"/>
                </a:lnTo>
                <a:lnTo>
                  <a:pt x="13086" y="382584"/>
                </a:lnTo>
                <a:lnTo>
                  <a:pt x="28735" y="424353"/>
                </a:lnTo>
                <a:lnTo>
                  <a:pt x="49824" y="462259"/>
                </a:lnTo>
                <a:lnTo>
                  <a:pt x="75882" y="495776"/>
                </a:lnTo>
                <a:lnTo>
                  <a:pt x="106436" y="524377"/>
                </a:lnTo>
                <a:lnTo>
                  <a:pt x="141013" y="547538"/>
                </a:lnTo>
                <a:lnTo>
                  <a:pt x="179141" y="564733"/>
                </a:lnTo>
                <a:lnTo>
                  <a:pt x="220347" y="575435"/>
                </a:lnTo>
                <a:lnTo>
                  <a:pt x="264160" y="579119"/>
                </a:lnTo>
                <a:lnTo>
                  <a:pt x="312310" y="574583"/>
                </a:lnTo>
                <a:lnTo>
                  <a:pt x="357261" y="561454"/>
                </a:lnTo>
                <a:lnTo>
                  <a:pt x="398356" y="540455"/>
                </a:lnTo>
                <a:lnTo>
                  <a:pt x="434935" y="512306"/>
                </a:lnTo>
                <a:lnTo>
                  <a:pt x="466340" y="477729"/>
                </a:lnTo>
                <a:lnTo>
                  <a:pt x="491913" y="437444"/>
                </a:lnTo>
                <a:lnTo>
                  <a:pt x="510994" y="392173"/>
                </a:lnTo>
                <a:lnTo>
                  <a:pt x="522926" y="342638"/>
                </a:lnTo>
                <a:lnTo>
                  <a:pt x="527050" y="289559"/>
                </a:lnTo>
                <a:lnTo>
                  <a:pt x="522926" y="236481"/>
                </a:lnTo>
                <a:lnTo>
                  <a:pt x="510994" y="186946"/>
                </a:lnTo>
                <a:lnTo>
                  <a:pt x="491913" y="141675"/>
                </a:lnTo>
                <a:lnTo>
                  <a:pt x="466340" y="101390"/>
                </a:lnTo>
                <a:lnTo>
                  <a:pt x="434935" y="66813"/>
                </a:lnTo>
                <a:lnTo>
                  <a:pt x="398356" y="38664"/>
                </a:lnTo>
                <a:lnTo>
                  <a:pt x="357261" y="17665"/>
                </a:lnTo>
                <a:lnTo>
                  <a:pt x="312310" y="4536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656320" y="301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51893" y="35902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561493" y="3538220"/>
            <a:ext cx="831427" cy="683260"/>
          </a:xfrm>
          <a:custGeom>
            <a:avLst/>
            <a:gdLst/>
            <a:ahLst/>
            <a:cxnLst/>
            <a:rect l="l" t="t" r="r" b="b"/>
            <a:pathLst>
              <a:path w="623570" h="683260">
                <a:moveTo>
                  <a:pt x="0" y="0"/>
                </a:moveTo>
                <a:lnTo>
                  <a:pt x="623570" y="6832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264227" y="414274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59" y="0"/>
                </a:moveTo>
                <a:lnTo>
                  <a:pt x="220347" y="3684"/>
                </a:lnTo>
                <a:lnTo>
                  <a:pt x="179141" y="14386"/>
                </a:lnTo>
                <a:lnTo>
                  <a:pt x="141013" y="31581"/>
                </a:lnTo>
                <a:lnTo>
                  <a:pt x="106436" y="54742"/>
                </a:lnTo>
                <a:lnTo>
                  <a:pt x="75882" y="83343"/>
                </a:lnTo>
                <a:lnTo>
                  <a:pt x="49824" y="116860"/>
                </a:lnTo>
                <a:lnTo>
                  <a:pt x="28735" y="154766"/>
                </a:lnTo>
                <a:lnTo>
                  <a:pt x="13086" y="196535"/>
                </a:lnTo>
                <a:lnTo>
                  <a:pt x="3350" y="241641"/>
                </a:lnTo>
                <a:lnTo>
                  <a:pt x="0" y="289560"/>
                </a:lnTo>
                <a:lnTo>
                  <a:pt x="3350" y="337442"/>
                </a:lnTo>
                <a:lnTo>
                  <a:pt x="13086" y="382452"/>
                </a:lnTo>
                <a:lnTo>
                  <a:pt x="28735" y="424079"/>
                </a:lnTo>
                <a:lnTo>
                  <a:pt x="49824" y="461812"/>
                </a:lnTo>
                <a:lnTo>
                  <a:pt x="75882" y="495141"/>
                </a:lnTo>
                <a:lnTo>
                  <a:pt x="106436" y="523554"/>
                </a:lnTo>
                <a:lnTo>
                  <a:pt x="141013" y="546543"/>
                </a:lnTo>
                <a:lnTo>
                  <a:pt x="179141" y="563595"/>
                </a:lnTo>
                <a:lnTo>
                  <a:pt x="220347" y="574201"/>
                </a:lnTo>
                <a:lnTo>
                  <a:pt x="264159" y="577850"/>
                </a:lnTo>
                <a:lnTo>
                  <a:pt x="312310" y="573357"/>
                </a:lnTo>
                <a:lnTo>
                  <a:pt x="357261" y="560345"/>
                </a:lnTo>
                <a:lnTo>
                  <a:pt x="398356" y="539514"/>
                </a:lnTo>
                <a:lnTo>
                  <a:pt x="434935" y="511566"/>
                </a:lnTo>
                <a:lnTo>
                  <a:pt x="466340" y="477199"/>
                </a:lnTo>
                <a:lnTo>
                  <a:pt x="491913" y="437115"/>
                </a:lnTo>
                <a:lnTo>
                  <a:pt x="510994" y="392013"/>
                </a:lnTo>
                <a:lnTo>
                  <a:pt x="522926" y="342595"/>
                </a:lnTo>
                <a:lnTo>
                  <a:pt x="527050" y="289560"/>
                </a:lnTo>
                <a:lnTo>
                  <a:pt x="522926" y="236481"/>
                </a:lnTo>
                <a:lnTo>
                  <a:pt x="510994" y="186946"/>
                </a:lnTo>
                <a:lnTo>
                  <a:pt x="491913" y="141675"/>
                </a:lnTo>
                <a:lnTo>
                  <a:pt x="466340" y="101390"/>
                </a:lnTo>
                <a:lnTo>
                  <a:pt x="434935" y="66813"/>
                </a:lnTo>
                <a:lnTo>
                  <a:pt x="398356" y="38664"/>
                </a:lnTo>
                <a:lnTo>
                  <a:pt x="357261" y="17665"/>
                </a:lnTo>
                <a:lnTo>
                  <a:pt x="312310" y="4536"/>
                </a:lnTo>
                <a:lnTo>
                  <a:pt x="26415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966959" y="4142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264225" y="4721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186507" y="3511550"/>
            <a:ext cx="829733" cy="683260"/>
          </a:xfrm>
          <a:custGeom>
            <a:avLst/>
            <a:gdLst/>
            <a:ahLst/>
            <a:cxnLst/>
            <a:rect l="l" t="t" r="r" b="b"/>
            <a:pathLst>
              <a:path w="622300" h="683260">
                <a:moveTo>
                  <a:pt x="622300" y="0"/>
                </a:moveTo>
                <a:lnTo>
                  <a:pt x="0" y="6832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610772" y="411607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4160" y="0"/>
                </a:moveTo>
                <a:lnTo>
                  <a:pt x="312310" y="4536"/>
                </a:lnTo>
                <a:lnTo>
                  <a:pt x="357261" y="17665"/>
                </a:lnTo>
                <a:lnTo>
                  <a:pt x="398356" y="38664"/>
                </a:lnTo>
                <a:lnTo>
                  <a:pt x="434935" y="66813"/>
                </a:lnTo>
                <a:lnTo>
                  <a:pt x="466340" y="101390"/>
                </a:lnTo>
                <a:lnTo>
                  <a:pt x="491913" y="141675"/>
                </a:lnTo>
                <a:lnTo>
                  <a:pt x="510994" y="186946"/>
                </a:lnTo>
                <a:lnTo>
                  <a:pt x="522926" y="236481"/>
                </a:lnTo>
                <a:lnTo>
                  <a:pt x="527050" y="289559"/>
                </a:lnTo>
                <a:lnTo>
                  <a:pt x="522926" y="342595"/>
                </a:lnTo>
                <a:lnTo>
                  <a:pt x="510994" y="392013"/>
                </a:lnTo>
                <a:lnTo>
                  <a:pt x="491913" y="437115"/>
                </a:lnTo>
                <a:lnTo>
                  <a:pt x="466340" y="477199"/>
                </a:lnTo>
                <a:lnTo>
                  <a:pt x="434935" y="511566"/>
                </a:lnTo>
                <a:lnTo>
                  <a:pt x="398356" y="539514"/>
                </a:lnTo>
                <a:lnTo>
                  <a:pt x="357261" y="560345"/>
                </a:lnTo>
                <a:lnTo>
                  <a:pt x="312310" y="573357"/>
                </a:lnTo>
                <a:lnTo>
                  <a:pt x="264160" y="577849"/>
                </a:lnTo>
                <a:lnTo>
                  <a:pt x="220347" y="574201"/>
                </a:lnTo>
                <a:lnTo>
                  <a:pt x="179141" y="563595"/>
                </a:lnTo>
                <a:lnTo>
                  <a:pt x="141013" y="546543"/>
                </a:lnTo>
                <a:lnTo>
                  <a:pt x="106436" y="523554"/>
                </a:lnTo>
                <a:lnTo>
                  <a:pt x="75882" y="495141"/>
                </a:lnTo>
                <a:lnTo>
                  <a:pt x="49824" y="461812"/>
                </a:lnTo>
                <a:lnTo>
                  <a:pt x="28735" y="424079"/>
                </a:lnTo>
                <a:lnTo>
                  <a:pt x="13086" y="382452"/>
                </a:lnTo>
                <a:lnTo>
                  <a:pt x="3350" y="337442"/>
                </a:lnTo>
                <a:lnTo>
                  <a:pt x="0" y="289559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6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610772" y="4116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13505" y="4695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072640" y="4721859"/>
            <a:ext cx="350520" cy="974090"/>
          </a:xfrm>
          <a:custGeom>
            <a:avLst/>
            <a:gdLst/>
            <a:ahLst/>
            <a:cxnLst/>
            <a:rect l="l" t="t" r="r" b="b"/>
            <a:pathLst>
              <a:path w="262889" h="974089">
                <a:moveTo>
                  <a:pt x="262889" y="0"/>
                </a:moveTo>
                <a:lnTo>
                  <a:pt x="0" y="9740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89948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90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208"/>
                </a:lnTo>
                <a:lnTo>
                  <a:pt x="513963" y="381314"/>
                </a:lnTo>
                <a:lnTo>
                  <a:pt x="498314" y="423083"/>
                </a:lnTo>
                <a:lnTo>
                  <a:pt x="477225" y="460989"/>
                </a:lnTo>
                <a:lnTo>
                  <a:pt x="451167" y="494506"/>
                </a:lnTo>
                <a:lnTo>
                  <a:pt x="420613" y="523107"/>
                </a:lnTo>
                <a:lnTo>
                  <a:pt x="386036" y="546268"/>
                </a:lnTo>
                <a:lnTo>
                  <a:pt x="347908" y="563463"/>
                </a:lnTo>
                <a:lnTo>
                  <a:pt x="306702" y="574165"/>
                </a:lnTo>
                <a:lnTo>
                  <a:pt x="262890" y="577850"/>
                </a:lnTo>
                <a:lnTo>
                  <a:pt x="219113" y="574165"/>
                </a:lnTo>
                <a:lnTo>
                  <a:pt x="178003" y="563463"/>
                </a:lnTo>
                <a:lnTo>
                  <a:pt x="140017" y="546268"/>
                </a:lnTo>
                <a:lnTo>
                  <a:pt x="105613" y="523107"/>
                </a:lnTo>
                <a:lnTo>
                  <a:pt x="75247" y="494506"/>
                </a:lnTo>
                <a:lnTo>
                  <a:pt x="49377" y="460989"/>
                </a:lnTo>
                <a:lnTo>
                  <a:pt x="28460" y="423083"/>
                </a:lnTo>
                <a:lnTo>
                  <a:pt x="12953" y="381314"/>
                </a:lnTo>
                <a:lnTo>
                  <a:pt x="3314" y="336208"/>
                </a:lnTo>
                <a:lnTo>
                  <a:pt x="0" y="288290"/>
                </a:lnTo>
                <a:lnTo>
                  <a:pt x="4081" y="235254"/>
                </a:lnTo>
                <a:lnTo>
                  <a:pt x="15908" y="185836"/>
                </a:lnTo>
                <a:lnTo>
                  <a:pt x="34854" y="140734"/>
                </a:lnTo>
                <a:lnTo>
                  <a:pt x="60291" y="100650"/>
                </a:lnTo>
                <a:lnTo>
                  <a:pt x="91591" y="66283"/>
                </a:lnTo>
                <a:lnTo>
                  <a:pt x="128128" y="38335"/>
                </a:lnTo>
                <a:lnTo>
                  <a:pt x="169275" y="17504"/>
                </a:lnTo>
                <a:lnTo>
                  <a:pt x="214405" y="4492"/>
                </a:lnTo>
                <a:lnTo>
                  <a:pt x="26289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689947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392680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41413" y="4721859"/>
            <a:ext cx="445347" cy="1000760"/>
          </a:xfrm>
          <a:custGeom>
            <a:avLst/>
            <a:gdLst/>
            <a:ahLst/>
            <a:cxnLst/>
            <a:rect l="l" t="t" r="r" b="b"/>
            <a:pathLst>
              <a:path w="334010" h="1000760">
                <a:moveTo>
                  <a:pt x="0" y="0"/>
                </a:moveTo>
                <a:lnTo>
                  <a:pt x="334009" y="10007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936240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89" y="0"/>
                </a:moveTo>
                <a:lnTo>
                  <a:pt x="214739" y="4492"/>
                </a:lnTo>
                <a:lnTo>
                  <a:pt x="169788" y="17504"/>
                </a:lnTo>
                <a:lnTo>
                  <a:pt x="128693" y="38335"/>
                </a:lnTo>
                <a:lnTo>
                  <a:pt x="92114" y="66283"/>
                </a:lnTo>
                <a:lnTo>
                  <a:pt x="60709" y="100650"/>
                </a:lnTo>
                <a:lnTo>
                  <a:pt x="35136" y="140734"/>
                </a:lnTo>
                <a:lnTo>
                  <a:pt x="16055" y="185836"/>
                </a:lnTo>
                <a:lnTo>
                  <a:pt x="4123" y="235254"/>
                </a:lnTo>
                <a:lnTo>
                  <a:pt x="0" y="288290"/>
                </a:lnTo>
                <a:lnTo>
                  <a:pt x="4123" y="341368"/>
                </a:lnTo>
                <a:lnTo>
                  <a:pt x="16055" y="390903"/>
                </a:lnTo>
                <a:lnTo>
                  <a:pt x="35136" y="436174"/>
                </a:lnTo>
                <a:lnTo>
                  <a:pt x="60709" y="476459"/>
                </a:lnTo>
                <a:lnTo>
                  <a:pt x="92114" y="511036"/>
                </a:lnTo>
                <a:lnTo>
                  <a:pt x="128693" y="539185"/>
                </a:lnTo>
                <a:lnTo>
                  <a:pt x="169788" y="560184"/>
                </a:lnTo>
                <a:lnTo>
                  <a:pt x="214739" y="573313"/>
                </a:lnTo>
                <a:lnTo>
                  <a:pt x="262889" y="577850"/>
                </a:lnTo>
                <a:lnTo>
                  <a:pt x="306702" y="574165"/>
                </a:lnTo>
                <a:lnTo>
                  <a:pt x="347908" y="563463"/>
                </a:lnTo>
                <a:lnTo>
                  <a:pt x="386036" y="546268"/>
                </a:lnTo>
                <a:lnTo>
                  <a:pt x="420613" y="523107"/>
                </a:lnTo>
                <a:lnTo>
                  <a:pt x="451167" y="494506"/>
                </a:lnTo>
                <a:lnTo>
                  <a:pt x="477225" y="460989"/>
                </a:lnTo>
                <a:lnTo>
                  <a:pt x="498314" y="423083"/>
                </a:lnTo>
                <a:lnTo>
                  <a:pt x="513963" y="381314"/>
                </a:lnTo>
                <a:lnTo>
                  <a:pt x="523699" y="336208"/>
                </a:lnTo>
                <a:lnTo>
                  <a:pt x="527050" y="288290"/>
                </a:lnTo>
                <a:lnTo>
                  <a:pt x="523699" y="240407"/>
                </a:lnTo>
                <a:lnTo>
                  <a:pt x="513963" y="195397"/>
                </a:lnTo>
                <a:lnTo>
                  <a:pt x="498314" y="153770"/>
                </a:lnTo>
                <a:lnTo>
                  <a:pt x="477225" y="116037"/>
                </a:lnTo>
                <a:lnTo>
                  <a:pt x="451167" y="82708"/>
                </a:lnTo>
                <a:lnTo>
                  <a:pt x="420613" y="54295"/>
                </a:lnTo>
                <a:lnTo>
                  <a:pt x="386036" y="31306"/>
                </a:lnTo>
                <a:lnTo>
                  <a:pt x="347908" y="14254"/>
                </a:lnTo>
                <a:lnTo>
                  <a:pt x="306702" y="3648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638972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936239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759960" y="4721859"/>
            <a:ext cx="350520" cy="974090"/>
          </a:xfrm>
          <a:custGeom>
            <a:avLst/>
            <a:gdLst/>
            <a:ahLst/>
            <a:cxnLst/>
            <a:rect l="l" t="t" r="r" b="b"/>
            <a:pathLst>
              <a:path w="262889" h="974089">
                <a:moveTo>
                  <a:pt x="262889" y="0"/>
                </a:moveTo>
                <a:lnTo>
                  <a:pt x="0" y="9740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373880" y="5670550"/>
            <a:ext cx="702733" cy="577850"/>
          </a:xfrm>
          <a:custGeom>
            <a:avLst/>
            <a:gdLst/>
            <a:ahLst/>
            <a:cxnLst/>
            <a:rect l="l" t="t" r="r" b="b"/>
            <a:pathLst>
              <a:path w="527050" h="577850">
                <a:moveTo>
                  <a:pt x="262889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208"/>
                </a:lnTo>
                <a:lnTo>
                  <a:pt x="513963" y="381314"/>
                </a:lnTo>
                <a:lnTo>
                  <a:pt x="498314" y="423083"/>
                </a:lnTo>
                <a:lnTo>
                  <a:pt x="477225" y="460989"/>
                </a:lnTo>
                <a:lnTo>
                  <a:pt x="451167" y="494506"/>
                </a:lnTo>
                <a:lnTo>
                  <a:pt x="420613" y="523107"/>
                </a:lnTo>
                <a:lnTo>
                  <a:pt x="386036" y="546268"/>
                </a:lnTo>
                <a:lnTo>
                  <a:pt x="347908" y="563463"/>
                </a:lnTo>
                <a:lnTo>
                  <a:pt x="306702" y="574165"/>
                </a:lnTo>
                <a:lnTo>
                  <a:pt x="262889" y="577850"/>
                </a:lnTo>
                <a:lnTo>
                  <a:pt x="214739" y="573313"/>
                </a:lnTo>
                <a:lnTo>
                  <a:pt x="169788" y="560184"/>
                </a:lnTo>
                <a:lnTo>
                  <a:pt x="128693" y="539185"/>
                </a:lnTo>
                <a:lnTo>
                  <a:pt x="92114" y="511036"/>
                </a:lnTo>
                <a:lnTo>
                  <a:pt x="60709" y="476459"/>
                </a:lnTo>
                <a:lnTo>
                  <a:pt x="35136" y="436174"/>
                </a:lnTo>
                <a:lnTo>
                  <a:pt x="16055" y="390903"/>
                </a:lnTo>
                <a:lnTo>
                  <a:pt x="4123" y="341368"/>
                </a:lnTo>
                <a:lnTo>
                  <a:pt x="0" y="288290"/>
                </a:lnTo>
                <a:lnTo>
                  <a:pt x="4123" y="235254"/>
                </a:lnTo>
                <a:lnTo>
                  <a:pt x="16055" y="185836"/>
                </a:lnTo>
                <a:lnTo>
                  <a:pt x="35136" y="140734"/>
                </a:lnTo>
                <a:lnTo>
                  <a:pt x="60709" y="100650"/>
                </a:lnTo>
                <a:lnTo>
                  <a:pt x="92114" y="66283"/>
                </a:lnTo>
                <a:lnTo>
                  <a:pt x="128693" y="38335"/>
                </a:lnTo>
                <a:lnTo>
                  <a:pt x="169788" y="17504"/>
                </a:lnTo>
                <a:lnTo>
                  <a:pt x="214739" y="4492"/>
                </a:lnTo>
                <a:lnTo>
                  <a:pt x="262889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373879" y="567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076612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916505" y="1170781"/>
            <a:ext cx="313267" cy="128079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44450">
              <a:spcBef>
                <a:spcPts val="135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43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784773" y="5144120"/>
            <a:ext cx="577427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ctr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55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168228" y="5144120"/>
            <a:ext cx="357293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35" algn="ctr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32384" algn="ctr">
              <a:spcBef>
                <a:spcPts val="155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277362" y="5220320"/>
            <a:ext cx="631612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5"/>
              </a:lnSpc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7175">
              <a:spcBef>
                <a:spcPts val="95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774440" y="2403637"/>
            <a:ext cx="313267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44450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1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153401" y="2403637"/>
            <a:ext cx="343747" cy="11804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67310">
              <a:spcBef>
                <a:spcPts val="98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1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495972" y="3556636"/>
            <a:ext cx="304800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9685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9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12268" y="3556636"/>
            <a:ext cx="577427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R="43815" algn="ctr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92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819056" y="3578860"/>
            <a:ext cx="328505" cy="11112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spcBef>
                <a:spcPts val="730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0480">
              <a:spcBef>
                <a:spcPts val="720"/>
              </a:spcBef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359053" y="3556636"/>
            <a:ext cx="577427" cy="1158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9370" algn="ctr">
              <a:spcBef>
                <a:spcPts val="905"/>
              </a:spcBef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920"/>
              </a:spcBef>
            </a:pPr>
            <a:r>
              <a:rPr sz="3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699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49930</TotalTime>
  <Words>1109</Words>
  <Application>Microsoft Office PowerPoint</Application>
  <PresentationFormat>Custom</PresentationFormat>
  <Paragraphs>513</Paragraphs>
  <Slides>34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1_Office Theme</vt:lpstr>
      <vt:lpstr>2_Office Theme</vt:lpstr>
      <vt:lpstr>3_Office Theme</vt:lpstr>
      <vt:lpstr>Data Structure and Algorithms</vt:lpstr>
      <vt:lpstr>Slide 2</vt:lpstr>
      <vt:lpstr>Heaps</vt:lpstr>
      <vt:lpstr>Heaps</vt:lpstr>
      <vt:lpstr>Heaps</vt:lpstr>
      <vt:lpstr>Heaps</vt:lpstr>
      <vt:lpstr>Heaps</vt:lpstr>
      <vt:lpstr>Example: building a heap (1)</vt:lpstr>
      <vt:lpstr>Example: building a heap (2)</vt:lpstr>
      <vt:lpstr>Example: building a heap (4)</vt:lpstr>
      <vt:lpstr>Example: building a heap (5)</vt:lpstr>
      <vt:lpstr>Example: building a heap (6)</vt:lpstr>
      <vt:lpstr>Example: building a heap (7)</vt:lpstr>
      <vt:lpstr>Priority Queues</vt:lpstr>
      <vt:lpstr>Priority Queues Max priority queue supports the following operations:</vt:lpstr>
      <vt:lpstr>Priority Queues</vt:lpstr>
      <vt:lpstr>Priority Queues</vt:lpstr>
      <vt:lpstr>Example: increase key (1)</vt:lpstr>
      <vt:lpstr>Example: increase key (2)</vt:lpstr>
      <vt:lpstr>Example: increase key (3)</vt:lpstr>
      <vt:lpstr>Example: increase key (4)</vt:lpstr>
      <vt:lpstr>Slide 22</vt:lpstr>
      <vt:lpstr>Slide 23</vt:lpstr>
      <vt:lpstr>Example: Heap-Sort</vt:lpstr>
      <vt:lpstr>Example: Heap-Sort (2)</vt:lpstr>
      <vt:lpstr>Example: Heap-Sort (3)</vt:lpstr>
      <vt:lpstr>Example: Heap-Sort (4)</vt:lpstr>
      <vt:lpstr>Example: Heap-Sort (4)</vt:lpstr>
      <vt:lpstr>Example: Heap-Sort (5)</vt:lpstr>
      <vt:lpstr>Example: Heap-Sort (6)</vt:lpstr>
      <vt:lpstr>Example: Heap-Sort (7)</vt:lpstr>
      <vt:lpstr>Example: Heap-Sort (8)</vt:lpstr>
      <vt:lpstr>Summary</vt:lpstr>
      <vt:lpstr>Applications of the Priority Queue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Nayan Khare</dc:creator>
  <cp:lastModifiedBy>user</cp:lastModifiedBy>
  <cp:revision>332</cp:revision>
  <dcterms:created xsi:type="dcterms:W3CDTF">2015-03-18T04:50:41Z</dcterms:created>
  <dcterms:modified xsi:type="dcterms:W3CDTF">2021-05-27T10:40:24Z</dcterms:modified>
</cp:coreProperties>
</file>