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79" r:id="rId3"/>
    <p:sldId id="487" r:id="rId4"/>
    <p:sldId id="319" r:id="rId5"/>
    <p:sldId id="320" r:id="rId6"/>
    <p:sldId id="321" r:id="rId7"/>
    <p:sldId id="322" r:id="rId8"/>
    <p:sldId id="429" r:id="rId9"/>
    <p:sldId id="430" r:id="rId10"/>
    <p:sldId id="379" r:id="rId11"/>
    <p:sldId id="409" r:id="rId12"/>
    <p:sldId id="348" r:id="rId13"/>
    <p:sldId id="324" r:id="rId14"/>
    <p:sldId id="349" r:id="rId15"/>
    <p:sldId id="325" r:id="rId16"/>
    <p:sldId id="326" r:id="rId17"/>
    <p:sldId id="350" r:id="rId18"/>
    <p:sldId id="381" r:id="rId19"/>
    <p:sldId id="465" r:id="rId20"/>
    <p:sldId id="382" r:id="rId21"/>
    <p:sldId id="351" r:id="rId22"/>
    <p:sldId id="384" r:id="rId23"/>
    <p:sldId id="462" r:id="rId24"/>
    <p:sldId id="463" r:id="rId25"/>
    <p:sldId id="389" r:id="rId26"/>
    <p:sldId id="327" r:id="rId27"/>
    <p:sldId id="352" r:id="rId28"/>
    <p:sldId id="388" r:id="rId29"/>
    <p:sldId id="386" r:id="rId30"/>
    <p:sldId id="390" r:id="rId31"/>
    <p:sldId id="392" r:id="rId32"/>
    <p:sldId id="484" r:id="rId33"/>
    <p:sldId id="394" r:id="rId34"/>
    <p:sldId id="431" r:id="rId35"/>
    <p:sldId id="395" r:id="rId36"/>
    <p:sldId id="393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17" r:id="rId45"/>
    <p:sldId id="418" r:id="rId46"/>
    <p:sldId id="419" r:id="rId47"/>
    <p:sldId id="464" r:id="rId48"/>
    <p:sldId id="485" r:id="rId49"/>
    <p:sldId id="486" r:id="rId50"/>
    <p:sldId id="461" r:id="rId51"/>
    <p:sldId id="420" r:id="rId52"/>
    <p:sldId id="421" r:id="rId53"/>
    <p:sldId id="422" r:id="rId54"/>
    <p:sldId id="466" r:id="rId55"/>
    <p:sldId id="467" r:id="rId56"/>
    <p:sldId id="468" r:id="rId57"/>
    <p:sldId id="469" r:id="rId58"/>
    <p:sldId id="471" r:id="rId59"/>
    <p:sldId id="473" r:id="rId60"/>
    <p:sldId id="474" r:id="rId61"/>
    <p:sldId id="475" r:id="rId62"/>
    <p:sldId id="479" r:id="rId63"/>
    <p:sldId id="480" r:id="rId64"/>
    <p:sldId id="478" r:id="rId65"/>
    <p:sldId id="482" r:id="rId66"/>
    <p:sldId id="347" r:id="rId67"/>
    <p:sldId id="46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60"/>
  </p:normalViewPr>
  <p:slideViewPr>
    <p:cSldViewPr>
      <p:cViewPr varScale="1">
        <p:scale>
          <a:sx n="86" d="100"/>
          <a:sy n="86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14:1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14660 5184 0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00:13.6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10914 12477 0,'0'0'0,"0"-25"32,0 0-1,0 0 0,0 1-15,25 24-16,-25-25 15,50 0 1,-50 0-16,25 0 16,24 1-1,-49-1-15,50 0 16,-25 0-1,24-25-15,-24 50 16,-25-24-16,50 24 16,-50-25-1,24 25-15,1-25 32,-25 0-32,50 25 15,-25 0 16,-25-25-31,25 25 16,-1 0 0,1 0-1,0 0 1,0 25-16,24-25 16,-24 25-16,0 0 15,25 0 1,-26-1-16,1 1 15,0 0 1,25 0-16,-26 25 16,1-26-1,25 1-15,-25 25 16,24-25 0,-24-1-16,0 1 15,0 0-15,24 25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57:4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6648 0,'0'-25'31,"-25"25"-15,25 25 62,0 24-78,0 26 15,50 98 1,0 51-16,24 24 16,25 74-1,0-24-15,100 223 16,-125-348-16,50 150 15,-74-224 1,-25 25-16,49 25 16,1 0-1,-26-50-15,1-25 16,-25 1 0,-25-26-16,24-24 15,-24 0-15,25 0 31,-25-1-15,0 1 0</inkml:trace>
  <inkml:trace contextRef="#ctx0" brushRef="#br0" timeOffset="705.761">16694 9054 0,'0'0'0,"-25"0"47,25-25 0,0 0-31,75-25-1,173-49-15,74-74 16,323-150-1,124-24-15,-50 24 16,-223 51 0,149-26-16,-471 224 15,-50-1-15,25 1 16,-25 24 0,-25-24-16,-25 24 15,-24 25 1,-25-24-16,24 49 15,-24-25 1,0 0-16,0 0 31,0 25-15,-25-25 15,24 25-31,1-24 47</inkml:trace>
  <inkml:trace contextRef="#ctx0" brushRef="#br0" timeOffset="6419.0021">17785 8235 0,'-24'0'31,"-1"0"16,0-25-16,25-24-15,0 24-1,-25-25-15,25 1 16,-25-1 0,25-24-16,0 24 15,0-24 1,0 24-16,-25-24 15,25-1-15,0 26 16,0-26 0,0 26-16,0 24 15,0-50 1,0 51 0,0-1-1,0-25-15,0 25 16,25 1-1,0-26 1,0 50-16,0-50 16,0 50-1,24-24-15,-24-1 16,25 0 0,-26 25-16,1-25 15,25 25-15,-1-25 16,-24 25-1,0 0-15,0 0 16,49 0 0,-49 0-16,25 0 15,-1 25 1,1 0-16,24 0 16,-49 0-16,25-1 15,24 26 1,-24-25-16,-26 24 15,51-24 1,-50 25-16,-1-50 16,26 49-16,-25-49 15,0 50 1,0-25-16,-1-25 16,1 25-1,25 24-15,-25-49 16,-1 25-1,1-25-15,25 25 32,-25 0-32,24-25 15,-24 0 1,25 0 0,-26 0-16,1 24 15,25-24 1,-25 0-1,24 0-15,-24 0 16,0 0 0,0 0-16,-1 0 31,1 0-31,0 0 16,0 0-1,0 0 1,-1-24-1,-24-1-15,25-25 16,-25 25 0,25 1-16,-25-1 15,0 0-15,0 0 16,25-24 0,-25-1-16,0 25 15,0 0 1,0 1-16,0-51 15,0 50-15,0 1 16,0-1 0,0-50-16,0 51 15,0-1 1,0 0-16,0 0 16,0-25-16,0 26 15,0-1 1,0 0-16,0-49 15,0 49 1,0 0-16,0 0 16,0-24-1,0 24-15,25 0 16,-25-25-16,0 26 16,0-1-1,0 0-15,0-25 16,24 26-1,-24-1 1,0 0 0,0 0-16,25 25 15,-25-25-15,25 1 32,0 24-17,-25-25 1,25 25-16,-25-25 15,25 25 1,-1 0-16,1 0 16,25-25-16,-25 25 15,-1 0 1,26 0 0,24 0-16,-24 0 15,-25 25-15,24-25 16,26 25-1,-50 0-15,49-1 16,-49 1-16,0-25 16,24 25-1,-24 0-15,0 0 16,49 24 0,-49-24-16,25 25 15,-26-26-15,1 1 16,50 0-1,-50 25 1,-1-50-16,1 24 16,0 1-16,25 0 15,-26-25 1,1 50-16,25-26 16,-25-24-1,-1 25 1,1-25-1,0 25-15,0-25 16,0 25-16,-1-25 16,26 0-1,-25 0 17,0 0-32,-1 0 15,1 0-15,0 0 16,0-25-1,0 0 1,-1-24 0,-24-1-16,0 0 15,25 1 1,-25-26-16,0 26 16,0-26-16,0-49 15,0 75 1,0 24-16,-25-49 15,25 24 1,0 0-16,-24 26 16,24-1-1,0-25-15,0 25 16,-25 0-16,25-24 16,-25-1-1,25 25 1,0 1-1,0-26-15,0 25 32,0-24-32,0 24 15,0 0 17,0 0-32,0 0 15,0 1 1,0-26-1,0 25 17,0 0-17,0 1 1,25-1 0,24 25 15,-24 0-31,0-25 15,0 25-15,0 0 32,-1 0-32,26 0 31,-25 0-15,24 0-1,-24 0 1,25 50-1,-25-26-15,-1-24 16,1 25 0,0 0-16,25 0 15,-25 0 1,-25-1 0,24 1-1,1-25-15,25 50 16,-50-25-1,25-25 1,-25 49-16,24-49 16,-24 25-1,50 0-15,-50 0 16,50-25-16,-50 24 16,24-24-1,1 25-15,0 0 16,0-25-1,-25 25-15,49-25 16,-24 25 0,0-1-1,0 1 17,0-25-32,-1 25 31,1-25 0,0 0 0,-25 25-15,25-25-16,0 0 31,-1 0 32,1 0-48,-25-75-15,0 26 16,25 24 0,-25-25-16,0 26 15,0-26 1,0 25-1,0-24-15,0 24 16,0 0 0,0-25-1,0 26-15,0-26 16,0 25 0,0-24-1,-25 24-15,0-25 16,1 1-16,-1 24 15,0-25 1,0 25-16,0 1 16,25-26-1,-24 25-15,-1 0 16,25 1 0,-25-1-16,25 0 15,-25 0-15,25 0 16,0 0-1,-25 1 1,25-1 0,0 0-1,0 0 1,0 0 0,0 1-16,0-1 31,0 0-16,0 0 1,0 0 15,25 1 16,0 24-16,0-25 1,0 25-17,-1 0 17,1 0-17,0 0 1,-25 25-16,50-1 469,-1 26-454,1 0 1,-25-26-16,24 26 15,-24-50 1,0 25-16,24 24 16,-49-24-1,50 0 1,-25-25 0,-25 25-1,25-25-15,-25 25 16,25 0-1,-1-1 1,1-24-16,-25 25 31,25-25-31,-25 25 32,25-25-32,-25 25 15,25 0 16,-1-25-31,-24 24 32,25-24-32,-25 25 31,25 0-31,0-25 31,0 0-15,-25 25-1,24-25 32,-24 25 0,25-25-31,0 0 15,0 0 0</inkml:trace>
  <inkml:trace contextRef="#ctx0" brushRef="#br0" timeOffset="8109.4965">21060 6846 0,'24'0'234,"1"0"-218,0 0-16,25 0 16,-26 0-1,1-25-15,0 25 16,25-25-16,-26 25 16,1-24-16,25-1 15,-1 0-15,-24 25 16,0-25-1,25 0-15,-1 1 16,1-26-16,-1 50 16,26-50-1,-1 26-15,1-26 16,-1-24 0,25 49-16,1-25 15,-100 25 1,49 1-16,-24-1 15,74 0-15,-74-25 16,25 26 0,-1-1-1,1 0-15,-1-25 16,1 26-16,-25-1 31,0 0-31,24 0 16,-24 25-16,0-25 15,24 1 1,-24 24-16,0-25 16,0 0-1,0 0-15,-1 25 16,26-25-16,-25 0 16,0 25-1,24-24-15,-24-1 16,0 0-1,0 0-15,0 25 16,24-25 0,-24 1-16,0-1 15,24 0-15,1 0 32,-25 0-17,0 1 1,-1-1-1,1 25 1,0-25 0,0 0-1,-25 0 1,25 25 0,-1-24-1,1-1 48</inkml:trace>
  <inkml:trace contextRef="#ctx0" brushRef="#br0" timeOffset="12962.0023">16148 12030 0,'0'0'0,"-25"0"31,50 50 63,25-1-79,24 26-15,-24-1 16,49 50-16,-49-74 16,49 99-1,25 24-15,0-24 16,50 50 0,-125-150-16,26 51 15,73 73 1,-73-98-16,74 73 15,-1 76-15,26-1 16,-25-50 0,-50-24-16,50 50 15,-124-150 1,0 1-16,-1 0 16,26-26-16,-50 26 15,50-25 1,-26 24-16,-24-24 31,25-25-31,-25 50 16</inkml:trace>
  <inkml:trace contextRef="#ctx0" brushRef="#br0" timeOffset="13787.9731">16371 14858 0,'0'-25'63,"0"0"-48,75-49 1,148-100-16,273-223 16,323-297-1,-50 74-15,-149 124 16,-124 124-1,-198 99-15,-50 50 16,0 24-16,-50 25 16,-49 26-1,-50 73-15,0 1 16,-49 24 0,0 1-16,-26 24 15,1 0 1,0 25-1,-25-25-15,25 25 32,0-25-1,-25 1 0</inkml:trace>
  <inkml:trace contextRef="#ctx0" brushRef="#br0" timeOffset="18464.0891">18629 12923 0,'24'0'125,"-24"-25"-109,25 25-1,-25-24 1,25-1-16,-25 0 16,25 25-1,-25-25-15,25 0 16,-25 1 15,0-1-31,24 0 31,-24-25-31,0 26 16,0-1 0,0 0-1,0 0-15,0-24 16,0-1 0,0 0-16,-24 26 15,-26-76 1,25 51-16,0-26 15,1 26-15,-26-26 16,25 1 0,-24 24-16,24 1 15,-50-26 1,51 1-16,-26 24 16,25 1-1,-24-1-15,24-24 16,-25 24-16,25 25 15,1-49 1,-26 24-16,50 25 16,-50-24-1,50-26-15,-49 50 16,24-24 0,25-1-16,-25 25 15,0-24-15,1-1 16,-1 1-1,0-1-15,25 25 16,-25-24 0,0-1-16,25 0 15,0 26 1,-49-26-16,49 25 16,0 0-1,0 1-15,0-1 16,0 0-16,-25 0 15,25 0 1,0 1 15,0-1-31,0 0 47,0 50 16,74-25-48,-49 74 1,25-49-16,-25 0 16,24 74-16,26-49 15,-26-1 1,1 26-16,-1-51 15,-24 26 1,25 0-16,-25-26 16,-1 26-16,1-25 15,0 0 1,0-1-16,0-24 16,-1 50-1,1-50-15,25 50 16,-25-26-1,24 26-15,1-25 16,-25 25 0,24-50-16,-24 49 15,25-24 1,-1 25-16,-24-26 16,25 1-16,-25 25 15,-1-25 1,1-1-16,-25 1 15,25-25 1,-25 25-16,50-25 0,-50 25 16,0 0-16,24-25 15,-24 24 1,25-24-16,25 25 16,-50 0-1,25 0 1,-1-25-1,1 25-15,0-1 16,-25 1-16,50-25 16,-50 25-1,24-25-15,-24 25 16,25-25 0,0 25-16,0-1 15,0-24 16,-1 25-15,1-25-16,0 0 16,0 25 15,0 0-15,-1-25-16,1 0 31,0 0-16,0 0 1,0 0 0,-1 0-1,1 0 17,0 0-17,0 0-15,0 0 31,-1 0-15,-24-25 0,25 25-1,0 0 1,-25-25 0,25 0 15,-25 1-16,0-1 1,0 0 0,0 0-1,0 0 1,0 1 0,0-1-1,0 0-15,0 0 16,0 0-1,0-24 1,0 24 0,0-25-1,0 1-15,-25 24 16,25 0 0,0-24-1,0 24-15,0 0 16,-25-25-16,25 26 15,0-1-15,0 0 16,0 0 0,0 0-1,0 0 1,0 1 0,0-1-1,0 0 16,0 0-15,25 25 15,0 0-31,0 0 16,0 0 0,24 0-16,1 0 31,-25 0-31,24 0 15,-24 0 1,0 0 0,24 0-16,-24 0 15,0 0 1,0 0-16,0 0 16,-1 0-1,1 0-15,0 0 16,0 0-16,0 0 15,-1 0 1,1 0-16,0 0 16,0 0-1,0 0 1,-1 0 0,1 0-1,0 0 16,0 0-31,-25-25 16,25 25 0,-25-24-16,24-1 15,-24 0-15,25 0 16,-25 0 0,0-24-16,0 24 15,25 0 1,-25-24-16,0 24 15,0 0 1,0 0-16,0-24 16,0 24-16,0 0 15,0-25 1,0 26 0,0-1-16,0 0 15,0 0-15,0 0 16,0 1-1,0-1-15,25 25 16,-25-50 0,25 25-1,-25 1 1,0-1-16,24 0 16,-24 0 15,25 25-31,-25-25 15,0 1 1,50 24-16,-50-25 16,25 25-16,0 0 31,-1-25-31,1 0 31,25 25-31,-25 0 16,24 0-1,-24 0 1,0 0-16,0 0 16,-1 0-1,1 0-15,0 0 16,0 0 0,0 0-1,-1 0 1,1 0-16,25 0 31,-25 0-15,-1 0-1,1 0 1,0-25 15,0 25-31,-25-25 31,25 25-31,-25-24 16,24 24 0</inkml:trace>
  <inkml:trace contextRef="#ctx0" brushRef="#br0" timeOffset="20315.9487">17066 10840 0,'25'0'109,"0"49"-109,-1 1 16,1-50-1,0 49 1,0-24-16,0-25 16,-1 25-1,1 0-15,0 0 16,49 49-16,-24 1 15,0-26 1,24 1 0,-24-1-16,49 75 15,-49-49-15,-1-26 16,50 26 0,1 49-16,-51-50 15,26-24 1,-26 24-16,26 25 15,24 1-15,-50-26 16,26 25 0,-26-24-16,51 24 15,-51-25 1,1-24-16,-1 24 16,26 1-1,-50-50-15,24 24 16,-24 1-16,0-25 15,0 24 1,0-49-16,-25 50 16,49-50-1,-24 49-15,-25-24 16,25-25 0,-25 25-1,25 0 1</inkml:trace>
  <inkml:trace contextRef="#ctx0" brushRef="#br0" timeOffset="21485.8664">17091 10964 0,'0'0'0,"0"-25"16,-25 25-16,25-25 31,0 0-15,0 0-16,25 1 15,0-26 1,24 25-16,1-24 16,-25-1-1,49 25-15,-24-49 16,-1 49 0,1-25-16,24 1 15,-49-1-15,25 1 16,-1 24-1,-49 0-15,50 0 16,-25 0 0,0 25-16,24-49 15,-24 49-15,0-50 16,0 50 0,24-49-16,-24 24 31,0 0-31,0 25 15,-25-25 1,24 25-16,-24-25 16,25 0-1,0 25 1,0 0 15,-25-24-31,25 24 63,24 0-48,-24 24-15</inkml:trace>
  <inkml:trace contextRef="#ctx0" brushRef="#br0" timeOffset="23535.6771">20067 10765 0,'0'-25'15,"-24"25"1,-1 0 15,0 0 32,0 0-63,-24 0 31,-1 25-15,50 0-16,-25 0 15,0-25 1,0 25-16,1-1 16,-1 1-1,0 0-15,0-25 16,0 25-1,1 0 1,24-1 0,-25-24-1,0 25 1,0 0 46,25 0-30,0 0-17,25-1 1,0 1 0,0 0-1,24 0-15,-24 0 16,0 0-1,0-1-15,-1 1 16,26 25 0,-25-25-16,0-1 15,0 1-15,-1 0 16,1 0 0,0 0-16,0-1 15,0 1 1,-25 0-1,24-25 1,1 25 0,-25 0 15,0-1-15,25-24-16,-25 25 31,25-25-31,-25 25 62,25-25-62,-1 0 32,1 0-1,0 0-16,25 0-15,-26-25 32,-24 0-32,25 25 15,0-24 1,0 24 0,-25-25-1</inkml:trace>
  <inkml:trace contextRef="#ctx0" brushRef="#br0" timeOffset="89004.1147">11485 12105 0,'-25'0'94,"0"0"-79,-24 0 1,-75 24 0,-124 51-16,-50 74 15,-74 24-15,0 26 16,99-75-1,75-25-15,49 0 16,49-24 0,51-26-16,-26-24 15,26 25 1,-1-25-16,25-1 16,1 1-16,-1-25 15,25 25 1,0 0-16,-25-25 15,25 25 1,0-1 0,-25-24-1,25 25-15,0 0 16,0 25-16,0-26 16,0 26-1,0 0-15,25 24 16,0 50-1,24-50-15,51 75 16,-1 25 0,75 24-16,-26 1 15,125 98 1,-174-222-16,-49-1 16,124 125-16,-26-50 15,-23-1 1,-1-24-16,-50-24 15,0-26 1,-24 0-16,0-24 16,-26-50-16,-24 25 15,25-25 1,-25 49-16,25-49 16,-25 25-1,25-25 16,-25 25-31,25-25 16,-25 25-16,24-25 31,76-25-31,-51 0 16,1-24 0,248-125-16,-174 100 15,148-125 1,-148 150-16,25-75 15,-74 99-15,24-75 16,-50 76 0,1-1-16,24-50 15,-24 26 1,25-1-16,-51 1 16,26 24-1,-25-25-15,24 1 16,1-26-1,-25 26-15,0 24 16,-25-50-16,0 26 16,0 24-1,0-74-15,0-25 16,-50-50 0,-24-24-16,-50-26 15,24 26-15,1 24 16,25 26-1,-1 48-15,50 26 16,-24-1 0,24 1-16,-25 0 15,1 24 1,24 0-16,-25-24 16,26 0-16,-26 49 15,25-25 1,-49-49-16,49 74 15,0-24 1,-49-1-16,49 25 16,-25-49-1,1 49-15,24 0 16,-49-49 0,49 49-16,0-25 15,0 50-15,0-25 16,0 1-1,1-1 1,-1 25 0,25-25-16,-25 25 31,25-25 0,-25 25-15</inkml:trace>
  <inkml:trace contextRef="#ctx0" brushRef="#br0" timeOffset="93255.5992">10518 13891 0,'0'24'141,"-25"-24"-126,25 25 1,-50 0-1,25 0-15,-24 0 32,24 24-32,-25 1 15,25-25-15,1-1 16,-1 26 0,-25 0-16,25-26 31,1 1-31,24 0 15,-50 25 1,50-25-16,-25-1 16,0 1-16,25 0 15,-24 25 1,-1-26 0,25 1-1,-25 25 1,25-25-1,-25-25-15,25 24 16,0 1-16,0 0 31,0 0-31,0 0 16,0-1 0,0 1-1,0 25 1,0-1-1,50-49 1,-50 50 0,25-50-16,-1 25 15,-24 0 1,25-1-16,-25 1 16,25 0-1,0-25 1,-25 25-16,25 0 15,-1-25 1,-24 24 0,50-24-1,-25 0-15,-25 25 16,49 0 0,-24-25-16,0 25 15,50 0-15,-51-25 16,1 0-1,25 24-15,-25-24 16,24 25 0,-24-25-16,49 0 15,-49 0 1,0 0-16,0 25 16,0-25-16,49 0 15,-24 25 1,-26-25-16,26 0 15,0 0 1,-1 0-16,1 0 16,-1 0-1,1 0-15,0 0 16,-1 0-16,26 0 16,-1 0-1,-49 0-15,25-25 16,-1 25-1,1 0-15,-1-25 16,1 0 0,0 25-16,-1-24 15,1 24-15,-1-25 16,1 0 0,-25 0-16,49 0 15,-49 1 1,25 24-16,-1-50 15,-24 50 1,25-50-16,-1 26 16,-24-1-16,0 0 15,24-25 1,-24 26-16,25-1 16,-25 0-1,24-49-15,-24 49 16,0-50-1,0 51-15,0-1 16,-1-25 0,-24 25-16,25 1 15,-25-1-15,25 0 16,-25-25 0,25 1-16,-25-1 15,25 0 1,-25 26-16,0-51 15,0 26-15,24 24 16,-24-25 0,0-24-16,0 24 15,0-24 1,0 24-16,0 1 16,0 24-1,-24-25-15,-1 1 16,25 24-16,-50-25 15,25 1 1,1 24-16,-1-25 16,0 1-1,-25 24-15,26-25 16,-1 1 0,-25 24-16,25 0 15,0 0-15,1-25 16,-1 50-1,0-49-15,0 24 32,25 0-32,-25 25 15,1-25 1,-1 25 0,0 0-16,0-24 15,0 24 16,1 0-31,-1 0 16,-25 0 15,25 0-15,-24 0-16,24 0 31,-25 0-31,1 24 16,24 1-1,-25 0-15,26-25 16,-26 25 0,0 0-16,26-1 15,-26 26-15,0-50 16,50 25 0,-24 0-16,-26 24 15,25-24 1,-24 0-16,24 0 15,0 0 1,0-1-16,25 1 16,-50-25-1,50 25-15,-49-25 16,49 50-16,-25-50 16,0 24-1,0-24 1,25 25-1,0 0 1,-24 0-16,-1 0 31,25-1-31,-25 1 32,0 0-32,0 0 46,1 0-14,-1-1-1,-25-24 0,25 0-15,-24 0-1,-1 0 1,25 0-16,1 0 16,-26 0-1,25-24-15,0 24 16,1 0 0,-26-25-1,25 25 1,0 0-1,1 0 17,-1 0-17,0 0 17,0 0 30,25 25-62,0-1 31,-25-24-15,25 25-16,0 0 16,0 0 15,0 0-31,0-1 15,0 1 17,0 0-1</inkml:trace>
  <inkml:trace contextRef="#ctx0" brushRef="#br0" timeOffset="94637.6311">10766 13742 0,'-25'0'47,"25"-25"62,0 0-93,0-24 0,0-1-16,0 25 15,25-49 1,-25 24-16,0 25 15,0 1-15,0-51 16,24 50 0,-24 1-1,0-1 1,25 0-16,-25 0 31,0 0-31,0 0 47,0 1 0</inkml:trace>
  <inkml:trace contextRef="#ctx0" brushRef="#br0" timeOffset="161213.7813">9079 13370 0,'25'0'109,"-1"25"-93,1 24-16,50-24 16,-26 49-1,1 1-15,49-1 16,0 50-1,-24-25-15,74 50 16,-50-25 0,50 25-16,-25 0 15,0 0-15,0 0 16,-25-1 0,0 1-16,-49-50 15,24-24 1,-24-1-16,-25-24 15,24-25 1,-49 24-16,50-24 16,-50 0-1,25 0-15,-25 0 16,49-1-16,-49 1 16,25 0-1,-25 0 1,50-25-1,-50 49-15,49-24 16,1 25 0,-50-25-16,25-25 15,-1 24 1,1 1 0,-25 0-1,25-25 1,0 0-16,0 25 31,-25 0-15,0-1 15,24-24-31,-24 25 31,25-25-31,0 0 16,-25 25-16,25-25 31</inkml:trace>
  <inkml:trace contextRef="#ctx0" brushRef="#br0" timeOffset="162396.3816">9724 13072 0,'0'-25'0,"-25"25"15,0-25 1,25 1 31,-25 24-32,50 0 110,0 49-109,0 1-16,49-1 16,-24 51-1,24-26-15,25 50 16,25 25 0,0 0-16,50 99 15,49 0-15,-74 0 16,25-50-1,-50-24-15,0-25 16,-50-25 0,-24-50-16,24 25 15,-24-49 1,0 0-16,-26-1 16,1 1-16,25 0 31,-50-26-16,25-24 1,-25 25-16,0 0 16,24-25-1,-24 25 1,25-25 0</inkml:trace>
  <inkml:trace contextRef="#ctx0" brushRef="#br0" timeOffset="163689.8751">10294 13146 0,'-25'-49'15,"50"98"-15,-50-123 16,1 74-16,-1-50 15,25 26 1,-25 24 0,25-25-16,0 0 31,0 0 0,-25 25-31,25-25 47,25 50 62,25 25-109,-1-1 16,-24 1 0,50 24-16,-26 1 15,50-1-15,1 50 16,-26 0 0,50 0-16,-25 25 15,0 0 1,1-75-16,-26 50 15,-24-24 1,24-51-16,-49 1 16,25 0-16,-26-1 15,1-24 1,25 25-16,-25 24 16,24-49-1,-24 24-15,25 26 16,-26-26-1,26 1-15,-25-25 16,0 24-16,-1 1 16,1-25-1,0-25-15,-25 25 16,25-1 0,-25 1-16,0 0 15,25-25 1,-1 25-16,-24 0 15</inkml:trace>
  <inkml:trace contextRef="#ctx0" brushRef="#br0" timeOffset="164723.8282">10468 12402 0,'-25'-24'16,"50"24"109,-25 24-109,50 26-16,-1 24 15,26-24 1,-26 49-16,26 0 16,-1 1-1,-24-1-15,49 50 16,0 0-1,50 74-15,-50-50 16,-24 1 0,24-25-16,-50-25 15,1-50-15,0 25 16,-1-49 0,-49 0-16,50 24 15,-50-24 1,0-25-1,25-1-15,-25 1 16,24 0 0,-24 0-1,25 0 1,0-1-16,0 26 31,0-25-15,-1-25-16,-24 25 15,25-1 1,-25 1 0</inkml:trace>
  <inkml:trace contextRef="#ctx0" brushRef="#br0" timeOffset="165637.6873">11038 12328 0,'0'0'0,"-24"0"16,24-25-16,-25 0 31,0 1-31,25-1 47,-25 25-32,50 0 64,25 74-79,24 25 15,50 75 1,25 49-16,25-24 15,-26 24 1,1 25-16,25 0 16,-1 0-16,-49-50 15,0 1 1,-99-125-16,25-24 16,-25 0-1,0-26-15,-1 1 16,-24 0-16,0 0 15,0 0 17,25-25-17,-25 24 1</inkml:trace>
  <inkml:trace contextRef="#ctx0" brushRef="#br0" timeOffset="166333.7163">11559 12452 0,'0'0'0,"-24"-25"0,24 0 16,-25 25 0,0-24-16,0-1 15,25 0 1,-25 25-1,1 0 1,24-25-16,24 25 94,1 50-79,50 24-15,-26-24 16,50 74-16,1 0 16,-1 25-1,25-25-15,-50 0 16,25 0 0,1-25-16,-1 50 15,0-50 1,0 75-16,-49-125 15,-25 26 1,0-51-16,-25 1 16</inkml:trace>
  <inkml:trace contextRef="#ctx0" brushRef="#br0" timeOffset="167895.0442">9128 13816 0,'0'25'31,"25"-25"47,25 0-47,-1 0-15,-24-25 0,-25 0-16,50 25 15,24-74 1,1 49-16,-1-49 16,25 49-1,-24-49-15,24-1 16,-25 26-16,26-26 15,-1 1 1,0 24-16,-25 0 16,26-24-1,-26 49-15,-24-24 16,-1 24-16,26-25 16,-1 1-1,-49 49-15,0-50 16,0 50-1,24-25-15,1 0 16,-1 1 0,-24-1-16,50 0 15,-51 25 1,1-25-16,25 0 16,-25 25-16,-1-24 15,1-1 1,0 25-16,0-25 15,0 25 1,-1 0-16,-24-25 16,25 25-16,0-25 15,0 25 1,0-24 0</inkml:trace>
  <inkml:trace contextRef="#ctx0" brushRef="#br0" timeOffset="169157.6021">9203 14188 0,'0'0'0,"-25"0"15,25 25 1,-25-25 0,25 25-1,-25-25-15,1 0 31,24 25 1,24-50 77,26 25-109,24-50 16,1 25-1,49-49-15,-50 0 16,50-1-16,0 1 16,50-50-1,-25 0-15,24 0 16,-24 0-1,-25 25-15,0-1 16,0 26-16,0-1 16,-74 51-1,0-1-15,-1 0 16,-24-25 0,49 26-16,-24-1 15,-25 0 1,24 25-16,-24-25 15,0 0-15,0 25 16,0-24 0,0 24-1,-25-25 1,24 25-16,1-25 16,25 0-1,-1 0 1,-24 25 15,-25-24-31,25-1 16,0 25-1,0 0 17,-25-25-32</inkml:trace>
  <inkml:trace contextRef="#ctx0" brushRef="#br0" timeOffset="170192.384">9525 13543 0,'-24'0'125,"24"25"-94,0 0-16,-25-25 1,25 25-16,0 0 16,0-1-1,0 1 17,0 0-17,0 0 16,0 0 32,-25-25-16,25 24-47</inkml:trace>
  <inkml:trace contextRef="#ctx0" brushRef="#br0" timeOffset="170689.095">9377 13791 0,'24'-24'94,"1"24"-78,25 0-1,-25 0 17,24 0-32,-24 0 31,0 0-31,0 0 15</inkml:trace>
  <inkml:trace contextRef="#ctx0" brushRef="#br0" timeOffset="171586.4362">9848 13395 0,'0'-25'16,"0"0"125,0 0-110,0 0 31,0 50 63,0 0-125,0 0 16,0 0 15,0-1-31,0 1 16,0 0-1,0 0 17</inkml:trace>
  <inkml:trace contextRef="#ctx0" brushRef="#br0" timeOffset="172060.4763">9773 13444 0,'0'-25'0,"25"25"93,0 0-77,49 0-16,-24 0 16,-25 0-1,0 0-15,24 0 16,-24 0-1</inkml:trace>
  <inkml:trace contextRef="#ctx0" brushRef="#br0" timeOffset="172726.994">10369 13097 0,'25'0'31,"-25"-25"-15,0 50 187</inkml:trace>
  <inkml:trace contextRef="#ctx0" brushRef="#br0" timeOffset="174570.4129">9897 12898 0,'0'25'172,"50"25"-156,-25-1-1,24-24-15,-49 25 16,50-25-16,-50-1 16,50 26-1,-50-25-15,49 0 16,-24 24-1,25 1-15,-26 0 16,26-26 0,-25 1-16,0 50 15,0-51-15,24 1 16,-24 25 0,0-25-16,0 24 15,-1-24 1,1 0-16,0 0 15,0-1 1,0 26-16,24 0 16,-24-26-16,0 1 15,0 0 1,-1 0-16,1 0 16,0-1-1,0 1 1,0 0-1,-1 0 1,1 0 0,25 24-1,-25-24 17,-1 0-32,1 0 15,0-1 1,0 1-16,0 25 15,-1-25-15,1 0 16,0-25 0,0 24-16,0 1 15,-25 0 1,49 0-16,-24 0 31,-25-1-31,25 1 16,0 0-1,0 0 1,-1 0 15,-24-1-31,25 1 32,25 0-17,-25 0 1,-25 0-1,49-1 1,-49 1 0,25-25-1,-25 25 1,25 0 0,0 0 30</inkml:trace>
  <inkml:trace contextRef="#ctx0" brushRef="#br0" timeOffset="178603.2448">14213 14287 0,'-24'0'0,"24"-24"31,0 48 32,49 51-48,50 49-15,1 50 16,24 24 0,-75-99-16,1-49 0,-25 24 15,0-49 1,-25 25-1,24-50-15,-24 24 32</inkml:trace>
  <inkml:trace contextRef="#ctx0" brushRef="#br0" timeOffset="179411.9925">14834 14560 0,'0'-24'47,"0"-1"0,-25 25-16,25-25-31,0 0 16,-25-24 0,25 24-16,0 0 15,0 0-15,0-25 16,25 1-1,0 49 1,-1-25 0,1 25-16,25 0 15,24 25-15,-24 24 16,-1 26 0,-24 24-16,0-24 15,0-1 1,-25-24-16,0-26 15,0 1 1,0 0 0,0 0-16,0 0 31,0-1 16,25-24-32,-1 0-15,1 0 16,25 0 0,-25 0 15,24 0-31,-24 0 16,0 0-1,0-49 1</inkml:trace>
  <inkml:trace contextRef="#ctx0" brushRef="#br0" timeOffset="180096.3371">15851 13568 0,'0'0'0,"-50"50"16,-24 24-16,-1 25 16,25-74-1,26 25-15,24-25 16,-25-1-16,25 1 15,-25 0 1,25 0 0,0 0-1,0 49-15,25-49 16,24 24-16,-49-24 16,50 50-1,-25-51-15,-25 1 16,25 0-1,-25 0-15,0 0 16,25-25 0,-25 25-1,24-25 17,1-50-17,0 0 1,0-49-16,24 25 15,1 24 1,49-24-16,-49 24 16,24 0-1</inkml:trace>
  <inkml:trace contextRef="#ctx0" brushRef="#br0" timeOffset="181438.1059">16421 13320 0,'-25'0'16,"0"0"15,1 0 0,-1 50-31,25-25 16,-25 24-1,0 1-15,25-1 16,0 26-16,0-26 16,0 1-1,0-25-15,25 49 16,0-49-1,-25 0-15,25 0 16,-25-1 0,24 1-16,1-25 15,0 0 1,0 0-16,0 0 16,24 0-16,-24 0 15,25 0 1,-50-25-16,24 25 15,1-24 1,0-26 0,0 50-16,-25-25 15,0-24 1,0-1-16,0 0 16,0 26-1,0-26-15,-25-24 16,0 49-1,0-25-15,1 25 16,-1 1-16,0-26 16,25 25-1,-25 25 1,25-25 0,-25 25-1,25-24-15,-24 24 16</inkml:trace>
  <inkml:trace contextRef="#ctx0" brushRef="#br0" timeOffset="182841.7655">17041 12948 0,'0'74'47,"0"1"-47,0-1 15,0 1 1,0-1-16,0-49 16,0 0-1,0 24-15,-25-24 16,25 0 15,0 0-15,-24-25-1,-1 0 17,-25 0-32</inkml:trace>
  <inkml:trace contextRef="#ctx0" brushRef="#br0" timeOffset="183158.4674">16942 13246 0,'0'0'0,"74"0"0,1 0 16,-1 0-1,-24 0-15,-25 0 16,-1 0-16,1 0 16,0 0-1,0 0 1,0 0 0</inkml:trace>
  <inkml:trace contextRef="#ctx0" brushRef="#br0" timeOffset="183587.9963">17587 12725 0,'-25'0'46,"0"49"-30,0-24 0,1 25-16,-1-25 15,0-1 1,25 26-16,0 0 16,-25-26-16,25 51 15,0-50 1,0-1-16,0 26 15,0 0 1,0-1-16,25-24 16</inkml:trace>
  <inkml:trace contextRef="#ctx0" brushRef="#br0" timeOffset="185278.4983">17761 13444 0,'74'-74'46,"25"-75"-46,0-50 16,1 100 0,-26-25-16,-24 50 15,-1-25 1,1 24-16,-25 26 16,-1-26-1,1 50-15</inkml:trace>
  <inkml:trace contextRef="#ctx0" brushRef="#br0" timeOffset="186561.6419">18951 14039 0,'25'0'62,"0"0"-31,0-24 1,24-1-17,-24 25 1,0-25-16,0 25 16,-1 0-1,1-25-15,25 0 31</inkml:trace>
  <inkml:trace contextRef="#ctx0" brushRef="#br0" timeOffset="186949.4514">19274 14163 0,'49'0'31,"-49"-49"-31,50 49 16,-50-50-1,49 50-15,-49-49 16,50 49 0,-50-25-16,25 0 15,0 0 1,-1 25-1,1-25 1</inkml:trace>
  <inkml:trace contextRef="#ctx0" brushRef="#br0" timeOffset="188958.6665">20638 12129 0,'0'0'15,"25"0"-15,-25-24 16,-50 73 47,-24 1-48,-26 49-15,26 0 16,-25-49-1,49 24-15,25-49 16,1 0-16,-1 0 16,-25 0-1,50-1-15,-49 1 16,49 25 0,-25-50-16,0 25 15,0-1 1,25 1-16,0 0 15,-25-25 1,25 74 0,0-49-16,0 50 15,0-26 1,25 1-16,25 24 16,24 26-1,-49-51-15,0-24 16,24 0-1,-24 0-15,0-1 16,0 1-16,0 50 16,-1-51-1,26 26-15,-25-25 16,0 0 0,-1-1-16,-24 1 15,25 0-15,-25 0 16,25 0-1,0-25-15,-25 24 32,25-24-32,-1 25 31,26-25-31,49 0 16,75-74-16,74-75 15,74-49 1,1-1-16,-25 1 15,-100-1 1,25 50-16,-74-24 16,-25 123-1,-74-24-15,24 49 16,-49-25-16,0 50 16,-1-24-1,1 24 1,-25-25-1,0 0-15,25 0 32,0 0-17,-25 0-15,0 1 16,0-26 0,0 25-1,0-24-15,0 24 16,0-25-1,-25 25 1,25 1-16,-25-26 16,0 25-16,-24-24 15,24-1 1,-25-24-16,-24-1 16,0 26-1,24-1-15,0 0 16,26 26-1,-1-1-15,-25 0 16,50 0-16,-25 25 16,25-25-1,-24 25-15,-1-24 16,0 24 15,25-25-15,-25 25-1,0 0 1,1 0 0,-1 0-16,-50 49 15,1-24 1,-50 50-16,-25 24 16,0 0-1,25 0-15,25-24 16,-25 24-1,25-50-15,24 26 16,1-26-16,0 26 16,-26-1-1,76-49-15,-1 0 16,0-25 0,-25 50-16,1-50 15,24 24-15,0 1 16,-49 0-1,74 0-15,-25-25 16,-25 25 0,25-1-1,1-24 1,-1 25 0,0-25-1,0 25 16,25 0 1,-25-25-17,1 0 1</inkml:trace>
  <inkml:trace contextRef="#ctx0" brushRef="#br0" timeOffset="189782.3873">20563 13146 0,'25'0'0,"0"-24"32,-25-1-17,0-25-15,74-99 16,-49 50-1,25 0-15,49-149 16,25-25 0,0-25-16,0-24 15,-25 49 1,25 50-16,-49 24 16,-26 75-16,-24 0 15,0 100 1,0-26-16,-25 25 15,25 0 1,-25 1 0,24 24-1,-24-25 1</inkml:trace>
  <inkml:trace contextRef="#ctx0" brushRef="#br0" timeOffset="190477.771">21878 9575 0,'0'0'0,"0"-25"78</inkml:trace>
  <inkml:trace contextRef="#ctx0" brushRef="#br0" timeOffset="232177.6783">4688 14461 0,'50'-25'93,"0"1"-77,49-76-16,50 1 16,24-25-16,-24 25 15,-50 0 1,25 49-16,-24-24 16,-26-1-1,-24 26-15,49-26 16,-74 50-1,24 1-15,1-1 16,-50 0-16,49 0 16,-49 0-1,25 25-15,0-24 16,0 24 0,-25-25-1,25 25 1,0-25-16,-1 25 31,1 0-15,0 0-1,0 25 1,49 0-16,-49 24 16,49 26-1,1-1-15,24 25 16,0 50-16,25 25 15,-25-26 1,1 76-16,-1-75 16,-25-25-1,1-25-15,-26-25 16,1 1 0,-25-26-16,0-24 15,-1 49-15,1-49 16,0 0-1,0 49-15,0-49 16,-25 0 0,24 0-16,1 0 15,-25 24 1,25-49 0,-25 25-16,0 0 15,25 0 1,-25 0-16,25 24 31,-25-24-15,0 25-1,24-26 1,-24 1 15,0 0-15,0 0-1,-24 24-15,-1-24 16,-99 74-16,-25 75 16,-49 0-1,-26 24 1,-24 1-16,50-51 16,49-24-16,25-24 15,74-51 1,-24 26-16,24-51 15,25 1-15,-24 0 16,24-25 0,25 25-1,-25 0 1,0-25 15,1 0-15,-1 0 15,0 0 0,-25 0-15,26-75 0,-26 26-16,0-26 15,-49-24 1,25 0-16,-1 0 15,-24-25-15,0 49 16,0-49 0,24 25-16,1 24 15,24-24 1,-49 50-16,49-26 16,-24 1-1,49 24-15,-49-24 16,24-1-16,-24 1 15,24 0 1,-24 24-16,49-24 16,0 49-1,0 0-15,-24-25 16,24 25 0,25 1-1,-25-1 1,0 0-1,1 25 17,24-25-17,-25 25 17,25-25-17,0 1 1,0-1-1,0 0 1,0 0-16,25-24 16,-25-26-16,74 26 15,-49-26 1,49 1-16,-24-1 16,24 26-1,-24-26-15,-1 26 16,51-1-1,-51 25-15,1-24 16,-1 49 0,1-50-16,-25 50 15,0-25-15,24 25 16,-24 0 0,0 0-16,0 0 15,-25-25 1,49 25-16,-24 0 31,0 0-31,0-24 16,0 24-16,-25-25 15,49 25 1,-24-25-16,0 25 16,24-25-1,-24 0-15,25 1 16,-1 24-1,-24-25-15,0 0 16,25 0-16,-26 25 16,1-49-1,0 49-15,0 0 16,0-25 0,-1 25-1,1 0 1</inkml:trace>
  <inkml:trace contextRef="#ctx0" brushRef="#br0" timeOffset="237159.2381">5408 14908 0,'0'24'140,"0"1"-124,-25 0 0,0 25-1,-24 24-15,-1-49 16,25 24 0,-24 51-16,24-51 15,-25 1 1,25 0-16,-24-1 15,24 1-15,-25-25 16,25 49 0,1-74-16,24 25 15,-25 0 1,0-1-16,25 1 31,-25-25-31,25 25 16,0 0-16,-25-25 31,25 25-31,-24-25 31,24 24-31,0 1 47,0 0-16,0 0-15,0 0 31,0-1-16,0 1-15,24 0-1,1 0 1,0-25 15,-25 25-31,25-25 16,0 0-16,-25 24 16,24 1-1,26-25-15,0 50 31,-25-50-31,-1 0 16,26 25-16,-25-25 16,0 24-1,24-24-15,-49 25 16,25-25 0,0 25-16,0-25 15,-1 0 1,-24 25-1,50-25-15,-25 0 32,0 25-17,-1-25-15,1 0 16,0 24-16,25 1 16,-26-25-1,1 0-15,25 25 16,-25-25-1,-1 0-15,1 0 16,0 25 0,25-25-1,-26 25 1,1-25 0,0 0-1,0 0-15,24 0 31,-24 0-15,0 0 0,0 0-1,0 0 1,-1 0 0,1 0-16,0 0 15,0 0 1,0 0-1,0 0 1,-1 0-16,1 0 16,25 0-1,-25 0 1,-1 0 0,1 0-1,0 0-15,0 0 16,0 0-1,-1 0-15,1 0 32,0 0-32,0 0 15,0 0 1,24 0-16,-24 0 16,25 0 15,-26 0-31,1-25 15,0 25 1,0 0-16,0 0 16,24 0-1,-24-25 1,0 25-16,0-25 16,24 25-1,-24-25-15,0 25 16,24-24-1,-24-1-15,0 0 16,25 25 0,-25-25-16,-1 0 15,1 1-15,0-1 16,25 25 0,-50-50-16,49 50 15,-49-49 1,50 49-16,-50-50 15,25 50 1,-1-50-16,1 50 16,-25-49-16,25 49 15,-25-25 1,25 0-16,-25 0 16,0 1-1,25 24-15,-25-50 16,0 25-1,24 0-15,-24 1 16,0-1-16,25 0 16,-25-25-1,0 26-15,0-1 16,25-50 0,-25 51-16,0-1 15,0 0 1,0 0-16,0 0 15,0-24-15,0-1 16,0 25 0,0 0-16,0-24 15,0 24 1,0-25-16,0 26 16,0-26-1,0 25-15,0 0 16,0 1-16,0-26 15,0 25 1,0 0 0,-25 1-1,25-26-15,-25 25 16,25 0 0,-24-24-16,24 24 15,-25 0-15,25 0 16,-25 1-1,25-26-15,-25 25 16,0 25 0,1-25-16,-1-24 31,25 24-31,-25 25 16,0-50-1,0 25 1,25 1-16,-24-1 15,-1 0 1,0 0 0,0 0-1,0 25-15,1-24 16,-1-1 15,0 25-31,0 0 16,0-25-1,-24 0 1,-1 25 0,25 0-16,0 0 15,-24 0 1,24 0-16,0 0 16,0 0-16,-24 0 15,24 0 1,0 0-16,0 0 15,1 0 1,-1 0 0,0 0-1,-25 0-15,50 25 16,-49 0-16,24-25 16,0 0-1,-24 25-15,49-1 16,-25-24-1,0 0-15,0 25 16,-24-25-16,24 0 16,25 25-1,-50 0-15,25-25 32,1 25-17,-1-25 1,0 24-16,25 1 31,-25-25-31,25 25 16,-25-25-1,0 25 1,25 0 0,-24 0-1,24-1-15,-25 1 16,0 0 15,25 0-31,-25-25 16,25 25-1,-25-1 1,1 1 0,24 0-1,0 0-15,-25-25 16,0 25-1,25-1 1,-25-24 0,25 25-1,-25-25 1,1 0 0,-1 25 15,0-25 0,0 25 0,0-25-15,1 25 0,-1-25-1,25 24 1,-25-24-1,0 0-15,0 0 16,1 0 15,-1 0 1,0 25-1,0-25 0,0 0 16</inkml:trace>
  <inkml:trace contextRef="#ctx0" brushRef="#br0" timeOffset="237923.4229">5433 15032 0,'0'-25'94,"0"0"-94,0 0 31,0 0-15,24 1-1,-24-1-15,0 0 16,0-25 0,25 26-1,0-26 1,-25 0 0,25 26 15,0-1-16,-25 0 1,0 0 0,0 0-1,24 25 1,-24-24 15</inkml:trace>
  <inkml:trace contextRef="#ctx0" brushRef="#br0" timeOffset="250353.5589">5110 15701 0,'0'0'0,"0"-24"32,0-1-17,25 25-15,0-50 16,24 25-1,-24 1-15,25-26 16,-25 0 0,-1 26-16,26-26 15,-25 0 1,49-24-16,-49 49 16,0-25-1,0 26-15,24-1 16,-24-50-16,49-24 15,-24 50 1,49-51-16,-49 51 16,24-50-1,-24 49-15,-1 25 16,1-24 0,-25 24-16,25 0 15,-1 0-15,-24 25 16,0-25-1,0 25-15,-1-24 16,1 24 0,0-25-16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17:06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15999 7913 0,'-24'0'109,"24"24"-93,-25 1-1,0 25 1,0-50-16,0 50 16,1-50-1,24 24-15,0 26 16,-25-25-1,25 0 17,0-1-32,0 1 15,0 0 1,25-25 0,-1 50-1,26-50 1,-25 24-16,0-24 15,-1 50 1,1-50-16,25 25 16,-50 0-1,49-1-15,-49 1 16,50 0-16,-50 0 31,25-25-31,-25 25 0,25-1 31,-25 1-15,0 0-16,0 0 16,0 0-1,0 24 17,0-24-1,0 0-16,0 0 1,0-1 0,0 1-1,24 0 1,-24 0 0,25 0-1,0-1-15,0 1 31</inkml:trace>
  <inkml:trace contextRef="#ctx0" brushRef="#br0" timeOffset="990.688">16396 7714 0,'25'0'141,"0"0"-141,24 0 15,-24 0 1,0 0-16,0 0 15,24 0 1,-49 25 0,50 0-16,-50 0 15,25-1 1,-25 1-16,25 0 16,0 0-1,-25 0-15,24 24 31,-24-24-31,25-25 16,-25 25 0,25-25-1,0 25-15,0 0 16,-1-1 0,1 1-16,0 0 31,25 0-16</inkml:trace>
  <inkml:trace contextRef="#ctx0" brushRef="#br0" timeOffset="39491.1648">17661 8161 0,'-25'0'32,"25"25"233,25-25-265,-25 24 16,25 51 0,-25 24-16,0 0 15,0 0 1,0 1-16,0-1 15,0 0 1,0 25-16,25-49 16,-25 24-16,50-25 15,-26 1 1,1-26-16,-25 1 16,50-25-1,-50-1-15,25 1 16,-25 0-16,0 0 31,0 0-31,24-25 16,-24 24-1,25-24 1,-25 25 0,25-25 30</inkml:trace>
  <inkml:trace contextRef="#ctx0" brushRef="#br0" timeOffset="40226.197">18133 8632 0,'0'-25'16,"24"25"78,1 0-63,0 25-31,0 25 15,0 24-15,-1 0 16,-24 1 0,25-26-16,-25 1 15,0-25 1,0 0-16,0 0 16,0-1-1,0 1 1</inkml:trace>
  <inkml:trace contextRef="#ctx0" brushRef="#br0" timeOffset="40744.9809">18356 8582 0,'0'25'94,"0"0"-79,0 0 1,0 0 0,0-1-16,0 1 31,0 0-15,0 0-16,25 0 31,-1-25-16</inkml:trace>
  <inkml:trace contextRef="#ctx0" brushRef="#br0" timeOffset="41220.2288">18728 8632 0,'0'0'0,"25"0"32,-1 0 14,1 0-30,0 50 0,0-50-16,-25 49 15,25-24-15,-25 0 32,25-25-32,-25 49 15,24-49-15</inkml:trace>
  <inkml:trace contextRef="#ctx0" brushRef="#br0" timeOffset="42134.182">19125 8310 0,'25'0'0,"-1"0"62,1 0-15,0 0-47,0 0 47,-25 49-31,25-24-1,-25 25-15,0-26 16,0 51 0,0-26-16,0-24 15,0 0-15,0 0 16,0 0-1,0-1 1</inkml:trace>
  <inkml:trace contextRef="#ctx0" brushRef="#br0" timeOffset="42532.1293">19398 8186 0,'0'24'79,"0"1"-64,0 0 1,0 0-16,24 0 31,-24-1-31,25 1 16,-25 0-16</inkml:trace>
  <inkml:trace contextRef="#ctx0" brushRef="#br0" timeOffset="43208.426">19695 8409 0,'25'0'31,"0"0"-31,-25 25 47,25-1-32,-25 1 32,0-50 31,0 1-46,24 24-1,1 24-15,0 26-16,0 0 15,0 24 1,0-24-16,-25-1 15,0 26 1,0-26-16,0-24 16,0 0-1,0 0-15,-25-1 32</inkml:trace>
  <inkml:trace contextRef="#ctx0" brushRef="#br0" timeOffset="45744.6616">20340 7937 0,'25'0'125,"0"0"-109,0 0-1,49 50-15,-49-25 16,0 0-1,-1 49-15,1-24 16,0-1 0,-25 1-16,0 24 15,0-24-15,0-25 16,0 0 0,0-1-1,0 1 1</inkml:trace>
  <inkml:trace contextRef="#ctx0" brushRef="#br0" timeOffset="46378.9909">20638 7764 0,'0'25'94,"0"-1"-79,0 26-15,0-25 16,0 0 0,0 24-1,0-24 16,0 0-31,0 0 16,0 0 0,0-1-1,25 1 1,-25 0 0,24 0-1,1-25 1,0 25 15</inkml:trace>
  <inkml:trace contextRef="#ctx0" brushRef="#br0" timeOffset="47007.0762">20861 8111 0,'0'-25'16,"0"1"31,25 24-16,0 0-31,-25-25 31,25 25-15,-1 0 15,1 0 1,0 0-17,-25 25 1,0-1-16,0 1 15,25 0 1,-25 0 0,0 0 15,25-25-15,-25 24-1,0 1 1,24-25-1</inkml:trace>
  <inkml:trace contextRef="#ctx0" brushRef="#br0" timeOffset="47701.4258">20985 7789 0,'0'-25'16,"0"0"46,25 25-15,0 0-16,24 0-15,-49 25-16,25-25 15,0 49 1,0-49-16,0 50 16,-1-50-1,-24 50-15,25-26 32</inkml:trace>
  <inkml:trace contextRef="#ctx0" brushRef="#br0" timeOffset="48183.1429">21308 7615 0,'0'25'63,"0"0"-47,0 24-16,0-24 15,0 25 1,0-26 15,0 1-15,0 0-1,0 0 1</inkml:trace>
  <inkml:trace contextRef="#ctx0" brushRef="#br0" timeOffset="48596.546">21556 7813 0,'24'0'47,"-24"25"-47,0 25 16,0 24-1,25-24-15,-25-25 16,0 24-16,0 1 16,0-25-1,0 24 1,0-24 15</inkml:trace>
  <inkml:trace contextRef="#ctx0" brushRef="#br0" timeOffset="49233.3947">21655 7888 0,'0'25'78,"25"24"-62,-1-49-1,-24 25-15,50-25 16,-50 50 0,25-50-16,0 49 15,-1-24 1,-24 0 0,25-25-1,-25 25 1</inkml:trace>
  <inkml:trace contextRef="#ctx0" brushRef="#br0" timeOffset="49799.8161">21853 7466 0,'0'-25'31,"50"25"94,-25 0-110,-1 0 1,1 0-16,0 25 16,0 25-1,0-50 1</inkml:trace>
  <inkml:trace contextRef="#ctx0" brushRef="#br0" timeOffset="50329.4268">22101 7268 0,'-24'49'79,"24"-24"-64,0 0-15,0 25 16,0-26-1,0 1-15,0 0 16,0 25 0,0-26-1,0 1 17</inkml:trace>
  <inkml:trace contextRef="#ctx0" brushRef="#br0" timeOffset="51351.0841">22300 7491 0,'0'-25'16,"0"50"140,0 0-141,0 0 17,0-1-17,0 1 17,0 0-17,0 0 1,0 0-16,0-1 31,0 1-15,0 0-1,0 0 32,25-25 47,-25-50-78,24 50-1,-24-25 1,25 25-1,0 0-15,-25-24 16,25 24 15,24 0 1,-24 0-1</inkml:trace>
  <inkml:trace contextRef="#ctx0" brushRef="#br0" timeOffset="52096.9101">21928 6623 0,'0'-25'16,"24"25"46,26 0-46,0 0-16,24 0 16,-24 25-1,-25-25-15,-1 49 16,51-49-16,-50 50 16,24-25-1,26 49-15,-51-24 16,1-25-1,25 49-15,-1 1 16,-24-26-16,50 26 16,-51 24-1,26-50-15,-50 26 16,74 24 0,-74-74-1,25 24 1</inkml:trace>
  <inkml:trace contextRef="#ctx0" brushRef="#br0" timeOffset="64939.0295">15330 12402 0,'0'25'187,"0"0"-171,0 25 0,0-26-16,0 26 15,0-25 16,0 0-31,0-1 16,0 1 0,0 0-1,0 0 17,24 0-32,1-1 15,0 1 1,25 0-16,-26 0 15,26 24 1,-25-24-16,24 0 16,-49 0-1,25 24-15,0-24 16,-25 0 0,25 0-1,-25 0 1,25-1 15,-25 1-15,0 0-1,25-25 17,-25 25-17,0 0 16,24-25-15,-24 25 0,0-1-1</inkml:trace>
  <inkml:trace contextRef="#ctx0" brushRef="#br0" timeOffset="65942.0254">15826 12105 0,'0'0'0,"25"0"78,-1 0-78,1 0 16,0 0-1,0 0 1,0 0-16,-1 24 31,1 1-31,0 0 16,-25 0-1,25 25-15,0-50 16,-25 24 0,0 1-16,24 25 15,-24-25 1,25-25 0,-25 24-16,25-24 15,0 25 1,0 0-16,-25 0 15,49 0 1,1 24 0,-1-24-1,-49 0 1,25 0-16,-25-1 16,25-24-1,0 50-15,-25-25 31,25 0-31,-25-1 16,24 1 0,-24 0-1</inkml:trace>
  <inkml:trace contextRef="#ctx0" brushRef="#br0" timeOffset="76934.5681">15999 13940 0,'0'-25'16,"0"1"15,25 24-15,0-25 15,0 0 0,0 25-15,-1 0-1,1 0 1,25 25 0,-25-25-1,24 25 1,-24-1-16,0-24 16,0 25-1,-25 0-15,49 25 16,-49-1 15,25-49-31,-25 25 16,0 0-1,0 0-15,0-1 32,0 1-17,0 0 16,0 0-15</inkml:trace>
  <inkml:trace contextRef="#ctx0" brushRef="#br0" timeOffset="77788.8459">16371 13717 0,'0'0'0,"0"25"32,0 0-32,0-1 15,0 1 1,0 0 0,0 0-1,0 0 1,0-1 15,0 1-31,0 0 31,25-25-15,-25 25-16,25-25 16,0 25-1,0-25 1,-1 24-1,1-24 17,-25 25-32,25-25 15</inkml:trace>
  <inkml:trace contextRef="#ctx0" brushRef="#br0" timeOffset="78515.4114">16719 13791 0,'49'25'140,"-24"0"-140,0 25 16,0-50 0,-25 24-16,25 1 15,-1 0 17,1-25-17,-25 25 1,25-25-16,-25 25 31</inkml:trace>
  <inkml:trace contextRef="#ctx0" brushRef="#br0" timeOffset="79657.3707">16322 13320 0,'0'-25'32,"25"25"-17,-25-24 1,24-1 15,26 25-15,0 0 15,-50 25-31,24-1 16,26 1-1,-50 0-15,50 0 16,-26 24-16,1 1 31,-25-25-15,25 0-1,0-1-15,0-24 16,0 25-16,24 0 16,-49 25-1,50-50-15,-25 0 16,-25 24-1,49-24-15,-49 25 16,25-25 0,0 0 15,0 0 16,-1 25-16</inkml:trace>
  <inkml:trace contextRef="#ctx0" brushRef="#br0" timeOffset="80900.0355">15602 13692 0,'0'25'62,"0"0"-46,0 0-16,0 24 15,0-24 1,0 0 0,0 0-1,0-1 1,25 1-1,25 25 1,-25-50-16,24 49 16,-24-24-1,50 0-15,-26 0 16,-24 0 0,25-25-16,-1 49 15,1-49 1,24 75-16,-49-51 15,0 1 1,0 0-16,-1 25 16,1-25-16,-25-1 15,25 1 1,-25 0-16,0 0 16,0 0-1,25-25 1,-25 24-1,25 1 1</inkml:trace>
  <inkml:trace contextRef="#ctx0" brushRef="#br0" timeOffset="82112.9981">15106 14908 0,'25'-25'63,"0"0"-63,0 0 16,0 25-16,-1-25 15,1 1 1,0 24-16,-25-25 15,25 25 1,0-25-16,-1 0 16,1 0-1,0 1 1,0-1 0,0 0-1,-1 0 16</inkml:trace>
  <inkml:trace contextRef="#ctx0" brushRef="#br0" timeOffset="85075.4694">16892 15032 0,'25'0'31,"-25"-25"-15,0 0-1,25 25 1,0-25-1,0 25 1,-1 0 0,1 0-1,25 0 1,-25 25 15,-1 25-31,-24-1 16,25 1-1,0-1-15,-25 1 16,0 0-16,0-26 16,0 26-1,0-25 17</inkml:trace>
  <inkml:trace contextRef="#ctx0" brushRef="#br0" timeOffset="85752.8477">17190 14858 0,'-25'0'16,"25"25"15,0 0 0,0-1-31,0 1 32,0 0-32,0 0 15,0 0 1,25-25-1,-25 24-15,0 1 32,25-25-17,-25 25 1,0 0 0,25-25-1,-1 0 1,-24 25-16,25-25 31</inkml:trace>
  <inkml:trace contextRef="#ctx0" brushRef="#br0" timeOffset="88098.1593">17562 14883 0,'25'0'390,"-25"25"-374,25-1-16,-1 26 15,1 0 1,0-26-16,-25 1 16,0 0-16,25 0 15,-25 0 1,0 24-16,0-24 16,0 0-1,-25-25-15,0 25 16,0-25-1,1 0 17,-1 0-32,0 0 15,25-25 1,-25 0-16,25 0 16,0 0-16,0 1 15,0-1 1,0 0-16,0-25 15,0 26 17,0-1-32,0 0 15,25 0 17,0 25-17,0 0-15,-1 0 16,26 0-1,-25 0-15,0 0 16,0 25-16,24 25 16,1 24-1,-25-24-15,-1-1 16,-24-24 0,25 49-16,-25-49 15,0 0 1,0 25-16,0-25 15,0-1 1,0 1 0,-25-25-16,25 25 31,-24-25-31,-1 0 16,0 0-16,0 0 31,0 0 0,25-25-31,0 0 31,0 1-15,0-1 15,25 25-15,-25-25-1,25 25-15,-25-25 16,25 25 0,0-25-16,-1 25 15,-24-25 1,25 25 0,0-24-1</inkml:trace>
  <inkml:trace contextRef="#ctx0" brushRef="#br0" timeOffset="88733.7831">18133 14908 0,'24'0'32,"1"0"-17,-25 24 1,0 1-1,0 0-15,25 0 32,-25 0-17,0-1 1,0 1 15</inkml:trace>
  <inkml:trace contextRef="#ctx0" brushRef="#br0" timeOffset="89371.5734">17984 14238 0,'0'-25'32,"25"0"-1,-1 25-16,26 25 1,-25 0 0,0-25-16,-25 25 15,0-1 1,24 1-16,1 0 16,-25 0-1,0 0-15,25 0 16,-25-1-1</inkml:trace>
  <inkml:trace contextRef="#ctx0" brushRef="#br0" timeOffset="90286.4004">18257 14263 0,'0'0'0,"0"24"16,0 1-1,0 0-15,0 0 32,0 0-1,0 0-15,24-25-1,-24 24-15,25-24 31,0 0-15,0 0 15</inkml:trace>
  <inkml:trace contextRef="#ctx0" brushRef="#br0" timeOffset="91328.7467">18728 14039 0,'0'0'0,"0"-24"0,0 48 94,0 1-94,-25 0 15,25 0 1,-25 24 0,0-24-1,25 0 1,0 25-1,0-26 1,0 1 0,0 0-1,0 0-15,0 0 32,0 0-17,0-1 1,0 1 15,0 0 0,0-50 79,0 0-95,25 1-15,-25-1 32,0 0-17,0 0-15,25 25 16,-25-25-1,25 25 1,0-25 0,-1 25-1,1 0 1,0 0 0</inkml:trace>
  <inkml:trace contextRef="#ctx0" brushRef="#br0" timeOffset="92334.1987">18232 13320 0,'0'-25'0,"49"25"31,1 0-15,-25 0-1,24 0-15,-24 0 16,25 50-16,-1-25 15,-24 0 1,25 24-16,-25-24 16,24 25-1,-24-1-15,0-24 16,24 49 0,-49-49-16,0 0 15,25 0-15,0 0 16,0-25-1,0 24-15,0 1 16,-1-25 0,26 25-16,-25-25 15,0 25 1,-1-25-16,1 0 16,0 0-1,0 0 1,0 0-1,-1 0 1,1 0 0,0 25-1,0-1 1,-25 1 0,49 0-1</inkml:trace>
  <inkml:trace contextRef="#ctx0" brushRef="#br0" timeOffset="93626.2507">16396 15106 0,'0'-25'31,"25"25"47,0 0-47,-25 50-31,25-50 16,-25 25 0,24-25-16,1 24 15,-25 1-15,50 0 16,-25 0 0,-1 0-16,26-1 15,-25 1 1,25 25-16,-26-50 15,1 25 1,0 0 0,0-1-16,0 1 15,-1 0 1,1 0 0,0 0-1,-25-1-15,25 26 16,0-50-1,-25 25-15,24-25 16,-24 25-16,25-25 16,0 24-1,0-24-15,-25 50 16,25-50 0,-1 25-16,1 0 15,0-1 1,0 1-1</inkml:trace>
  <inkml:trace contextRef="#ctx0" brushRef="#br0" timeOffset="95653.4298">17661 15131 0,'0'25'125,"25"-1"-109,0 1 0,0 0-1,24 0-15,-49 0 16,50-1-16,-50 1 16,25 0-1,0 0 1,-25 0-1,24-25-15,1 0 16,-25 25-16,0-1 31,25-24-31,-75-24 78,26-1-78,-51-25 16,50 25 0,1 0-16,-1 1 15,0-1 1,0 0 0,25 0-1,-25 25 1,0-25-1,50 25 95,0 0-95,25 50 1,-25-25 0,-1 0 15,-24-1-15,25-24-16,0 25 15,-25 0 32,25-25-47,-50-50 78,0 26-62,0-1-1,1 25-15,-1-50 16,25 25 0</inkml:trace>
  <inkml:trace contextRef="#ctx0" brushRef="#br0" timeOffset="97872.2721">17860 16545 0,'0'-25'15,"0"0"16,0 0 16,0 1-15,0-1 30,25 25-15,-1 0-16,1 0-15,0 25-1,0-1 17,-25 1-1,25 0-15,-25 0-1,0 0 1,0-1-1,0 1 1,0 0 0,0 0 46</inkml:trace>
  <inkml:trace contextRef="#ctx0" brushRef="#br0" timeOffset="98686.065">18083 16346 0,'-25'0'94,"25"25"-78,0 0 15,0 0-31,0 0 31,0-1 0,0 1-15,0 0 0,25-25-1,-25 25-15,25-25 16,0 0 0,-1 0-1,1 0 1,0 0-1,0 0 1,0 0 0,-1 0-1,1 0 1</inkml:trace>
  <inkml:trace contextRef="#ctx0" brushRef="#br0" timeOffset="99621.6427">18356 16446 0,'0'-25'47,"25"25"-16,-25-25-31,24 25 31,1 0 1,0 0-1,0 0-15,0 25 15,-1 0 0,-24-1-31,0 1 16,0 0-1,0 0 1,0 0 15,25-25 16,0 0-16,0 0-15,0 0 0,-1 0-1,1 0 16,-25 49 16,0-24-15,0 0-17,0 0 1</inkml:trace>
  <inkml:trace contextRef="#ctx0" brushRef="#br0" timeOffset="100455.265">18852 15776 0,'0'-25'0,"25"25"78,0 0-47,-1 0-15,1 0-1,0 0 17,0 0-17,0 0-15,-25 25 16,0 0-1,0-1-15,24-24 16,-24 25 0,0 0-1,0 0 1</inkml:trace>
  <inkml:trace contextRef="#ctx0" brushRef="#br0" timeOffset="101052.4631">19125 15577 0,'0'25'63,"0"0"-63,-25-25 15,25 25-15,0 0 32,0-1-32,0 1 15,0 0 17,0 0-1,0 0-16,0-1 17,25-24-32,0 0 15,-1 0 1</inkml:trace>
  <inkml:trace contextRef="#ctx0" brushRef="#br0" timeOffset="101519.3171">19373 15652 0,'25'0'63,"-1"0"-32,1 0-15,-25 25-16,25-1 15,0 1 1,0 0-1</inkml:trace>
  <inkml:trace contextRef="#ctx0" brushRef="#br0" timeOffset="102206.1278">19596 15056 0,'0'0'0,"0"-24"31,0-1 16,25 25 47,0 0-63,-1 0 0,-24 49-15,25-49-16,-25 50 16</inkml:trace>
  <inkml:trace contextRef="#ctx0" brushRef="#br0" timeOffset="102843.1237">19819 14784 0,'0'24'94,"0"1"-94,0 0 31,0 0-16,0 0 1,0-1 0,0 1-16,0 0 31,0 0-15,25-25-1,-25 25-15</inkml:trace>
  <inkml:trace contextRef="#ctx0" brushRef="#br0" timeOffset="103768.1813">20067 14808 0,'0'25'63,"0"0"-63,0 0 15,0 24 1,-24-24 0,24 0-1,0 0 1,0 0-16,0 24 31,0-24-15,0 0 15,0 0 0,0-1-31,0-48 110,0-1-95,0 0 1,24 25-1,-24-25-15,0 0 32,25 25-32,0-24 47,0 24 15</inkml:trace>
  <inkml:trace contextRef="#ctx0" brushRef="#br0" timeOffset="104869.3292">19745 14287 0,'25'0'93,"-1"0"-77,1 0 0,0 0-1,0 25 1,0 0 0,0 25-1,-1-25-15,1-1 16,0 51-1,-25-50-15,25 24 16,0-24 0,-25 0-1,24 0-15,-24-1 16,50 1 0,-25 0-16,0 0 15,24 0-15,50-1 16,-74 1-1,25 25-15,-1-50 16,-24 25 0,0-1-1,0-24 1,-25 25-16,25 0 16,-25 0-16,24 24 15,-24 1 1,0-25-16,25 24 15</inkml:trace>
  <inkml:trace contextRef="#ctx0" brushRef="#br0" timeOffset="106112.9941">17562 16371 0,'-25'0'0,"25"25"140,0 0-124,0 0 0,25-25-1,0 49-15,0-24 16,24 25 0,-24-26-16,50 26 15,-51-25-15,1 0 16,50-1-1,-51 26-15,1-50 16,25 25 0,-25 0-16,-1-25 15,1 24 1,0 1-16,0-25 16,0 25-1,-1-25 1,1 25-1,0-25 1,-25 25 0,25-25-1,0 24 1,-25 1-16,24-25 31,1 25-15</inkml:trace>
  <inkml:trace contextRef="#ctx0" brushRef="#br0" timeOffset="137949.0793">9029 13543 0,'0'-24'94,"0"-1"-32,25 25 63,49 25-109,-74 24-16,75 26 15,-26-75 1,-49 49-16,25-24 16,0 25-16,0 24 15,0-74 1,-25 25-16,0 0 15,0-1 1,0 1 0,0 0-1,0 0 1</inkml:trace>
  <inkml:trace contextRef="#ctx0" brushRef="#br0" timeOffset="138455.9553">9277 13345 0,'-25'25'31,"25"24"-31,0-24 16,0 25 0,0-25-16,0-1 15,0 1 1,0 0-16,0 25 15,25-1 1,0-49 0,-25 25-16,25-25 15,0 25 1,0-25-16,-25 25 16,24-25-1</inkml:trace>
  <inkml:trace contextRef="#ctx0" brushRef="#br0" timeOffset="138853.7361">9649 13767 0,'0'0'0,"25"0"16,0 24 0,-25 1-1,25-25 1,-25 25 0,25 0-1,-1 0 1</inkml:trace>
  <inkml:trace contextRef="#ctx0" brushRef="#br0" timeOffset="139324.0658">9773 13246 0,'0'-25'15,"0"0"32,0 0-31,25 25 15,0 0-31,0 0 16,24 0-1,-49 25-15,50 0 16,-50 0 0</inkml:trace>
  <inkml:trace contextRef="#ctx0" brushRef="#br0" timeOffset="139731.1291">10071 13246 0,'0'0'0,"0"-25"15,0 0-15,0 0 31,25 25 63,-25 50-94,0-25 16</inkml:trace>
  <inkml:trace contextRef="#ctx0" brushRef="#br0" timeOffset="140178.3748">10269 13370 0,'0'0'0,"25"0"31,0 0-31,-25-25 16,25 25 15,0 0 1,-25 25-17,25 0 1,-25-1-1,0 1 17,24-25-17</inkml:trace>
  <inkml:trace contextRef="#ctx0" brushRef="#br0" timeOffset="140912.6912">10716 12898 0,'0'0'0,"0"-49"16,0 24 0,0 0-1,0 0 1,0 1 15,25 24-15,0 0-1,-1 0 1,1 0-16,0 0 16,0 24-1,0 26-15,24-25 16,-24 24 0,-25 1-16,25-25 15,0 24-15,-25-24 16,0 0-1,0 0-15,0 0 16,0-1 0</inkml:trace>
  <inkml:trace contextRef="#ctx0" brushRef="#br0" timeOffset="141421.0671">11014 12650 0,'0'0'0,"-25"0"0,0-24 16,25-1 15,-25 25 0,25 49 16,0-24-31,0 50-16,0-51 16,0 1-1,0 25-15,0-25 16,0-1-1,0 1 1,25 0 15</inkml:trace>
  <inkml:trace contextRef="#ctx0" brushRef="#br0" timeOffset="142266.7036">11237 12849 0,'25'0'16,"-1"0"62,1 0-47,0 0 16,25 0-16,-25 0-31,-1 0 16,1 0-1,0 0 1,0 0 0,0 25-1,-25-1-15,0 26 32,0-25-17,0 0 1,0-1 15,0 1-15,0 0-1,24-25 17,1 25-1,0-25-16,0 0 1,0 25-16</inkml:trace>
  <inkml:trace contextRef="#ctx0" brushRef="#br0" timeOffset="142981.0807">11386 12551 0,'0'-25'0,"25"25"47,-25-24-32,24 24 1,1 0 15,0 0-31,25 0 16,-26 24-1,1-24-15,0 25 16,0 0 0,24 25-16,-49-26 15,25 1-15,0 0 16,-25 0 0,0 0-1,25-25 1,-25 24-16</inkml:trace>
  <inkml:trace contextRef="#ctx0" brushRef="#br0" timeOffset="143394.2642">11758 12427 0,'0'-25'16,"-25"25"62,25 25-47,0 25-15,0-1-1,0-24 1,0 0-16</inkml:trace>
  <inkml:trace contextRef="#ctx0" brushRef="#br0" timeOffset="143915.3452">11956 12576 0,'0'0'0,"0"-25"0,0 75 63,0-1-48,0 1-15,0-25 16,0 24 0,0-24-16,0 0 15,0 0-15,0 0 16,0-1 0,0 1 15,50-25 16,-25-25-32</inkml:trace>
  <inkml:trace contextRef="#ctx0" brushRef="#br0" timeOffset="144413.2364">11956 12700 0,'-25'0'31,"50"0"31,0 25-46,25 0 0,-26 24-16,26-24 15,0 25-15,-50-26 16,49 1-1,-49 0-15,25-25 16,0 25 0,-25 0-16</inkml:trace>
  <inkml:trace contextRef="#ctx0" brushRef="#br0" timeOffset="144890.6863">12279 12427 0,'0'-25'47,"24"25"31,1 0-62,0 0-16,25 50 16,-26 0-1,1-50 1,-25 24-16,25 1 31,-25 0-31</inkml:trace>
  <inkml:trace contextRef="#ctx0" brushRef="#br0" timeOffset="145259.1912">12477 12402 0,'0'0'16,"0"-24"-1,0 48 95,0 1-95,0 0-15</inkml:trace>
  <inkml:trace contextRef="#ctx0" brushRef="#br0" timeOffset="145914.915">12229 11757 0,'0'0'0,"25"0"16,0-24-1,-1 24 1,1 0 0,0 0-1,0 49 1,-25 1-16,25-1 16,-25 1-1,24-25-15,1 24 16,-25-24-1,25 0-15,0 25 16,-25-26-16,50 26 16,-26-25-1,1 0-15,0 24 16,25-24 0,-26 25-16,26-25 15,-25 24-15,24 1 16,1-1-1,-25 1-15,24 24 16,-24-24 0,50 24-1,-75-24-15</inkml:trace>
  <inkml:trace contextRef="#ctx0" brushRef="#br0" timeOffset="147477.0961">8434 13370 0,'0'0'0,"25"0"31,0 0 31,-1 0-46,1 25 0,0-1-16,49 1 15,-49 25 1,25-25-16,24 24 15,-24 1 1,-1-25-16,1 49 16,-25-24-16,0-1 15,-1 1 1,1 24-16,0 1 16,-25-26-1,25 1-15,-25-1 16,0-24-1,25 50-15,-1-51 16,-24 1 0,0 25-16,50 0 15,-25-1-15,-25 1 16,49-1 0,-49-24-16,50 25 15,-25-1 1,0-24-16,0 0 15,-25 25-15,24-50 16,1 49 0,0-24-1,-25 0 1,25 0-16,0-25 16,-1 24-1,1 1 1</inkml:trace>
  <inkml:trace contextRef="#ctx0" brushRef="#br0" timeOffset="151560.9132">8707 16272 0,'-25'0'16,"0"-25"15,0 25 0,1 0 1,-1 0-1,0 25-16,25 0 17,0-1-32,0 1 15,0 0-15,0 0 16,0 0 0,0 0-1,25-1 16,0-24-15,-1 25 0,26 0 15,-25-25-15,0 25-1,-1-25-15,1 49 16,0-24-1,0 0 1,-25 0 0,0 0 15,0-1-15,0 1 15,-25-25-31,25 25 15,-25-25-15,0 0 32,25-25-1</inkml:trace>
  <inkml:trace contextRef="#ctx0" brushRef="#br0" timeOffset="152296.6782">10145 15825 0,'-24'0'16,"-1"0"15,50 0 63,-1-24-78,26-1-16,0 0 15,-1-25 1,-24 50-16,25-49 16,-25 49-1,-25-25 1,24 25-1,1 0 1</inkml:trace>
  <inkml:trace contextRef="#ctx0" brushRef="#br0" timeOffset="154135.9583">12254 12229 0,'0'0'0,"0"-25"47,0 50 78,0 24-109,0 26-16,0-1 15,0 25 1,0 50-16,25-25 16,-1 50-16,1-100 15,0 1 1,0 24-16,-25-49 16,0-26-1,25 1-15,-25 0 16,24 0-16,-24 0 31,0-1-15,0 1 15,0 0 16,0 0-32</inkml:trace>
  <inkml:trace contextRef="#ctx0" brushRef="#br0" timeOffset="155598.8732">10617 15230 0,'25'0'94,"-1"0"-63,-24 25-16,25-25 1,0 25-16,-25-1 16,0 26-16,25 0 15,-25-1 1,0 1-16,0 0 16,0-26-1,0 1-15,0 0 16,0 0-1,0 0 1,25-50 47,-25 0-63,0-49 15,0 49 1</inkml:trace>
  <inkml:trace contextRef="#ctx0" brushRef="#br0" timeOffset="156065.2552">10766 15255 0,'0'0'0,"0"25"15,0-1 1,24 1-16,-24 0 16,0 0-1,25 25 1,0-50-1,-25 24 1,25 1 0,0 0-1,-1-25-15</inkml:trace>
  <inkml:trace contextRef="#ctx0" brushRef="#br0" timeOffset="156431.9683">11038 15429 0,'25'0'62,"0"0"-46,-25 24 0,25 1-1,-25 0 1</inkml:trace>
  <inkml:trace contextRef="#ctx0" brushRef="#br0" timeOffset="156898.8331">11113 14932 0,'0'0'16,"0"-24"-1,25 24 1,-1 0-16,1 0 31,0 0-31,25 0 16,-26 24-1,1 1 1,-25 0-16,25 0 16</inkml:trace>
  <inkml:trace contextRef="#ctx0" brushRef="#br0" timeOffset="157407.4539">11386 14858 0,'0'0'0,"0"50"109,0-26-93,0 26-16,0-25 15,0 0 1,0-1-16,0 1 15,0 0 1</inkml:trace>
  <inkml:trace contextRef="#ctx0" brushRef="#br0" timeOffset="158153.0766">11584 15007 0,'25'0'31,"0"25"-31,-25-1 31,0 1-15,0-50 77,0 1-77,0-1 0,25 25-1,-25-25 17,24 25-1,1 0-31,0 0 15,0 74 1,24-24-16,-24 49 16,-25-49-1,0-1-15,0 1 16,0 0-16,0-25 31,0-1-15</inkml:trace>
  <inkml:trace contextRef="#ctx0" brushRef="#br0" timeOffset="158729.8837">12105 14511 0,'0'-25'31,"25"25"47,0 0-78,-1 0 31,1 0 1,-25 25-32,0 0 15,25-25 1</inkml:trace>
  <inkml:trace contextRef="#ctx0" brushRef="#br0" timeOffset="159255.1485">12279 14412 0,'0'24'78,"0"1"-46,24 0-32,1 0 31</inkml:trace>
  <inkml:trace contextRef="#ctx0" brushRef="#br0" timeOffset="159731.6522">12477 14412 0,'0'0'0,"25"0"31,-25 24-15,0 1 0,25 0-1,0 0 16,-25 0 1,24-25-17,-24 24 1,0 1 0,25 0-1,0 0 1</inkml:trace>
  <inkml:trace contextRef="#ctx0" brushRef="#br0" timeOffset="160923.0508">12775 14139 0,'0'-25'32,"0"0"-1,25 25 47,24 0-47,1 0-15,-50 25-16,49 0 15,-24 24-15,0-24 16,0 0 0,0-25-1,-25 25-15</inkml:trace>
  <inkml:trace contextRef="#ctx0" brushRef="#br0" timeOffset="161393.6839">13048 13990 0,'0'-25'16,"0"0"46,0 50 1,0 0-48,0 0 1,0 49-1,0-49 17</inkml:trace>
  <inkml:trace contextRef="#ctx0" brushRef="#br0" timeOffset="162100.1017">13320 14039 0,'0'0'0,"0"25"63,25 0-48,-25 25 1,0-26 0,0 1-16,0 25 15,0-25 16,0-1-31,0 1 16,0 0 15</inkml:trace>
  <inkml:trace contextRef="#ctx0" brushRef="#br0" timeOffset="162805.8313">13519 14114 0,'-25'0'31,"0"0"16,25 25 94,0-1-141,50 26 16,-25 0-1,0-26-15,-1 1 16,1 0-16,0 0 15,0 0 1,-25 0 0,25-1-1,-25 1 1</inkml:trace>
  <inkml:trace contextRef="#ctx0" brushRef="#br0" timeOffset="163481.2083">13147 13370 0,'0'-25'0,"0"50"0,0-75 31,0 25-15,49 50 46,-24 25-46,0-1-16,0 1 15,24 0 1,-49-26-16,25-24 16,-25 50-1,25-25 1,0-25-1,-25 25-15,25-1 16,-25 1-16,24-25 16,1 25-1,0 0-15,-25 24 16,50-24 0,-25 0-16,-1 25 15,1-26 1,25 26-16</inkml:trace>
  <inkml:trace contextRef="#ctx0" brushRef="#br0" timeOffset="164248.4289">10170 15156 0,'-25'0'16,"25"49"109,25-24-110,50 25 1,-26 49-16,1-25 16,0-24-16,-1 49 15,-24-24 1,0-51-16,0 51 16,-1-50-1,1-1 1,-25 1-1,25 0-15</inkml:trace>
  <inkml:trace contextRef="#ctx0" brushRef="#br0" timeOffset="165310.169">9649 17165 0,'-24'0'0,"-1"0"0,0 0 47,0 0-16,0 0-15,1 0 0,-1 25-1,25-1-15,0 1 16,-25-25 0,25 25-16,0 0 31,0 0 0,0-1-15,25 1-16,24-25 15,-24 25 1,0-25-16,0 0 16,24 0-1,-24 0 1,0 25-16,0-25 15,-25 25 1,25-25-16,-1 24 16,-24 1-1,25 0-15,-25 0 32,0 0-32,0 0 15,0-1 1,0 1-1,0 0 17,0 0-17</inkml:trace>
  <inkml:trace contextRef="#ctx0" brushRef="#br0" timeOffset="165849.0697">10815 16743 0,'25'0'63,"-25"-25"-48,25 25 1,-25-24-1,25 24 1,-25-25 0,24 25-16,1-25 15,0 25 1,0-25 0,-25 0 15</inkml:trace>
  <inkml:trace contextRef="#ctx0" brushRef="#br0" timeOffset="166833.1671">11460 16173 0,'25'0'141,"0"0"-141,0 24 31,-1 1-31,1 0 15,0 0 1,-25 0 0,0-1-1,25-24 1,-25 25 0</inkml:trace>
  <inkml:trace contextRef="#ctx0" brushRef="#br0" timeOffset="167369.0324">11659 16024 0,'0'25'78,"24"-1"-62,-24 1 0,0 0 15,25 0-15,-25 0-1,0-1 1,25-24-1</inkml:trace>
  <inkml:trace contextRef="#ctx0" brushRef="#br0" timeOffset="171086.9239">11981 16073 0,'0'25'62,"0"0"1,0 0-32,0 0-31,0-1 31,25-24-31,-25 25 16,0 0 0,25-25-1,-25 25-15,0 0 32</inkml:trace>
  <inkml:trace contextRef="#ctx0" brushRef="#br0" timeOffset="171594.0347">12130 15602 0,'0'-25'32,"0"1"15,25 24-32,-1 0 1,1 0-1,0 0 1,25 0 0,-26 0-1,1 0 1,-25 24-16,50-24 16,-50 50-1,25-50-15</inkml:trace>
  <inkml:trace contextRef="#ctx0" brushRef="#br0" timeOffset="172092.118">12477 15553 0,'0'-25'15,"0"0"17,0 75 124,0-26-140,0 1-1</inkml:trace>
  <inkml:trace contextRef="#ctx0" brushRef="#br0" timeOffset="172613.6494">12676 15528 0,'0'-25'16,"0"0"31,24 25-16,1 0-15,0 0 15,0 0-15,0 25-1,-25 0 17,0 0-32,24-25 15,-24 24 1</inkml:trace>
  <inkml:trace contextRef="#ctx0" brushRef="#br0" timeOffset="174220.817">11212 17661 0,'-25'0'63,"0"0"-32,1 0 16,-1 50-16,25-1-31,-25-24 16,25 0-1,0 0-15,-25-1 16,25 1-1,0 0 1,0 0-16,0 0 31,0-1 1,0 1-32,0 0 15,25-25 1,0 0-16,0 0 15,-1 25 1,1-25 0,0 0 15,0 0-31,-25 25 16,25-25-1,-1 0 1,-24 24-16,25 1 15,0-25 1,-25 25 0,25-25-1,-25 50 17,0-26-32,0 1 15</inkml:trace>
  <inkml:trace contextRef="#ctx0" brushRef="#br0" timeOffset="174916.5713">11634 17909 0,'0'0'0,"25"0"78,-1-25-47,26 0 0,-50 1-31,50-1 16,-1 0 0,-49 0-16,50 0 15,-25 25-15,-1-24 16,1-1-1,0 0 17</inkml:trace>
  <inkml:trace contextRef="#ctx0" brushRef="#br0" timeOffset="175593.2886">12229 16991 0,'0'-25'31,"0"50"48,0 0-64,25-25 1,-25 25-16,0 0 15,0-1 1,25 1 0,-1-25-16,1 25 15,-25 0 1,0 0-16,50-25 16,-50 49-1,49-49-15</inkml:trace>
  <inkml:trace contextRef="#ctx0" brushRef="#br0" timeOffset="259911.6502">3324 14635 0,'-25'0'78,"1"0"-16,-1 0-31,0 25-31,0-1 16,25 1 0,-49 25-16,49-25 15,-25-1-15,0 1 16,25 0 0,-50 25-16,26-26 31,24 1-31,-25 0 15,25 0-15,-25 0 16,25-1 0,0 1-1,-25-25 1,25 50-16,0-25 31,0-1-31,0 26 16,0-25 15,0 0-31,0-1 16,0 1-1,25 0 1,0 0 0,0 0-16,-1-25 15,1 25-15,25-1 16,-1-24-1,-24 0-15,0 0 32,25 0-32,-1 0 15,-24 0 1,0 0-16,24 0 16,-24 0-16,0 0 31,0 0-31,0 0 15,-1 0 1,1-24-16,0-1 31,0 0-15,0 25 0,-1-25-16,-24 0 15,25 0 1,-25 1-1,25-1-15,0 25 16,-25-25 0,0 0-16,25-24 31,-25-1-15,0 25-1,0 0 1,0 1-16,0-1 15,0 0 1,0-25 0,0 26-1,0-1 1,0 0-16,0 0 16,-25 0-1,25-24 16,-25 49-31,0-25 16,0 0 15,25 0-15,-24 25 0,-1 0 15,0-24-16,0 24 17,0-25-1,1 25 0,-1 0 0</inkml:trace>
  <inkml:trace contextRef="#ctx0" brushRef="#br0" timeOffset="269395.1945">3448 15354 0,'0'25'109,"0"25"-93,0-1-16,0 26 16,0-1-1,0 25-15,25 25 16,-25-25 0,25-24-16,-25-1 15,0-24 1,25-1-16,-25 1 15,24 0-15,-24-26 16,0 1 0,0 25-16,0-25 31,0 0-31,0 24 31,0-24-15,0 0-1,0 0 1,0-1 0,0 1 15,0 0 0,0 0 0,0 0 1</inkml:trace>
  <inkml:trace contextRef="#ctx0" brushRef="#br0" timeOffset="270467.7761">3870 15453 0,'0'0'0,"-25"-24"16,25-1-16,0 0 16,0 0-1,-25 0 17,25 0-32,0 1 31,-25 24-16,25-25 17,25 0 108,50 25-140,-26 0 16,1 0 0,0 25-16,49-25 15,-25 25-15,50-1 16,-25 1-1,-24-25-15,24 25 16,-49-25-16,24 25 16,-24-25-16,-1 25 15,-24-25 1,25 0-16,-26 0 16,26 0-1,-25 0-15,-25 25 16,25-25-16,0 0 15,-1 24 1,1-24 0,0 0-1,0 0 1,0 0 15</inkml:trace>
  <inkml:trace contextRef="#ctx0" brushRef="#br0" timeOffset="272052.9364">3374 14709 0,'0'0'0,"-25"0"31,25-25-31,-25 25 16,0 0 15,25-24-15,-24 24-1,-1 0 1,0 0 0,0 0-1,0 0 1,-24 24 0,49 1-16,-25-25 15,0 25 1,0-25-16,25 50 15,-24-50 1,24 49-16,-25-49 16,0 25-1,25 0-15,-25 0 16,25-1-16,0 1 16,-25 0-1,0-25-15,25 25 16,0 0-1,0-1-15,0 1 16,-24 0-16,24 0 16,0 0-1,0-1 1,0 1 0,0 0-16,0 0 31,0 24-16,0-24 1,49-25 0,-49 25-16,25 0 15,25-25 1,-25 25-16,-1-25 16,26 25-1,-25-25-15,24 0 16,51 0-1,-76 0-15,1 0 16,0 0-16,0 0 16,49 0-1,-49-25 1,0 25 0,0 0-1,-1-25 1,1 0-16,0 25 15,-25-25 1,25 0 0,0-24-16,-25 24 15,0 0 1,24-24-16,-24-1 16,0 0-1,0 26-15,0-1 16,0 0-16,0 0 31,0 0-15,0 1-1,0-1 1,0 0 0,-24 25-16,24-25 15,-25 25 1,25-25-1,-25 25 17,25-24-17,-25 24-15</inkml:trace>
  <inkml:trace contextRef="#ctx0" brushRef="#br0" timeOffset="275330.9413">3126 15131 0,'0'-25'250,"25"25"-250,-1-25 31,26 25-31,-25 0 16,0-25-16,-1 1 15,26 24 1,-50-25 0,25 25-1,0 0 1,-25-25 0,24 25-16,1 0 15,0 0 16,0 0 32,-25-25-47,0 0 296,0 1-249,0-1-17,0 0-30,0 0 0,0 0 31,0 1-1</inkml:trace>
  <inkml:trace contextRef="#ctx0" brushRef="#br0" timeOffset="276652.8858">3051 14759 0,'0'0'0,"0"25"0,-24-1 16,24 1-1,-25 0-15,0-25 16,25 25-16,0 0 15,-25 24 1,25-24 0,-25 0-1,25 0-15,-25 24 16,25-24 0,0 0-16,0 0 15,0-1-15,0 26 31,0-25-15,0 0 0,0-1-16,0 1 31,0 0-15,0 25-1,25-50 1,-25 25-16,25-25 31,0 24-31,0-24 16,-25 25-1,25-25-15,-1 0 16,1 0-16,0 25 16,0-25-1,0 0-15,-1 0 16,1 0-1,0 0 1,0 0 0,24 0-16,-49-25 15,25 0-15,0 25 16,0-24 0,0 24-16,-25-25 15,49 0 1,-24 0-1,-25 0 1,0 0-16,0 1 16,25-26-16,-25 0 31,0 26-15,0-26-1,0 25 1,0 0-1,-25 1-15,25-1 16</inkml:trace>
  <inkml:trace contextRef="#ctx0" brushRef="#br0" timeOffset="278274.156">3225 16942 0,'0'24'15,"25"1"48,0-25-47,-1 25-16,1-25 15,0 0 1,0 25-16,0 0 15,-1-25-15,1 0 16,-25 24 0,25-24-16,0 0 15,0 25 1,-1-25 0,-24 25-1,25-25 1,-25-25 46,0 0-46,0 1 0,0-1-1,0 0 1,-25 25-1,25-50-15,0 26 47,0-1 0,0 50 63,0-1-95,0 1-15,0 25 16,0-25-1,0-1-15,0 26 16,0-25 0,0 0-16,0-1 15,25-24-15,-25 50 16,0-25 0,0 0-1,0-1 1,25-24-16,-25 25 31</inkml:trace>
  <inkml:trace contextRef="#ctx0" brushRef="#br0" timeOffset="280046.5898">4292 15776 0,'24'0'32,"1"25"-32,0-25 31,25 24-31,-26 1 15,1-25 1,25 25-16,-25 0 16,-1 0-16,1-1 15,25-24 1,-50 25 0,25-25-1,-1 0-15,-24 25 16,25 0-1,0-25 1,-50-25 93,0 0-109,1 0 16,-1 1 0,0 24-1,25-25 1,-25 25-16,25-25 31,-25 0-31,25 0 47,-24 25-47,24-24 47,24 24 15,26 0-46,0 0 0,-26 0-16,26 24 15,24-24 1,-24 25-16,0 0 16,-26-25-16,26 25 15,-25-25 1,25 0 15,-26 25-15,1-25-1,-25-25 63,0 0-62,0 0 0,-25 0-16,1-24 15,-1 49-15,0-50 16,0 50 0,0-25-16,0 25 31,25-24-31,-24 24 15,24-25 1,-25 25 0</inkml:trace>
  <inkml:trace contextRef="#ctx0" brushRef="#br0" timeOffset="280887.5181">5333 15528 0,'-24'0'46,"-1"0"-14,25 25-1,0-1-15,0 1-16,0 0 31,0 0 0,0 0-15,0-1-1,0 1 1,25-25 0,-25 25-1,24-25-15,-24 25 16,25 0-1,0-25 1,0 0 0,0 0-16,-1 0 31,1 0-31,0 0 16,-25-25-16,25 25 15,0-25 1,-25 0-16,0 0 15,24-24 1,-24 24-16</inkml:trace>
  <inkml:trace contextRef="#ctx0" brushRef="#br0" timeOffset="311521.8226">18629 9575 0,'0'24'15,"0"1"95,0 0-79,24 25-16,1-26 1,0 26-16,49 49 16,1-49-1,24 49-15,0-24 16,1-26-16,-51 26 16,-24-51-1,49 1-15,-24 25 31,-25-25-15,0-1 0,-25 1-1,24 0-15,1 0 16,-25 0 0,25-1-16,-25 26 31,25-25-16,0 0 1</inkml:trace>
  <inkml:trace contextRef="#ctx0" brushRef="#br0" timeOffset="312676.6885">19447 9773 0,'-25'0'31,"25"-25"-31,-24 25 62,-1 0-30,0 0-17,25 25 1,0 0-1,-25 0-15,25-1 16,0 1-16,0 25 16,0-25-1,0-1-15,25 26 16,0-50 0,-25 25-16,25 0 15,-1 0 1,-24-1-1,25-24-15,0 0 16,0 0 0,0 0-1,-25-24 1,0-1 0,24 0-1,-24 0 1,0 0-1,0 0-15,0 1 16,0-1 0,0 0 31,25 25-16,0 0-16,0 0 17,0 25-17,-1-25 1</inkml:trace>
  <inkml:trace contextRef="#ctx0" brushRef="#br0" timeOffset="313461.2613">19794 9451 0,'-24'0'31,"-1"0"-31,25 24 16,0 26-1,0-25 1,0 0-16,0-1 31,0 1-31,0 0 31,0 0 1,25-25 15,-1 0-32,-24-25 32,25 25-47,-25-25 31,25 25 16,25 0-16,-25 0-31,-1 50 16,1-50-16,25 74 16,-1-49-1,-24 25-15,0-26 16,0 1 0,-25 25-16,25-50 15</inkml:trace>
  <inkml:trace contextRef="#ctx0" brushRef="#br0" timeOffset="314326.6226">20167 9475 0,'24'25'94,"1"-25"-94,0 0 31,-25 25-31,25-25 16,0 0-1,-1 0 1,1 0-1,0-25 1,-25 0 0,25 1-16,-25-1 15,0 0 1,0 0-16,0-24 16,-25 49-1,25-25 1,-25 25-1,0 0-15,1 0 16,-1 0 15,0 0-31,0 49 16,0-49-16,25 50 16,0-25-1,-24 0-15,24-1 16,0 26-1,0-25 1,0 0 15,0-1-15,24-24 0</inkml:trace>
  <inkml:trace contextRef="#ctx0" brushRef="#br0" timeOffset="314827.4391">20663 9351 0,'24'0'31,"1"25"16,-25 0-32,0 0 1,25 0 0,-25-1-1,25-24-15,-25 25 16,0 0 0</inkml:trace>
  <inkml:trace contextRef="#ctx0" brushRef="#br0" timeOffset="317369.4364">20886 8930 0,'25'0'94,"0"0"-63,-1 0 16,-24 24-31,25-24-1,0 50-15,0-50 16,-25 25 0,25-25-16,-25 25 15,0 0 1,24-25 0,-24 24-1,-24-24 79,24-24-94,-25-1 16,0 0-1,0 0 1,25 0-1,-25 0 1,25 1 15,0-1 32,25 25-32,0 0-15,0 0-16,0 0 15,-1 0 1,1 0-16,0 0 16,0 0-1,0 0 16,-1 0 1,1 0 30,-25-25 32,0 0-94,0 0 16,-25 1-1,25-1 1,-24 25-16,24-25 15</inkml:trace>
  <inkml:trace contextRef="#ctx0" brushRef="#br0" timeOffset="318611.1516">21332 8682 0,'0'24'62,"0"1"-46,0 25 0,0-25 15,0-1-31,-24 1 15,24 0 1,0 0 15,0 0 1,0-1-17,24 1 1,1-25-1,0 0 1,0 0 31,-25-25-31,0 1 15,0-1-16,0 0 17,0 0-1,25 25 31,-1 0-46,1 0 0,0 0 15,-25-25-15,25 25 15,-25-24-16,0-1 17,0 0-17,25 25 1,-25-25 0,24 25 15,1 0 0,0 0-15,0 0-1,-25 25 1,25-25 15</inkml:trace>
  <inkml:trace contextRef="#ctx0" brushRef="#br0" timeOffset="319199.8352">22002 8434 0,'25'0'47,"-25"24"-32,0 1 1,0 0 15,0 0-15,25 0 0</inkml:trace>
  <inkml:trace contextRef="#ctx0" brushRef="#br0" timeOffset="319963.7971">22126 8136 0,'0'0'0,"0"50"79,0-26-64,0 1 1,0 25-16,0-25 15,0-1 1,0 1 0,0 0-1,0 0 17,25-25-17,0 0 1,0 0 15,-25 25 16,0-1-16,0 1 0,24 0 1,1 0-1</inkml:trace>
  <inkml:trace contextRef="#ctx0" brushRef="#br0" timeOffset="324189.0474">22374 8285 0,'25'49'157,"25"1"-157,-26 24 15,26 1-15,-25-26 16,0 1 0,-1 0-16,1-26 31,-25 1-16,0 0 1,-25-50 31,-24 25-31,49-49-16,-50 24 15,25-50-15,1 51 16,24-1-1,-25-25-15,0 25 16,25 1 0,0-1-1,0 0-15,-25 25 16,25-25 0,0 0-16,0 1 31,0-1 16,0 0 15,25 25-31,0 0 48,0 0-33,-1 25-14,-24 0-1,0-1 0,0 1-15,0 0 15</inkml:trace>
  <inkml:trace contextRef="#ctx0" brushRef="#br0" timeOffset="325186.5818">22771 7987 0,'0'75'31,"0"-26"-15,0-24-1,0 25 1,0-26 0,0 1-1,0 0-15,0 0 16,0 0-1,0-1 17,0 1-1</inkml:trace>
  <inkml:trace contextRef="#ctx0" brushRef="#br0" timeOffset="328981.0826">22994 7789 0,'-25'24'156,"25"1"-156,0 50 16,0-51-1,-24 26-15,24 0 16,0-25 0,0-1-16,0 1 15,0 0 1,0 0 0,24-25 62,1 0-63,0 0 1,0 0 15,0 0-31,0 0 31,-1 0 16,1 99-47,-25-74 16,0 24 0,0-24-1,0 0 1</inkml:trace>
  <inkml:trace contextRef="#ctx0" brushRef="#br0" timeOffset="343309.815">22969 7417 0,'0'0'0,"0"-25"32,25 25 30,0 49-46,-25-24-16,50 25 15,-25-1 1,24-24-16,-24 25 16,-645 1066 11640,-496-521-11656,173-49 16,273-25-1,174-99-15,174-100 16,123-123-16,50 24 15,25-74 1,25-1-16,25 1 16,24 0-1,25 0-15,1-50 16,24 0 0,0-24-16,0-1 15,0-24-15,0-1 16,49 1-1,1 0-15,74 24 16,149-24 0,124-26-16,272-24 15,26 0-15,-968 0 282,-521 0-282,25 0 15,-446-49 1,371-50-16,175 74 15,123 25-15,75 0 16,99 0 0,49 25-16,50-1 15,75 26-15,198-50 1188</inkml:trace>
  <inkml:trace contextRef="#ctx0" brushRef="#br0" timeOffset="436691.265">20960 9922 0,'0'0'0,"-24"0"15,24 25 1,-25-25 0,25 24 31,-25-24-32,25 25 1,-25-25-16,25 50 15,-25-25 1,0 0 0,25-1-1,0 1-15,0 0 16,0 25-16,0-26 16,0 1-1,0 0-15,25 25 16,0-26-1,25 1-15,-1 25 16,-24-25 0,25-25-16,-50 24 15,25-24-15,-25 25 16,24-25 0,-24 25-16,25 0 15,0 0 1,-25-1-1,0 1-15,25 0 32,-25 0-17,25-25 1,-25 25-16,0-1 16,24-24-1,1 25-15,-25 0 16,25 0-1,-25 0 1,25-1 15,-25 1 1</inkml:trace>
  <inkml:trace contextRef="#ctx0" brushRef="#br0" timeOffset="437586.3298">21481 9823 0,'0'0'0,"0"-25"16,0 0 0,25 25 15,-25-25-16,25 25 17,0 0-17,-1 0-15,-24 50 16,50-25 0,-50-1-16,0 26 15,25-25 1,-25 0-1,0-1 1,25 1-16,-1-25 16,-24 50-16,50-25 15,-25 0 1,0-1-16,24 1 16,-49 0-1,25-25-15,0 0 16,-25 25-1,25-25-15,-25 25 16,24-25 0,-24 24-1,25-24 17</inkml:trace>
  <inkml:trace contextRef="#ctx0" brushRef="#br0" timeOffset="441574.424">20712 12055 0,'0'25'78,"0"0"-47,0-1-31,0 1 16,0 0-1,25 0 1,0 0-16,24 0 16,-24-1-1,-25 1 1,50-25 0,-50 25-16,0 0 15,25 0-15,0-1 16,-25 1-1,0 0-15,0 25 16,24-26 0,1 1-16,-25 25 15,25-25 1,0-1-16,-25 26 16,25-50-16,-25 25 15,0 0 1,24-1-16,-24 1 15,25-25 1,-25 25-16,0 0 16,25 0-1,-25-1-15,0 1 16,25-25-16,-25 25 16</inkml:trace>
  <inkml:trace contextRef="#ctx0" brushRef="#br0" timeOffset="442410.5325">21481 11832 0,'-25'-25'16,"50"25"62,25 0-47,-25 0-15,-1 0-1,1 25-15,-25 0 16,25-25 0,-25 49-16,25-24 15,0 0-15,-25 24 16,24-24-1,1 25-15,-25-25 16,25-1 0,0 26-16,0-25 15,-25 0 1,49 0-16,-49-1 16,50 1-16,-25 0 15,-1-25 1,-24 25-16,25 0 15,0-25 1,0 24-16,0-24 31</inkml:trace>
  <inkml:trace contextRef="#ctx0" brushRef="#br0" timeOffset="457690.9643">21134 12452 0,'0'25'218,"0"0"-186,0-1-32,0 1 15,0 25 1,0-25 15,0 24-31,0-24 16,0 0 15,25 0-15,-25-1-1,25-24-15,-25 25 32,24-25-17,1 0 1,0-25-1,0 1 1,-25-1 0,0-25-16,0 1 31,0 24-15,0 0-1,0 0 1,0 0-16,0 1 47,0-1 15,25 25-31,-1 0 1,1 0-17,-25 25-15,25-25 16,0 0 0,0 0-16,-25 24 15,24-24 1,1 0-1,0 0-15,0 0 16,-25-24 0,49-1-1,-49 0 1,0 0 0,0 0-1,0 1 16,0-1-15,-24 25 47,-1 0-32,0 0 0,25 25 16,0-1-31,0 1-1,0 0 1,0 0 15,0 0 0,0-50 47,0 0-46,25 25 61,0 0-77,-1 25 0,1 24-1,0-24 17,-25 0-32,0 0 15,25 0-15,0-1 16,-1 1-1,-24 25 1,0-25 0,25-1-16,-25 1 15,0 0 1,0 0 0,0 0-1,0-1 32,0-48 0,0-1-31,0-25-1,0-24-15,0 24 16,0 1-1,0-26-15,25 26 16,0-1-16,-25 0 16,25 1-1,-25-1-15,0 25 16,0-24 0,0 24-16,24 0 15,-24 0 1,0 0-16,0 1 15,0-1-15,0 0 32,0 0-32,0 0 31,0 1 0,-24 24 79,24 24-79,0 1-16,0 0 1,0 0 0,0 0-1,0-1 1,0 1 0,0 0-1,0 0 1,0 0 15,0 0-15,24-25-1,-24 24 1,0 1 31,25-25 47,0 0-32,0 0-31,0 0 16,-1 0-31,1 0 46</inkml:trace>
  <inkml:trace contextRef="#ctx0" brushRef="#br0" timeOffset="668393.1856">19894 14337 0,'0'25'188,"0"0"-157,49 24-15,1 1-1,0 0-15,-1 49 16,1-50-16,-1 26 16,1-1-1,0-24-15,-50-1 16,49-24-1,-24 50-15,-25-51 16,25 1 0,-25 0-1,25 0-15,-25 0 16,24-25 0,-24 24-1,-24-24 48,-1-49-48,0 49-15,-25-50 16,26 25-16,-26-49 16,0 49-1,1-24-15,-1-26 16,1 50-1,24 1-15,-25-51 16</inkml:trace>
  <inkml:trace contextRef="#ctx0" brushRef="#br0" timeOffset="669655.7532">19720 14362 0,'0'-25'15,"0"0"-15,50 0 16,-1 1 0,26 24-16,49-50 15,-50 0 1,75 1-16,25-50 16,24-1-16,25 1 15,-24-25 1,-1 25-16,1 0 15,-51 24 1,1 1-16,-25-25 16,-25 49-1,50 0-15,-49-24 16,-26 24 0,0 26-16,1-51 15,-50 50 1,-1 25-1,1-24-15,0 24 32,0 0-17,0-25 1,-1 25 15,1 0-15,25 49-1,-25-24-15,-1 0 16,1 25-16,25-1 0,-25-24 16,49 124-1,-24-99-15,-26-26 16,1 51-16,0-26 16,25 1-1,-50-25-15,25 49 16,24-49-1,-49 0-15,0 24 16,25-49-16,-25 50 16,0-25-1,0 24 1,0 1 0,-25 24-16,-124 50 15,-99 75 1,-74-1-16,-75 26 15,124-76-15,25-24 16,74-49 0,26-1-16,24 1 15,24-51 1,-24 26-16,50 0 16,-25-50-1,24 49-15,-49 1 16,99-50-16,1 0 15,-1 25 1,-25-25 15,25 25-31,1-25 16,-1 0 0,0 0-1,25 24 1,-25-24-1,25 25 1,-25-25 0</inkml:trace>
  <inkml:trace contextRef="#ctx0" brushRef="#br0" timeOffset="671951.4338">21828 15726 0,'-49'25'78,"-1"0"-62,-49 49-1,49-49-15,-24 49 16,-50-24-16,50 24 16,-26 1-1,26-26-15,-25 26 16,24-50 0,26 24-16,-26-24 15,50 25-15,1-25 16,-1-25-1,0 24-15,0-24 16,25 25 0,-25-25-16,1 25 15,-1 0 1,25 0 15,0-1 0,0 1-31,0 0 16,25-25-16,24 50 16,-24-26-1,-25 1-15,50 25 16,-26-25-16,-24-1 16,50 1-1,-50 25-15,25-50 16,0 25-1,-25-1-15,25 26 16,-25-25 0,24 0 15,-24-1-31,0 1 31,25 0 0,0-25 1,0 0-1,24 0-31,-24 0 16,50-25-1,24-49-15,-25 24 16,50 1-1,-25-51-15,50 26 16,-25 0 0,0-1-16,-74 26 15,24 24-15,-49 0 16,25 0 0,-25 0-16,24 1 15,-24-1 1,0 25-1,-25-25 1,25 25 0,-1-25-16,1 25 31,0-25-15,0 0-1,-25 1 1,25 24-16,-25-25 15,0 0 1,0 0-16,0-24 16,0 24-1,0 0-15,0-25 16,0 1 0,-25 24-16,0-25 15,-25-24 1,50 24-16,-24 26 15,-1-1-15,25 0 16,-25 0 0,0 0-16,25 1 15,-25-1 1,25 0-16,-24 25 16,24-50-1,-25 50 16,25-24-15,-25 24 0,25-25 15,-25 25 0,0 0 0,-24 0-15,-1 49 0,0-24-16,1 50 15,-50-51-15,74 26 16,-25 0 0,-24-26-16,49 1 15,0 0 1,0-25-16,25 25 15,-49-25 1,49 25-16,-25-1 16,0-24-1,25 25 1,-25-25-16,25 25 31,-24-25-15,24 25 31,-25-25-32</inkml:trace>
  <inkml:trace contextRef="#ctx0" brushRef="#br0" timeOffset="681032.5294">22597 15429 0,'0'-25'16,"25"74"155,0-24-155,0 25-16,0-25 16,-1-1-1,1 1-15,-25 0 16,0 0 0,25 0-16,-25-1 15,25-24 1,0 50 15,-25-25 0,0 0-15,0-50 31,-25-25-32,0 25 1,25 1-16,-25-26 16,0 0-1,25 26 17,-24 24-32,24-25 15,-25 0 1,25 0-1,-25 0 17</inkml:trace>
  <inkml:trace contextRef="#ctx0" brushRef="#br0" timeOffset="696763.4433">14610 8310 0,'-24'-25'31,"24"0"32,0 50 30,0 0-77,0-1-16,24 26 16,-24-25-16,25 0 15,0 24 1,-25 1-16,50-25 16,-26 24-1,26 26-15,-25-26 16,24-24-1,-49 25-15,50-1 16,-25-24-16,-25 0 16,25 0-1,-25-1-15,0 1 16,24 0 0,1 0-1,-25 0 16</inkml:trace>
  <inkml:trace contextRef="#ctx0" brushRef="#br0" timeOffset="697388.0579">15007 8285 0,'0'-25'0,"25"25"78,-25 25-63,25-25 1,-25 25 0,25-25-16,-25 24 15,24-24-15,1 50 16,0-50-1,0 25-15,24 0 16,-24-1 0,0 1-16,25 0 15,-50 0-15,24-25 16,1 25 0,0 24-1,0-24 1,0 0 15,-25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25:44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16198 9872 0,'0'0'0,"-25"0"15,-25 0-15,26 0 16,-1 25-16,-50 0 15,51 0 1,-1-1-16,-25 1 16,25 0-1,25 0-15,-24-25 16,-1 25 0,0-25-16,25 25 15,-25-1 1,25 1-1,-25 0-15,1 0 16,24 24 0,0 26-1,0-26 1,0 1-16,0 0 16,0-1-16,0-24 15,0 49 1,24-49-16,-24 25 31,25-25-31,0-1 16,0 1-1,0 0-15,-25 0 16,24-25-16,1 25 16,0-1-1,25 1 1,-1 0-1,1-25-15,-25 0 16,-1 0 0,1 0-16,25 0 15,-1 0 1,-24 0 0,25 0-16,-25 0 15,-1 0 1,26 0-16,0-25 15,-1 0 1,1 25-16,-1-24 16,26-26-16,-25 50 15,-1-50 1,1 26-16,24-51 16,-24 26-1,-1-1-15,1 0 16,-25-24-1,0 24-15,-1 26 16,-24-26-16,25 25 16,-25 0-1,25-24 1,-25 24-16,0 0 16,0 0-16,0-24 15,-25 24 1,0-25-16,1 25 15,-1 1-15,-25-1 16,1-25 0,24 50-16,-25-25 15,25 1 1,1 24-16,-1 0 16,0 0-1,0-25-15,0 25 16</inkml:trace>
  <inkml:trace contextRef="#ctx0" brushRef="#br0" timeOffset="6115.7113">18827 6102 0,'-25'0'0,"0"0"31,1 0 0,-1 0-15,0 0 15,0 0-31,-24 0 31,24 0-15,0 25 0,0-25-1,0 25-15,1-1 32,-1-24-32,0 25 15,0 25 1,0-25 15,1 24-31,24-24 16,-25 0-16,25 0 31,0-1-31,0 1 16,-25 0-1,25 0 16,0 24-15,0-24 0,0 0-1,0 0 1,0 24 0,50-24-16,-50 0 15,24 0 1,1 0-16,0 24 15,0-49-15,0 50 16,-1-50 0,26 25-16,-50 0 15,25-25 1,-25 24-16,25-24 16,-1 0-1,1 0-15,-25 25 16,25-25-16,0 0 15,0 0 1,-1 0 15,1 0-15,0 0 0,0-25-1,0 25-15,-25-24 16,25-1-1,-1 25-15,-24-25 16,25 0 0,-25 0-1,25 25-15,0-25 16,-25 1-16,25 24 16,-25-50-16,24 25 15,-24 0 1,25-24-16,-25-1 31,0 1-31,0 24 16,0 0-16,0-25 15,0 1 1,0 24-16,0 0 16,0-24-1,0 24-15,0 0 16,-25 0-1,25 0-15,0 1 16,-24 24-16,24-25 16,0 0-1,-25 0 1,0 0 0,0 1 30,0 24-14,1-25-1,-1 25-31,25-25 47,-25 25-47</inkml:trace>
  <inkml:trace contextRef="#ctx0" brushRef="#br0" timeOffset="9742.5037">16917 9575 0,'0'24'78,"-25"1"-31,25 0-47,-24 25 16,24 24-1,0 0-15,-25 1 16,0 49-16,0-50 16,0 26-1,25-26-15,0 25 16,-49 0 0,49-74-16,0 0 15,0 0-15,0 0 16,-25-1-1,0 26 1,25-25 15,0 0 1,0-1-17,0 1 1,0 0 46</inkml:trace>
  <inkml:trace contextRef="#ctx0" brushRef="#br0" timeOffset="21006.7256">15925 12278 0,'0'0'0,"-25"25"16,0 25-16,25-1 15,-24 1 1,-1 24-16,0 26 16,0-26-1,0 25-15,1-24 16,-1 24 0,0 0-16,0 50 15,25-50-15,-50 25 16,26 25-1,24-50-15,-25 0 16,0 1 0,0-51-16,25 26 15,0-1 1,-25-24-16,1 24 16,-1-24-16,25 24 15,0-24 1,-25-1-16,0-24 15,25 25 1,0-25-16,0 24 16,-25-24-1,25 0 1,0 24 0,0 1-1,-24-50 1,24 25-1,0 0-15,-25-25 16,25 24 0,0 1-1,0 0 17,0 0 30</inkml:trace>
  <inkml:trace contextRef="#ctx0" brushRef="#br0" timeOffset="21586.5231">15106 14684 0,'0'-24'0,"-24"-1"16,24 0 15,-25 25 0,74 25 47,-49 0-78,25-1 16,0 1-1,0-25-15,-25 25 16,25 0 0,-25 0 15,24-25-31,26 0 16</inkml:trace>
  <inkml:trace contextRef="#ctx0" brushRef="#br0" timeOffset="24361.0201">16570 11658 0,'0'0'0,"25"75"78,49-1-78,1 50 16,24 50-1,0-1-15,0 1 16,0 24 0,1-24-16,-26 0 15,0-1 1,26-24-16,-26 0 16,0 25-1,1-1-15,24 26 16,-74-75-16,25 0 15,-1-75 1,-24 26-16,-25-50 16,25 24-1,-25-24 1,0 0-16,25-25 16,-25 25-1</inkml:trace>
  <inkml:trace contextRef="#ctx0" brushRef="#br0" timeOffset="24996.3615">17364 14387 0,'24'0'78,"26"0"-62,24 25-16,26-1 16,-1 1-1,-49 25-15,24-25 16,-24-1-16,-26 1 15,26-25 1,-25 25-16,0-25 16,-25 25-1,49-25 1,-24 0 0,0 0-1,0-25 1,-25-25-16,0 26 15</inkml:trace>
  <inkml:trace contextRef="#ctx0" brushRef="#br0" timeOffset="25425.5384">18182 14015 0,'-25'24'46,"1"26"-30,24 0 0,-25 24-16,25 25 15,0-74-15,0 0 16,0 25 0,0-26-16,0 26 15,0 0 1,0-26-16,0 1 15,0 0 1,0 25 0,0-26-1</inkml:trace>
  <inkml:trace contextRef="#ctx0" brushRef="#br0" timeOffset="82341.9251">3101 10393 0,'-25'0'31,"0"0"0,1 0 0,-26 25 1,25-25-17,25 25-15,-25-25 16,25 25 0,-25-25-16,1 0 15,24 24 1,-25-24-16,0 25 15,0 0 1,0-25 0,25 25-1,-24-25 1,24 25 0,0-1-1,-25 1-15,0 0 31,25 0-31,-25 0 16,25-1-16,0 1 16,0 25-1,0-25-15,-25 24 16,25-24 0,0 25-16,0-26 15,0 26-15,0-25 16,0 24-1,0 26-15,0-50 16,0 24 0,0 1-16,25 24 15,0-24 1,0 24-16,-25-24 16,25-25-16,-1 0 15,-24 49 1,25-49-1,-25 24 17,25-49-32,-25 25 15,25 0 1,-25 0 15,25 0-15,-1-1-1,1-24 1,0 25 0,0-25-1,25 25 1,-26-25 0,26 0-1,0 0 1,-26 0 15,1 0-15,0 0-1,0 0 17,0 0-17,-1 0 32,1 0 16</inkml:trace>
  <inkml:trace contextRef="#ctx0" brushRef="#br0" timeOffset="85235.4964">3399 12650 0,'24'0'109,"1"0"-93,0 0-16,25 0 15,-1 0 1,26 25-16,-1-25 16,50 25-1,-50-25-15,26 0 16,-26 0-16,25 0 16,1 0-1,-26 0-15,25 0 16,0 25-1,1-25-15,-1 0 16,25 25 0,-25-25-16,0 0 15,25 0 1,25 24-16,25-24 16,49 0-16,-173 0 15,24 0 1,25 0-16,25 25 15,0-25 1,-24 0-16,-1 0 16,74 25-16,-73-25 15,-1 0 1,74 25-16,-73-25 16,49 25-1,-25-25-15,49 24 16,1-24-1,24 0-15,1 0 16,49 25-16,-50-25 16,1 0-1,-75 0-15,49 0 16,1 0 0,-50 25-16,25-25 15,-50 0 1,0 25-16,0-25 15,-49 25-15,24-25 16,-24 0 0,0 0-16,-26 24 15,1-24 1,25 0-16,-25 25 16,-1-25-1,1 0 1,0 0-1,0 0 1,0 0 0,-1 0 15</inkml:trace>
  <inkml:trace contextRef="#ctx0" brushRef="#br0" timeOffset="86448.6822">6326 13891 0,'24'0'47,"-123"-50"16,50 50-48,24 0-15,-50 0 16,-24-25 0,-25 25-16,-25 0 15,-24-25 1,-1 25-16,-24-24 16,24 24-16,0-25 15,50 25 1,-25 0-16,50 0 15,25 0 1,-25 0-16,24-25 16,-24 25-1,25-25-15,-1 25 16,25 0-16,1 0 16,-1 0-1,25 0-15,1 0 16,-1 0-1,0 0-15,0 0 32,0 0-32,1 0 15</inkml:trace>
  <inkml:trace contextRef="#ctx0" brushRef="#br0" timeOffset="101588.3634">4515 8483 0,'0'-25'47,"0"1"0,0-1-47,0-25 16,0-24-1,0 24-15,25-24 16,-1-50 0,-24 74-16,25-24 15,0-1-15,0 26 16,-25-1 0,0 0-16,0 26 31,25-1-31,-25 0 15,0 0 1,0 0 0,0 1 15</inkml:trace>
  <inkml:trace contextRef="#ctx0" brushRef="#br0" timeOffset="102759.5037">7318 8260 0,'25'0'32,"-25"-25"-1,24 25-31,1-49 15,25-1-15,-25 0 16,24 1 0,50-75-16,-99 99 15,25 0-15,-25 0 16,50 0-16,-50 1 16,25-1-1,-25 0-15,24 25 16,1-25-16,-25 0 15,0 1 1</inkml:trace>
  <inkml:trace contextRef="#ctx0" brushRef="#br0" timeOffset="103805.878">5135 9351 0,'0'-24'141,"0"-1"-141,25-25 16,0 25-1,-1 1-15,-24-1 16,25 25 0,-25-25-16,0 0 15,25 0 1,0 25-1,-25-24-15,25 24 47</inkml:trace>
  <inkml:trace contextRef="#ctx0" brushRef="#br0" timeOffset="105674.9157">7963 9351 0,'-25'0'47,"0"0"-47,-49 0 15,-26-24 1,-48 24-16,24 0 16,-50 0-1,-25 0-15,125 0 16,0 0-16,-1 0 15,26 0 1,-1 24-16,-24-24 16,24 0-1,0 25-15,1-25 16,24 25-16,0-25 16,-49 25-1,49 0 1,-25-25-1,1 24 1,49 1 0,-25-25-16,0 0 15,0 25-15,1-25 16,-1 25 0,0 0-16,0-25 15,0 24 1,0 26-1,25 0 1,-24-50 0,24 24-1,-25 26-15,25-25 16,0 0-16,0 24 16,25-24-1,-1 0-15,1 49 16,50-24-1,-26 0-15,1-50 16,-25 24-16,49 1 16,1 0-1,49-25-15,-25 25 16,0 0 0,25-1-16,-50-24 15,26 0 1,-1 0-16,-25 0 15,26 0 1,-1 0-16,-25 0 16,-24 0-16,24 0 15,1-24 1,-26 24-16,1 0 16,24-25-1,1 0-15,-1 0 16,-24-24-16,-1 49 15,1-50 1,0 25-16,-26 0 16,26 0-1,-25 1-15,0-1 16,-1 25 0,1-25-16,0 0 15,25 0 1,-26 1-1,-24-1-15,0 0 32,25 25-32,-25-25 15,0 0 17,25 1-17,-25-1-15,0-25 16,0 25 15,0 1-31,-25-26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29:52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17413 14883 0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36:01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3721 0,'0'-25'15,"-24"25"110,-1 0-109,-25 0 0,25 0-16,-49 25 15,-1 0 1,-24-1-16,25-24 15,-50 50-15,25 0 16,-75-1 0,124-24-16,-24 0 15,-50 24 1,74-24-16,26-25 16,-1 25-16,0 0 15,0-25 1,0 0-16,0 25 15,1-25 1,24 24 0,-25 1-1,0-25 17,25 25-17,-25-25 1,25 25-1,0 0 1,0-1-16,0 26 16,25 0-1,0-26-15,0 26 16,-25 24 0,49-24-16,-24 0 15,0 24 1,25 25-16,-50-49 15,24-25-15,-24 24 32,25-24-17,-25 0 1,25 0-16,-25 0 31,0-1-15,25-24-16,-25 25 15,25-25 1,-1 0 0,26 0-1,0-49 1,24 24 0,0-50-16,26 51 15,-1-51-15,25 25 16,-25-24-1,25 24-15,0 1 16,-25-1 0,-24 1-16,49-1 15,-50 50 1,1-50-16,24 1 16,-50 49-1,1-25-15,-25-25 16,49 50-16,-49-24 15,0-1 1,0 25-16,-1-25 16,1 0-1,0-24-15,0 24 16,0-25 0,-25 1-16,0-26 15,0 1-15,0-25 16,0-1-1,-50 26-15,25-1 16,0-24 0,-24 50-16,24-1 15,-25-24 1,50 49-16,-24 25 16,24-25-1,-25 0 1,0 25-16,25-25 15,-25 1 1,25-1 31</inkml:trace>
  <inkml:trace contextRef="#ctx0" brushRef="#br0" timeOffset="2728.5656">19546 4167 0,'-24'0'15,"-1"0"17,0 0-17,25 25 1,-25-25-1,25 25 1,-25-25 0,1 0-16,24 25 15,-25-1-15,25 1 16,-25 0 0,25 0-1,0 0 1,-25-25-16,25 49 15,0-24 1,0 0-16,0 0 16,0 49-16,0-49 15,0 0 1,0-1-16,0 1 16,0 0-1,25 0 1,0 0-1,0-1 1,-1-24 0,26 0-1,-25 0-15,24-49 16,26 24 0,-26-25-16,-24 26 31,0-1-31,25-25 15,-50 25-15,24-24 32,-24 24-32,25 0 15,-25-24 1,0 24 0,25 0-16,-25 0 15,0 0-15,0 1 16,0-1-1,0 0 1,-25 25 47,0 0-48,1 0 1,-1 0-1,0 25-15,25 0 16,-25-1 0,25 1-16,0 0 15,-25 25 1,25-26 0,0 26-1,0 0 16,50-26-31,-50 1 16,25 0-16,0-25 16,-1 25-1,-24 0-15,25-25 16,0 0 0,0 0-1,0 0 16,0-25-15,-25 0 0,0 0-1,0 0 1,0 1 0,0-1 15,0 0 0,24 25 110,1 25-126,0-25 17,0 0-17,0 0 1,-1 0-1,1 0 17,-25-50-17,0 25 1,0 1-16,0-1 16,0-25-1,0 25-15,0 1 16,0-1-1,-25 0 1,1 25-16,24-25 16,0 0-1,-25 25 17,25-24-32,-25 24 62,25 24-46,0 1 15,25-50 78,0 1-93,-1-1 15,-24 0-31,25 25 31,-25-25 1,25 25-17,0 0 1,0 0 0,-1 25 15,-24 0-16,25 0 1,0-1-16,-25 1 16,0 0-1,0 0 1,25 0 0,-25-1-1,0 1 16,25-25 1</inkml:trace>
  <inkml:trace contextRef="#ctx0" brushRef="#br0" timeOffset="3770.769">20365 4018 0,'0'25'0,"0"0"16,0 0-1,0 0 1,0-1-16,0 26 31,0-25-15,0 0-1,0-1 17,25 1-17,0-25 16,-1 0 1,-24-25-32,0 1 31,0-26-31,0 25 16,0 0-16,0-24 15,0-1 1,0 25-16,0 1 15,-24-26 1,-1 25 0,25 0-1,0 1-15,-25 24 16,25-25 0,-25 25-16,25-25 15,0 50 79,25 0-78,-25-1-16,50-24 15,-50 50 1,24-50-16,1 50 15,0-26 1,0 1 0,-25 0-1,25 0 1,-1-25 0</inkml:trace>
  <inkml:trace contextRef="#ctx0" brushRef="#br0" timeOffset="4326.3674">20613 3746 0,'0'24'93,"0"26"-93,0-25 16,0 0 0,0-1-1,0 1 1,25 0-16,-25 0 16,25-25-16,-25 25 15,0-1 1,24-24-16,-24 25 15,25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22:17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9103 0,'0'0'0,"0"-24"31,-24-1-15,-1 25-1,-25-25 17,25 25-32,-24-25 15,24 0 1,0 25-16,-74 0 16,49 0-1,26-25-15,-76 25 16,26 0-1,0-24-15,49 24 16,-50 0 0,1 0-16,24 0 15,-24-25-15,24 25 16,-24 0 0,-25 0-16,-25 0 15,24-25-15,1 25 16,25 0-1,-1 0-15,-24 0 16,25 0 0,-1 0-16,-24 0 15,25 0 1,-26 0-16,-24 0 16,25 0-16,-25 0 15,50 0 1,-25 0-16,49 0 15,0 0 1,1 25-16,-1 0 16,0-25-1,26 0-15,-1 24 16,-25 1-16,25 0 16,-24-25-1,24 25-15,-25 0 16,26 0-1,-26-1-15,0 1 16,26 0 0,-26 0-16,0 0 15,26-1 1,24 1 0,-25-25-16,0 25 15,0 0 1,25 0 15,-25-25-15,25 24-16,0 1 31,0 0-15,0 0-1,0 0-15,25-1 16,0 1-1,-25 0-15,50 0 16,-26 0-16,26-1 16,49 26-1,50 24-15,-25-24 16,99 24 0,1-24-16,24 0 15,0-1 1,0 26-16,99-26 15,-25 1-15,50 0 16,-24 24 0,-51-49-16,-49 0 15,25-1 1,0-24-16,-25 25 16,-49-25-1,49 0-15,-124 0 16,-25 0-16,50 0 15,0-25 1,-50 1-16,-50-1 16,1 0-1,-25 25-15,24-25 16,-24 0 0,0 25-16,0-24 15,0-1-15,-1 0 16,-24 0-1,0-24-15,0-1 16,0 0 0,0 1-16,-24-26 15,-26 26 1,0-51-16,-24 26 16,24-25-16,-49 49 15,25-24 1,-25 24-16,24-24 15,1 49 1,-25-25-16,24 50 16,-49-49-1,99 24-15,-49 25 16,24 0-16,1 0 16,-1 0-1,0 0-15,26 0 16,-26 0-1,25 0 1,0 0 0,1 0-16,-1 0 15,0 0 17,0 0-32</inkml:trace>
  <inkml:trace contextRef="#ctx0" brushRef="#br0" timeOffset="2516.6002">17661 5829 0,'-25'0'78,"50"0"0,0-25-62,25 25-1,-1-49-15,26 49 16,-26-25 0,1 0-16,0 0 15,24 25 1,-49-25-16,0 1 15,-1 24-15,26-25 32,-25 25-17,0 0 1,-1-25 15,1 0-15,0 25 15,0-25-15,0 25-1,-1 0-15,1 0 32,-25-24-32,25 24 15,0-25 1,0 25 31,-25-25-32</inkml:trace>
  <inkml:trace contextRef="#ctx0" brushRef="#br0" timeOffset="4548.1006">15702 7590 0,'-25'0'0,"0"0"0,0 0 15,0 0 1,1 0-16,-1 0 15,0 25 1,-49 0 0,24 0-1,0-1 1,26 1-16,-1 0 31,0 0-31,0 0 16,0 24-1,1-24-15,-1 25 16,0-26-16,0 1 16,0 0-1,1 0-15,24 0 16,-25 0 0,25-1-16,0 1 15,-25-25 1,0 50-16,25-25 15,-25-25 1,25 24 0,0 1-1,0 0 1,0 0 0,0 0-1,0-1-15,0 1 16,25 25-1,25-25 1,-25 24-16,24-49 16,-49 50-1,50-50-15,-50 25 16,25-25 0,-1 24-16,1-24 15,-25 25-15,25-25 16,0 25-1,0-25 17,-1 0-32,1 0 15,0 0 1,0 0-16,0 0 16,-1 0-1,1 0 1,0 0-16,0 0 15,0 0 1,-1 0-16,1 0 31,0-25-31,0 25 16,-25-25-16,25 25 16,0-24-1,-1 24-15,1-25 16,0 0-1,0 0 1,0 0 0,-1 1 15,1-1-31,-25 0 16,25 0-16,-25 0 15,25-24 1,0 24-16,-25 0 15,0-49 1,24 24-16,-24 25 16,0 1-1,0-26-15,0 25 16,0 0-16,0 0 16,0-24-1,0 24-15,0 0 16,0 0-1,0 1-15</inkml:trace>
  <inkml:trace contextRef="#ctx0" brushRef="#br0" timeOffset="6345.0745">5482 4787 0,'-25'0'31,"25"25"1,-24-25-17,-1 25 1,0-25-1,0 25 1,0-25-16,1 25 16,-1-1-1,0 1-15,0-25 16,25 25 0,-49 0-16,24 0 31,25-1-31,-50 1 15,50 0-15,-25 0 16,1 24 0,-1-24-16,0 0 15,25 25-15,-25-26 16,0 26 0,25 0-16,0-1 15,-25-24 1,25 25-1,0 24-15,0-49 16,0 24 0,0-24-1,0 0-15,25 25 16,0-26 0,0 1-1,25 0-15,-26-25 16,1 0-1,25 0-15,-1 0 16,1 0 0,-25 0-16,24 0 15,1-25 1</inkml:trace>
  <inkml:trace contextRef="#ctx0" brushRef="#br0" timeOffset="8551.1094">16917 7789 0,'-25'0'15,"25"-25"1,-24 0 0,-1 25 15,0 0-16,0 0 17,-24 0-1,24 25-15,25 0-1,-25-1-15,25 1 16,-25 0-1,0-25 1,25 50 0,-25-50-1,25 24 1,0 1-16,0 0 16,0 0-16,0 25 31,0-26-16,0 1 1,0 25 0,0-25-1,0-1 1,0 1-16,25 0 16,0-25-1,-25 25-15,0 0 16,25-25-1,-25 24-15,0 1 16,25-25 0,0 25-1,-1 0-15,26-25 16,-25 25 0,24-1-1,1-24 1,-25 0-16,24 0 15,1 0 1,0 0-16,-1 0 16,1 0-16,-25 0 15,49 0 1,-49 0-16,24-24 16,-24 24-1,25-25-15,-25 25 16,-1-50-16,26 1 31,-50 24-15,25-25-1,-25 25-15,0 1 16,0-1 0,0-25-16,0 25 15,0-24 1,-25-1-16,25 25 15,-25 0-15,0-49 16,25 49 0,-24 25-16,-1-49 15,25 24 1,-25 0-16,25 0 16,-25 25-1,0-25-15,1 1 16,-1-1 15</inkml:trace>
  <inkml:trace contextRef="#ctx0" brushRef="#br0" timeOffset="13355.6598">16396 9079 0,'-25'0'47,"1"-25"-15,-1 25-1,0 0 0,0 0-31,0 0 16,1 0-16,-26 0 15,25 0 1,0 0 0,1 0-1,24 25-15,-25-25 16,0 0-1,0 24 1,0-24 0,1 25 15,24 0-15,-25-25-1,25 25 1,-25-25-16,0 25 15,25-1 1,-25-24 0,25 25-16,0 0 15,-24-25 1,24 25-16,0 0 16,-25 24 15,0-24-16,25 0 1,0 0-16,0-1 16,0 1-1,0 0 1,0 0 0,0 24-1,0-24 1,0 0-1,25 0-15,-25 0 16,25-1 0,-1 1-16,-24 25 15,25-50-15,-25 49 16,25-49 0,-25 25-16,25 0 31,0-25-16,-1 25 1,-24 0 0,25-25-1,0 0-15,0 0 16,0 0 0,24 0-1,-24 0-15,0 0 16,0 0-1,-1 0-15,26 0 32,-25 0-32,24 0 15,-24-25 17,0 0-32,0-25 15,0 26 1,-25-26 15,0 25-15,0 0-16,0 1 15,0-1 1,0 0-16,0 0 16,0 0-1,0 1-15,0-1 16,0 0-16,0-25 31,-25 50-31,0-24 16,25-1-1,0 0-15,-25 25 16,25-25 0,0 0-16,-25 1 15,25-1 16,-24 25-15,24-25 0,-25 25-1,25-25 32,0 0-31</inkml:trace>
  <inkml:trace contextRef="#ctx0" brushRef="#br0" timeOffset="15545.1539">17984 8632 0,'0'-25'125,"25"25"-94,-1 0-15,1-25-16,0 25 16,0-24-1,0 24 1,-1 0-1,1 0 1,0 0 15,0 0 16,0 0-16,-25 24 63,0 1-78,0 0 15,0 0-31,0 0 16,0-1-1,0 1 17,0 0-32,0 0 15,0 0-15,0-1 16,0 1-1</inkml:trace>
  <inkml:trace contextRef="#ctx0" brushRef="#br0" timeOffset="29127.1411">19026 6722 0,'24'0'235,"-24"25"-235,25 49 15,0-49-15,0 25 16,0-1-1,-1 1-15,-24-25 16,0 0 0,25-1-16,-25 1 31,0 0-15,25-25-1,-25 25 1,-25-25 46,25-25-46,-25 0 0,1 0-16,-1 1 15,0-1-15,25-25 16,-25 25-1,0-49-15,1 49 32,24-25-17,-25 50 1,25-49-16,-25 24 31,25 0-31,0 0 16,0 1-1,-25 24 1,25-25-16,0 0 16,0 0 15,0 0 0,0 1-15,25 24 15,0 0-15,-25-25-1,25 25 1,-1 0 0,1 0 15,0 0-31,0 0 31,0 25-31,-1-1 16,1 1-16,0 25 15,0-25 1,-25 24 0,0-24-16,0 0 15,0 0 1,0-1-1,0 1 17,0 0-17,0 0 32,25-25 47,-25 25-63,24-25-15,1 0 15,0 25-15,-25-1-1,25-24-15,-25 25 16,25-25-16,-25 25 16,0 25-1,24-26-15,-24 26 16,0-25-1,0 0-15,0-1 16,0 26 0,-49-50-16,49 25 15,-25 0-15,0-25 16,0 0 0,1 24-1</inkml:trace>
  <inkml:trace contextRef="#ctx0" brushRef="#br0" timeOffset="29932.2114">19522 6573 0,'49'0'110,"-49"25"-95,50 74 1,-25-74-16,-1 25 16,1-1-1,0 1-15,0 0 16,-25-26-16,25 1 15,-25 0 1,24-25-16,-24 25 16,0 0 15,0-1-15</inkml:trace>
  <inkml:trace contextRef="#ctx0" brushRef="#br0" timeOffset="31660.1946">19794 6548 0,'25'0'15,"0"0"32,0 25-31,-25 0-16,25-25 16,-25 50-1,25-50-15,-25 24 16,0 1-1,24-25 1,-24 25 0,25 0-1,-25-50 48,0 0-63,0-49 15,0 24-15,0-24 16,0 24 0,0 25-16,0-24 15,0-1 1,0 25-16,0 1 31,0-1-31,25 25 16,-25-25-1,25 25 32,0 0-31,-1 0 0,1 0-16,-25 25 15,25 0 1</inkml:trace>
  <inkml:trace contextRef="#ctx0" brushRef="#br0" timeOffset="32466.4275">20811 5482 0,'25'0'110,"0"-25"-79,-25 0-31,25 25 16,0 0-1,-25-25 1,25 25 15,-25 25 0</inkml:trace>
  <inkml:trace contextRef="#ctx0" brushRef="#br0" timeOffset="32824.043">20886 5928 0,'0'0'0,"25"0"15,0 0 1,-1 0-16,1-24 47,0-1-16,0 25-15</inkml:trace>
  <inkml:trace contextRef="#ctx0" brushRef="#br0" timeOffset="33838.0199">21407 5085 0,'0'-25'31,"0"0"16,0 1-31,25 24-1,-25-25-15,24 25 16,1 0 0,0-25-16,0 25 31,0 0-16,-1 0 1,1 0 0,25 0-1,-50 25 1,49 24-16,-24 1 16,-25-25-16,0 0 15,25 24 1,-25 1-1,0-25 1,0-1 0,0 1-1,0 0 1,0 0 15,25-25 0,-25 25 1,25-25-17,-1 24 17,26 1-1,-25 0-16,0 0 1,-25 0 0,24-1-16</inkml:trace>
  <inkml:trace contextRef="#ctx0" brushRef="#br0" timeOffset="58189.1305">7715 11584 0,'24'0'109,"1"0"-78,0 0-15,0 0 0,24-25 15,1 0-15,-25 0-1,0 25 1,-1 0-1,1-24-15,0-1 32,0 25-17,0-25 1,-1 25 0,-24-25 15,25 25-31,0 0 31,-25-25-15,0 1 15,25 24-31,0 0 31</inkml:trace>
  <inkml:trace contextRef="#ctx0" brushRef="#br0" timeOffset="60166.9585">18033 14139 0,'-24'24'31,"-1"-24"-31,0 25 16,0-25 0,0 25-16,1 0 15,-1 0-15,25-1 16,-25-24-1,0 25-15,0 0 16,25 0 0,-24 0-1,24 0 17,-25-25-32,25 49 15,0-24 1,0 0-1,0 24 1,0-24 0,0 0-16,0 0 15,0 0 1,0-1 15,0 1 0,0 0 1,0 0-17,25-25 17,-1-25-17,1-25 1,25 26-16,-25-26 15,-1 50 1,1-25-16,0 0 16,-25 1-16,25 24 15,-25-25 1,25 25-16,-1 0 31,1-25-31,0 25 16,0 0-1,0 0 1,-1 0-16,26 0 31,-25 25-15,0 0 0,-1-25-16,-24 24 15,25 1 1,-25 0-16,25 25 15,-25-26-15,0 1 16,0 50 0,0-51-1,0 1 1,0 0-16,-25 0 31,0 0-15,1-1-1</inkml:trace>
  <inkml:trace contextRef="#ctx0" brushRef="#br0" timeOffset="60932.4371">18579 14064 0,'50'75'109,"-50"-51"-109,0 1 16,24 0-16,1 0 16,0 24-1,-25-24 1,25 0 0,-25 0-16,0 0 31,25 0-31,-25 24 15,24-24 1</inkml:trace>
  <inkml:trace contextRef="#ctx0" brushRef="#br0" timeOffset="61599.694">18579 14436 0,'0'-24'0,"0"-1"140,25 25-124,0-25-16,24 0 16,-24 25-16,0-25 15,24-24 1,-24 49-1,0-25-15,0 25 16,-25-25-16,25 25 16,0-25-1,-1 25 1</inkml:trace>
  <inkml:trace contextRef="#ctx0" brushRef="#br0" timeOffset="67126.7684">19026 13866 0,'0'0'0,"0"-25"110,0 0-63,24 25-32,1-25 1,-25 1-16,25 24 16,0-25-1,-25 0 16,25 25-31,-1 0 16,1-25 15,0 25 32,0 0 15,0 0 0,-1 25-47,-24 0-15,25 24 0,0 1-16,0 0 15,-25-1 1,25-24-1,-25 0 17,0 0-17,0-1 1,0 1 0</inkml:trace>
  <inkml:trace contextRef="#ctx0" brushRef="#br0" timeOffset="68301.686">19621 13618 0,'-25'0'156,"25"25"-156,0-1 16,0 1-1,-25 0 1,25 0-1,0 0-15,0-1 16,0 1-16,0 0 31,0 0-31,0 0 32,0-1-32,25 1 31,0-25-16,0 25 17,-1-25-32,1 0 31,0 0 0,0 0-15,-25-25-1,25 25 17,-25-49-32,24 49 15,-24-25 1,0 0 0,0 0-1,0 0 1,0 1-1,-24 24 17,24-25-32,-25 25 15,25-25 1,-25 25-16,-25-25 16,1 25-1,24 0 1</inkml:trace>
  <inkml:trace contextRef="#ctx0" brushRef="#br0" timeOffset="69046.1211">20043 13519 0,'0'24'46,"24"-24"64,1-24-95,25-1 1,-50 0 0,25 25-1,-25-25-15,24 25 16,1-25 0,0 1-1,-25-1 16</inkml:trace>
  <inkml:trace contextRef="#ctx0" brushRef="#br0" timeOffset="69524.3424">20167 13742 0,'24'0'46,"1"-25"-30,0 0 15,0 25-31,-25-25 16,25 25-16,-1 0 31,-24-24-15</inkml:trace>
  <inkml:trace contextRef="#ctx0" brushRef="#br0" timeOffset="70535.2365">20315 13221 0,'0'-25'0,"0"0"63,0 0-16,50 25-47,-50-49 15,50 49 1,-26-25-16,1 0 16,0 25-1,0-25-15,0 1 16,-1-1 0,1 0-1,0 25 1,0-25 15,0 25 47,-1 0-62,1 25-1,-25 25 1,25-26-16,25 76 16,-50-51-16,24 1 15,1 24 1,-25-49-16,0 0 16,0 0-1,0 0-15,25-25 16,-25 24-1,0 1-15,0 0 32,25 0-17,-25 0 48</inkml:trace>
  <inkml:trace contextRef="#ctx0" brushRef="#br0" timeOffset="71891.3958">21233 12526 0,'-25'25'94,"1"25"-94,24-25 15,-25-1-15,0 1 16,0 0 0,25 25 15,-25-50-31,25 24 15,-24 1 1,24 0-16,0 0 16,0 0-16,0-1 15,0 26 1,0-25 15,0 0-31,0-1 16,24 1-1,-24 0 1,0 0 0,0 0-16,0-1 15,0 1 17,0 0-1,25-25 31,-25-25-46,0-24 0,25 49-1,-25-25-15,0 0 31,0 0-31,25 0 16,0 1 0,-1 24-1,-24-25 1,25 25 0,-25-25-16,25 25 15,0 0 16,-25-25-31,25 25 32,-1 0-1,1 25-15,-25 0-1,25-25 1,-25 25-1,0-1 1,25 1 15,-25 0-15,0 0 15</inkml:trace>
  <inkml:trace contextRef="#ctx0" brushRef="#br0" timeOffset="80543.3086">8012 10443 0,'-25'0'47,"1"0"-47,-1 0 16,0 0-1,-25 0-15,26 0 16,-1 0-16,-25 0 16,25 0-1,-24 0 1,-1 25 0,25-1 15,1-24-31,24 25 15,-25 0-15,-25 25 16,25-26 0,25 26-1,-24-25 1,-1 24-16,25-24 16,0 0-1,-25-25-15,25 25 16,0 24-1,0-24 1,0 25 0,0-25-1,0-1-15,0 1 16,0 0 0,0 0-16,0 24 15,0-24-15,25 0 16,0 25-1,-25-25 1,49-1-16,-49 1 16,25-25-16,0 50 15,0-1 1,-1-24 0,1 0 15,0-25-31,0 0 15,0 0 1,24 25-16,-24-25 16,0 0-1,0 0-15,24 0 16,-24 0-16,25 0 31,-26 0-15,1 0-1,0 0-15,-25-25 16,25 25-16,-25-25 16,25 25-1,-25-25-15,24 25 16,1-49 0,-25 24-1,0 0 1,0 0-16,25-24 15,-25 24-15,0 0 16,0-25 0,0 1-16,0-1 15,-25 1 1,0-1-16,1-24 16,24 49-1,-25-25-15,0 25 16,0-24-16,0 49 15</inkml:trace>
  <inkml:trace contextRef="#ctx0" brushRef="#br0" timeOffset="131546.1194">17909 4638 0,'0'0'0,"-24"0"31,-1 0-15,0 0 15,0 0 0,0 25-15,1 0 0,-1-25-16,25 25 15,-25 0 1,0 24 15,0-24-31,0-25 16,25 25-16,-24 0 15,-1 24 1,0-24-16,25 25 16,-25-50-16,25 49 15,0-24 1,-25 0-1,1 0-15,24 24 16,-25-24-16,25 0 16,0 25-1,-25-26-15,25 1 16,0 0 0,0 25-16,0-1 15,0 1 1,0-25-16,0-1 15,0 1 1,0 50-16,0-51 16,0 1-16,0 25 15,0-25 1,25-1-16,-25 26 16,25-25-1,-1 0-15,1 0 16,0-1-16,25 26 15,-1-50 1,-24 50-16,25-26 16,-25 1-1,24 0-15,1-25 16,-1 0 0,26 0-16,-26 0 15,1 0 1,0 0-16,-1 0 15,26 0-15,-51-25 16,26 25 0,-25-25-16,0 1 15,24-26 1,-24 25-16,-25 0 16,25 1-16,-25-1 15,0 0 1,0 0-16,25-49 15,-25 24 1,0 25-16,0-24 16,0-1-1,0 0-15,0 1 16,0-26 0,-25 26-16,-25-26 15,25-24-15,-24 50 16,-1-1-16,-24-49 15,49 74 1,-25 0-16,26-24 16,-1 24-1,-25 0-15,25 0 16,-24 25 0,24-25-1,0 25-15</inkml:trace>
  <inkml:trace contextRef="#ctx0" brushRef="#br0" timeOffset="133647.7023">5135 4961 0,'-25'0'0,"25"25"16,-25-25-1,25 25 1,-24-1-16,-1 1 16,25 0-16,-25 0 15,0 24 1,25-24-1,0 0 1,0 0-16,0 0 16,0-1-1,0 1-15,0 25 16,0-25-16,0 24 16,0 1-1,25-1-15,0 26 16,0-1-1,24-24-15,-24-1 16,25 26-16,-26-25 16,26-26-1,-50 26-15,50-25 16,-26 0 0,1-1-16,0 1 15,0-25 1,-25 25-16,25-25 15,-25 25 1,24-25-16,1 0 16,0 0-16,0 0 15,0 0 1,-1 0-16,1 0 16,0 0-1,0 0-15,24 0 31,-49-25-31,25 25 16,0-74-16,25 49 16,-50-50-1,24 1-15,-24-1 16,0 1 0,0-25-16,0 24 15,0 1 1,-49 0-16,24-1 15,-25 26-15,26-1 16,-26-24 0,25 49-16,-24-25 15,24 25 1,-25 1-16,50-1 16,-25 0-1,1 25-15,-1 0 16</inkml:trace>
  <inkml:trace contextRef="#ctx0" brushRef="#br0" timeOffset="142994.0043">18009 8657 0,'24'-25'31,"1"25"-31,0 0 31,0-25-15,-25 0 0,49 25-1,-24 0 17,-25-24-32,25 24 31,-25-25 16,25 25-47,0 0 31,-1 0 78,-24 25-93,0-1 0,0 26-1,0 0-15,0-26 16,0 1-1,0 0-15,0 25 16,0-26 0,-24 1-16,24 0 15,0 0 1,0 0 0,0-1-1,0 1 16,0 0 1,0 0-1,0 0-31</inkml:trace>
  <inkml:trace contextRef="#ctx0" brushRef="#br0" timeOffset="146782.4295">19670 8136 0,'0'0'0,"0"-25"16,0 50 93,25 0-109,0 49 16,0-24 0,24 74-16,-24-50 15,50 1 1,-50-1-16,-1 25 15,1-49 1,25-1-16,-50-24 16,0 0-16,0 0 15,25-25 1,-25 25-16</inkml:trace>
  <inkml:trace contextRef="#ctx0" brushRef="#br0" timeOffset="147896.2859">19621 8161 0,'0'0'0,"0"-25"31,0 0-15,0 0-1,0-24 17,0 24-17,25 25 1,-1-25-16,1 0 16,0 0-1,0 1-15,24-1 16,-24 0-1,0 0-15,0 0 16,0 1 0,0-1-16,-1 0 15,1 25 1,-25-25 0,25 25-16,-25-25 31,25 25-31,-25-24 31,25 24-15,-1 0-16,1 0 31,-25 24-15,50-24-1,-25 50-15,-1-25 16,26 24-1,-25 26-15,24-50 16,-24 49-16,25-24 16,-25 49-1,24-49-15,1 24 16,-25-24 0,24-1-16,1 50 15,-50-74-15,25 0 16,-1 0-1,-24 24-15,25-24 16,-25 0 0,25 0-16,-25 0 31,0-1-31,25-24 16,-25 25-1</inkml:trace>
  <inkml:trace contextRef="#ctx0" brushRef="#br0" timeOffset="148663.3623">20811 7094 0,'0'0'0,"-24"0"47,48 25 31,26 25-63,-25 24-15,49 0 16,26 50-16,-51-24 16,26 24-1,-1-25-15,-49-50 16,24 1 0,-24 0-16,0-26 15,0 1 1,-25 0-16,25-25 15</inkml:trace>
  <inkml:trace contextRef="#ctx0" brushRef="#br0" timeOffset="149706.0337">20663 6995 0,'0'-25'16,"0"0"31,24 1-32,1 24 1,0-50-16,0 50 16,0-25-16,-1 0 15,1 0 1,0 1-16,0-1 31,0 25-31,-25-25 16,25 25-1,-25-25-15,24 25 16,-24-25-16,25 1 16,0 24-1,-25-25 1,25 25 0,0 0 30,-1 0-14,1 0-17,25 25 1,-25-1-16,24 26 16,1 0-1,-1-1-15,1 1 16,74 99-1,-74-100-15,-1 1 16,26 24-16,-26-24 16,1 49-1</inkml:trace>
  <inkml:trace contextRef="#ctx0" brushRef="#br0" timeOffset="150650.8929">21804 6325 0,'-25'0'16,"25"-25"-1,25 25 63,24 75-78,1-1 16,24 25-16,26 1 16,-1 24-1,-25-25-15,-74-49 16,50-1 0,-25-24-16,-1 0 15,-24 0 1</inkml:trace>
  <inkml:trace contextRef="#ctx0" brushRef="#br0" timeOffset="152143.4315">21853 6325 0,'0'-25'32,"0"1"-1,0-1 63,0 0-79,25 25 1,0-25-16,0 0 16,-1 25-1,1-24 1,0-1-1,-25 0 1,25 25-16,-25-25 16,25 25-1,-25-25-15,25 25 16,-1-24 0,1-1-1,0 0 16,0 0 1,0 25-17,-25-25 17,24 25-1,1 0 94,0 0-110,0 25-15,0 0 16,-1 25 0,1-26-16,25 26 15,-25 0-15,24-26 16,-24 51 0,25-26-16,-26 26 15,51 24 1,-50-74-16,-1 24 15,1 1 1,0 0-16,25-50 16,-50 49-16,24-24 31,-24 0-31,0 0 16,25-25 15,0 49-16,-25-24 17,0 0 15</inkml:trace>
  <inkml:trace contextRef="#ctx0" brushRef="#br0" timeOffset="156838.8438">20315 9327 0,'0'0'0,"-24"0"16,-1 0 15,0 0 32,0 0-1,0 0-46,25 24 31,0 1-32,0 0 1,0 0 0,0 0 15,0-1-16,0 1 1,0 0 15,0 0 1,25 0-1,-25-1-16,0 1 17,25-25-17,0 0 32,0 0 0,-1 0-16,1 0 16</inkml:trace>
  <inkml:trace contextRef="#ctx0" brushRef="#br0" timeOffset="158641.0355">20340 9376 0,'0'0'0,"-25"0"62,1 0-30,-1 25-1,0 0 0,0 0-15,0-1 15,25 1-15,0 0-1,-24-25 1,24 50 15,0-26-31,0 1 31,0 0 1,0 0-17,0 0-15,0-1 31,24 1-15,1 0 0,-25 0-1,25-25 1,-25 25 0,0-1 30,25-24-30,0-24 62,-25-1-62,24 25-1,-24-25-15,0 0 16,25 25 0,-25-25-1,25 25 1,-25-24 0,25-1 30,0 0-14,-1 25 15,1 0-32,0 0 16,0 0-31,-25 25 16,25 0 0,-1-1-1,-24 1 1,0 0 0,0 0-16,25 0 15,-25-1 1,0 26-1,0-25 1,0 0 0,0-1-1,-25-24 1,25 25-16,-24-25 31,24 25-31</inkml:trace>
  <inkml:trace contextRef="#ctx0" brushRef="#br0" timeOffset="159771.5192">20663 9327 0,'0'-25'109,"0"0"-77,0 0-32,49 25 15,-49-25 1,25 1-16,-25-1 15,25 25 1,-25-25-16,25 25 16,-1-25-16,-24 0 31,25 25-31,-25-24 31,25 24 0,0 0 32,0 0-32,-25 24-15,25 1-1,-25 0-15,24 25 32,1-1-17,0-24 1,-25 0 0,25 0-1,-25-1 1</inkml:trace>
  <inkml:trace contextRef="#ctx0" brushRef="#br0" timeOffset="161183.033">21084 8880 0,'0'25'47,"0"0"-32,-24-25 1,24 24-1,0 1-15,0 0 16,0 0 0,0 0-1,0 0 1,0-1-16,0 1 16,0 0-1,0 0 1,0 0-1,0-1 17,0 1-1,0 0-15,24-25 77,-24-25-93,25 25 16,-25-25 0,0 1-1,25 24 1,-25-25-16,25 0 31,-25 0 0,25 25-15,-1 0 15,1 0-15,0 0-1,0 0 17,0 0-1,-1 0 16,-24 25-47,25 0 15</inkml:trace>
  <inkml:trace contextRef="#ctx0" brushRef="#br0" timeOffset="164754.7913">21655 8086 0</inkml:trace>
  <inkml:trace contextRef="#ctx0" brushRef="#br0" timeOffset="167550.0057">19819 8384 0,'25'0'172,"0"0"-157,0 0 17,0 0-32,-25-25 15,24 0 1,1 25-16,0 0 15,0-24-15,0 24 32,-1-25-32,1 25 31,-25-25-31,25 0 31,0 25 16,-25-25-31,25 25-1,-1 0 17,-24-24-17,25 24 16,-25-25 188</inkml:trace>
  <inkml:trace contextRef="#ctx0" brushRef="#br0" timeOffset="172561.0803">21580 8334 0,'0'-24'203,"0"-1"-156,25 0 16,0 25-32,0 0 47,0 0 63,-1 0-110,1 25-15,-25 0-16,0-1 31,25-24-15,-25 25-1,25 0 32</inkml:trace>
  <inkml:trace contextRef="#ctx0" brushRef="#br0" timeOffset="173310.8909">21779 8136 0,'0'25'125,"0"0"-94,0-1-15,0 1-1,25-25-15,-25 25 16,24 0 0,-24 0 15,0-1-31,0 1 31</inkml:trace>
  <inkml:trace contextRef="#ctx0" brushRef="#br0" timeOffset="174206.4072">21952 7888 0,'0'-25'31,"25"50"32,25 0-47,-50 24-16,50-24 15,-50 0 1,24 0-16,-24 0 15,25-25 1,-25 24-16,25-24 16,-25 25-16</inkml:trace>
  <inkml:trace contextRef="#ctx0" brushRef="#br0" timeOffset="175041.4259">22077 7714 0,'0'25'94,"0"0"-94,24-25 16,-24 74-1,0-24 1,25-50 0,-25 25-1,0-1 1,0 1 15,25 0-15,-25 0-1,25-25 48,0 0-32,-1 0-15,1-25 15,0 25-15,-25-25-16,25 0 31,-25 1 0,25 24-15</inkml:trace>
  <inkml:trace contextRef="#ctx0" brushRef="#br0" timeOffset="177021.5793">22424 7491 0,'-25'0'16,"0"0"62,0 0-47,25 25 1,0 0-17,-24-25 1,24 24-16,0 1 16,0 0-1,0 0 1,0 0 15,0-1-15,0 1-1,0 0 17,0 0-17,0 0-15,0-1 31,24 1 1,1-25 93,0 0-63,-25-25-31,25 25 1,0 0 15,-1 0 31,1 0-16,0 0-31,-25 25-15,0 0 0,0 0-16,25-25 15,-25 25-15,25-1 32,-25 1-32,0 0 15</inkml:trace>
  <inkml:trace contextRef="#ctx0" brushRef="#br0" timeOffset="178123.0489">22721 7268 0,'0'49'156,"50"-24"-141,-50 0 1,25 0-16,0 0 16,-25-1-1,24 1 1,-24 0 0</inkml:trace>
  <inkml:trace contextRef="#ctx0" brushRef="#br0" timeOffset="181425.6286">22969 7218 0,'-24'0'109,"24"25"-77,0 0-17,0 0 1,0-1-16,0 1 16,0 0-1,0 0 1,0 0 15,24-25 94,1 0-109,-25-25-16,25 0 15,-25 0 1,25 25 0,0-25-1,0 25 1,-25-24-16,24 24 15,-24-25 1</inkml:trace>
  <inkml:trace contextRef="#ctx0" brushRef="#br0" timeOffset="181986.9546">22945 7193 0,'24'0'94,"1"25"-78,0-25-1,0 25 1,-25 0-16,25-25 16,-25 25-16,25-25 31,-25 24-31</inkml:trace>
  <inkml:trace contextRef="#ctx0" brushRef="#br0" timeOffset="182779.6456">23143 7020 0,'0'25'125,"0"-1"-78,0 1-32,0 0 16,0 0-15,0 0 0,0-1-1,0 1 17,0 0-1</inkml:trace>
  <inkml:trace contextRef="#ctx0" brushRef="#br0" timeOffset="196212.3008">23267 6772 0,'0'-25'16,"0"0"328,0 0-313,0 0 16,25 25-32,0 0 1,0 0 15,-1 0-31,1 0 16,0 0-1,0 0-15,0 25 16,-1 0 0,-24 0-16,0 0 15,25-25 1,-25 24-16,0 1 16,0 0 15,0 0-31,0 0 47,-49-25-32,24 0 1,0 0-16,0 0 31,0-25-31,25 0 16,-24 25-1,24-25-15,0 0 16,0 1 15,0-1-31,0 0 32,0 0 30,49 25-15,-24 0-47,0 25 31,0 0-31,-25 0 16,24-25-1,-24 24-15,25 1 16,-25 0 15,0 0-15,25-25 0,-25 25-16,25 0 31,-25-1-16,0 1 48,0-595 1124,0 594-1140,-25 1-47,25 25 16,-25-25-16,0 24 31,25-24-15,-24-25-1,24 25-15,0 0 0,-25-25 16,0 24 0,0-24-1,25 25 1,-25-25 0,-24 0-1,49 25 1,-25-25-16,0 25 15,0-25 17,1 0-17,-1 0 17,0 0-1,0 0 31,0 25 32,-49 74 1672,-50 75-1751,-174 198 1,199-224-16,-25 26 16,0 0-16,0 49 15,-25-49-15,-25 49 16,1 0-16,49-74 15,49-75-15,1 1 16,49-50-16,-74 49 16,25-24-1,-26 24-15,-48 0 16,-1 26 0,-25 24-16,-49 24 15,49-48-15,25-1 16,50-25-1,0-24-15,49 0 16,1-50 0,-1 24-16,50 1 15,-50-25 1,26 0-16,24 25 16,-25-25-1,0 0 1,0 0-1,25-50 17,0-24-17,25-25-15,49-1 16,-24 51-16,-25-26 16,24 26-1,-49-1-15,50 1 16,-25 24-1,25 0-15,-26-25 16,26 26 0,0-1-16,-50 0 15,49 0-15,-24 0 16,0 25 0,0-24-1,-1 24 16,1-25 141,-25 0-172,25 25 0,-25-25 16,25 0 0,-25 1 15,25-1-31,-25 0 31,24 25-15,-24-25-1,25 25 1,-25-25 15,0 1-15,25 24-1,-25-25 1,0-25 15,25 50-15,-25-25 0,0 0-1,0 1 1,25-1-1,-25 0-15,0 0 47,-25 25 203,0 0-187,0 0-32,-24 0-15,24 0-1,0 0 1,0 0 0,0 0-1,25 25 16,-24-25-31,-1 0 47,0 0-15,50-25 93,0 0-110,-1 1-15,1 24 16,-25-25-1,25 25-15,-25-25 16,25 25-16,0-25 16,-1 25-1,-24-25 17,25 25-32,-25-24 359,25 24-312,-25-25-32,25 0 1,0 0 15,24 0-31,-24 1 16,49-26-16,1 0 16,-26-24-1,1 49-15,0-24 16,-1 49-1,-24-50-15,0 50 16,-25-25 0,50 0-16,-26 25 31,-24-24-31,25 24 16,0 0 15,-25-25-31,25 25 47,124-199 859,223-148-890,173-149-1,1 149-15,0-1 16,-174 175-16,-372 446 703,-25-273-641,-471 421 2157,-918 745-2203,-25 99-1,373-198-15,222-149 16,274-298 0,123-174-16,150-74 15,74-124 1,49 0-16,-25 25 16,51 50-1,-1-26-15,50 51 16,24-76-16,-173-272 281,50-49-281,98 24 16,1 0-16,50 0 15,24 25 1,25-24 0,-25 24-1,0-25 16,25 0 32,0 0-1,25 25-62,0-25 94,-25 1-78,25 24-1,-1-50-15,26 25 16,-50-49-16,74 24 16,-74 25-1,50-49-15,-50 49 16,50 0 0,-26-24-16,1-1 31,0 50-16,-25-25-15,0 25 219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33:12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10394 5011 0,'-25'0'47,"-25"0"-47,-24 0 16,-1 0 0,1 0-16,-25 0 15,-25 0 1,-50 0-16,0 0 15,-24 0-15,-1 0 16,1 0 0,-25 0-16,-25 0 15,0 49 1,-50-24-16,-74 0 16,50 0-1,24-25-15,0 24 16,25 1-16,75 0 15,24 0 1,75-25-16,-25 25 16,74-1-1,1-24-15,24 0 16,-25 25 0,50 0-16,-24-25 0,-1 0 359,-50-25-343,26 25-16,-26-25 15,1 1 1,49-1-16,-24 25 15,-75-25 1,99 0-16,-25 25 16,0 0-16,1-25 31,-1 25-31,-24-24 16,24 24-1,1 0-15,-1 0 16,25 0-1,-24 0-15,-26 0 16,1 0 0,49 0-16,0 0 15,-24 0-15,24 0 16,-25-25 0,25 25-16,-24 0 15,24-25 1,-25 25-16,26 0 15,-1-25-15,0 25 16,-25 0 0,25 0-16,1 0 15,-1-25 1,0 25-16,0 0 16,0 0-1,-24 0 1,24 0-16,0 0 15,0 0 1,1 0 0,-1 0-1,0 0-15,0 0 16,0 0 0,1 0-1,-1 0-15,0 0 16,0 0-1,0 25 1,1 0 15,-1-25 1,25 25-32,-25-25 15,25 25 1,-25-1-16,25 1 31,-25-25-31,25 25 16,-24 0-1,24 0-15,0-1 16,0 26 0,0-25-1,0 0 1,0-1-1,0 1-15,0 25 16,0-1 0,0-24-1,0 0-15,0 0 16,49 0 0,-49-1-16,25 26 15,0-50 1,0 50-16,-1-50 15,26 49 1,-25-24-16,0-25 16,24 25-16,1 0 15,49 0 1,0-25-16,25 0 16,0 0-1,0 0-15,0 0 16,-24 0-1,24 0-15,-25 0 16,50 0 0,-50 0-16,50 0 15,-50 0-15,0 0 16,25-25 0,25 25-16,-50-25 15,0 25 1,50 0-16,-50 0 15,1 0 1,-26 0-16,25 0 16,-49 0-16,49 0 15,-49 0 1,24 0-16,1 0 16,-26 0-1,-24 25-15,25-25 16,24 25-16,0-1 15,26-24 1,-1 0-16,0 0 16,0 0-1,1 25-15,-1-25 16,0 0 0,-25 0-16,1 0 15,-1 0-15,1 0 16,-1 0-1,0 0-15,-24 0 16,24 0 0,-24 0-16,25 0 15,24 0 1,-25 25-16,1-25 16,24 0-16,-50 0 15,26 25 1,-26-25-16,1 0 15,0 0 1,-1 0-16,1 0 16,-1 0-1,26 0-15,-1 0 16,-49 0-16,0 0 16,24 0-1,-24 0-15,25 0 16,-25 0-1,0 0-15,24-25 16,-24 25 0,0 0-16,-25-25 15,49 25-15,1-25 16,0 1 0,-26 24-1,51-25 1,-50 0-1,-1 0 1,26 25-16,-25-25 16,24 25-16,1-25 15,0 25 1,-26 0 0,26-24-1,-25 24-15,0 0 16,24-25-1,-24 25-15,0 0 16,24-25-16,-49 0 16,25 25-1,0-25-15,0 25 16,-25-49 0,0 24-16,25 0 15,-25-24 1,0 24-1,0-25-15,0 25 16,0 1 15,0-1-31,0 0 16,0 0 0,0 0-1,0 1-15,-25-1 16,0 0-1,0 0 1,25 0 0,0 1-1,-25-1 17,25 0-17,0 0 16,-24 25-31,24-25 47,-25 25-31</inkml:trace>
  <inkml:trace contextRef="#ctx0" brushRef="#br0" timeOffset="25927.0218">4961 6921 0,'0'0'0,"-49"0"16,-1 0-16,0 0 15,1 0 1,-1 0-16,25 24 16,-24-24-16,-1 0 15,1 0 1,-1 0-16,0 0 15,1 25 1,24-25-16,-49 0 16,24 0-1,25 0-15,-24 0 16,-1 0-16,0 0 16,1 0-1,-1 0-15,25 0 16,-24 0-1,-1 0-15,25 0 16,0 0 0,-24 0-16,24 0 15,0 0-15,0 0 16,-24 0 0,24 0-16,0 0 15,-24 0 1,24 0-16,0 0 15,0 0 1,-24 0-16,24 0 16,0 0-1,0 0 1,0 0-16,1 0 31,-1 0-15,25 25-1,-25-25 1,0 0 0,25 25-1,-25-25 17,25 25-1,0-1-16,0 1 17,0 0-32,0 0 15,0 24 1,50 26-16,-25-50 16,24 49-1,-24-49-15,25 0 16,24 49-16,-24-24 15,74-1 1,-50 26-16,50-51 16,-25 1-1,26 25-15,-26-25 16,50-1 0,-50-24-16,25 0 15,-25 0-15,50 0 16,-50 0-1,0 25-15,1-25 16,-1 0 0,-25 0-16,-24 0 15,24 0 1,-49 0-16,0 0 16,0 0-16,24 0 15,-24 0 1,0 0-16,0 0 15,24 0 1,-24 0 15,0-25-15,0 1-16,-25-1 16,24 0-1,-24 0 1,0 0-1,25-24 1,-25 24 0,0 0-16,0-49 15,0 24 1,0 25 0,0 1-1,-25-1 1,1-25-16,-1 25 15,-25-24 1,25 24-16,-24-25 16,-1 50-16,25-24 31,1-1-31,-26 0 16,25 25-1,25-25 16,-25 25-31,25-25 16</inkml:trace>
  <inkml:trace contextRef="#ctx0" brushRef="#br0" timeOffset="83667.3395">5929 4936 0,'0'25'172,"0"25"-172,0-26 15,0 1 1,0 25-16,24-1 16,-24-24-16,25 25 15,0-1 1,-25 1-16,0-25 15,25 24 1,0 1-16,-25 0 16,0-26-1,24 26-15,-24-25 16,0 0-16,25-1 16,-25 1-1,0 25 1,0-25-1,25-25 1,-25 24 0,0 1-16,0 0 31,0 0 0,0 0 0,0 0 1,0-1-32,0 1 31,25-25-15,-25 25-1,25-25 1,-25 25-1,25 0 17,24-25-17,1 0 1,-1 0 0,26 0-16,-26 0 15,26 0 1,-26 0-16,26 0 15,-1 0-15,-24 0 16,-1 0 0,1 0-16,0 0 15,-26 0 1,26 0-16,-25 0 16,0 0-1,24 0-15,1 0 31,-25 0-15,0 0 15,-1 0-15,1 0 0,0 0-1,0 0-15,24 0 31,-24 0-15,0 0 0,0 0 15,0 0-15,-1 0 30,-24-25-30,0 0 0,0 0-1,0 0 17,0 1-17,0-26 1,25 25-1,-25 0-15,0 0 16,0 1 0,0-1-16,0 0 15,0 0-15,25 0 16,-25-24 15,0 24-31,0-25 16,0 26-1,0-1 1,0-25 0,0 25-16,0-24 31,0 24-15,0 0-1,0 0-15,0 1 16,0-1-1,0 0-15,0 0 16,0 0 0,0 1-1,0-1 1,0 0 0,0 0-1,0 0 1,0 1-1,0-1 17,0 0-1,0 0 0,0 0 16,-25 25-16,25-24-15,-25 24 15,1-25 0,-1 0 1,0 25-17,0 0 1,-24-25 0,24 25-16,0 0 15,-25 0 1,1 0-16,-1 0 15,0 0 1,1-25-16,-26 25 16,1 0-1,0-25-15,24 25 16,-24-24-16,24 24 16,0 0-1,26 0-15,-1 0 16,-50 0-1,51 0 1,-1 0 0,0 0-16,0 0 15,0 0-15,-24 0 16,24 0 0,0 0-16,0 0 31,1 0-31,-1 0 15,0 0 1,0 0-16,0 0 16,0 0-16,1 0 31,-1 0-31,0 0 16,0 0-1,0 0 16,1 0-15,-1 0-16,0 0 31,0 0 1,0 0-1,1 0 31</inkml:trace>
  <inkml:trace contextRef="#ctx0" brushRef="#br0" timeOffset="165115.0399">3126 11757 0,'0'25'16,"25"-25"15,-25 25-15,0 0-1,0 0 1,24-1 0,-24 1-1,25 0-15,-25 0 32,0 0-1,25-25-31,-25 24 31,0 1-31,0 0 16,25-25-1,-25 25 1,49-25 15,-49 25-31,50-1 16,-25-24-1,0 0-15,24 25 16,-24-25-16,25 25 16,-1-25-1,-24 0-15,49 0 16,-24 0 0,-25 0-16,0 0 15,24 0 1,-24 0-16,0 0 15,0 0-15,24 0 16,-24 0 0,0 0-16,0 0 15,0-25 1,-1 0-16,1 25 16,0 0-1,25-24-15,-26 24 16,-24-25-16,50 25 15,-50-25 1,50 0-16,-50 0 16,24 25-1,1 0-15,0-49 16,-25 24 0,25 0-1,-25 0 16,0 1-15,0-1 0,0 0-1,0 0 17</inkml:trace>
  <inkml:trace contextRef="#ctx0" brushRef="#br0" timeOffset="166021.4688">4713 11881 0,'0'25'16,"0"0"47,0 25-32,0-26-16,0 26 1,0 0 0,0-26-1,0 1 1,-25-25 0,25 25-1</inkml:trace>
  <inkml:trace contextRef="#ctx0" brushRef="#br0" timeOffset="167421.7007">4837 11683 0,'0'0'0,"25"0"16,-25-25 31,25 25 109,-25-25-141,25 1 1,-25-1 15,24 25 1,-24-25-17,25 25 1,25 0-1,-25 0 17,24 50-32,-24-50 15,0 49 1,0-49-16,-25 50 16,25-50-16,-25 25 15,0 24 1,0-24-16,0 0 31,0 24-15,-25-24-1,0-25 1,25 25-16,-25-25 16,25 25-1,-25-25-15,25 25 16,-24-25-1,-1 0 1,0 0 15,50 0 126,0 0-142,-1 24 16,26-24-31,-25 0 16,24 0 0,-49 25-1,25-25-15,0 0 32,0 0-17,0 0 1,-1 0-16</inkml:trace>
  <inkml:trace contextRef="#ctx0" brushRef="#br0" timeOffset="167982.1487">5358 11708 0,'0'25'109,"0"24"-93,25-24-16,-25 0 16,25 24-1,-25-24-15,25 0 16,-25 0-1,0 0-15,0-1 16,24 1 0,-24 0-1</inkml:trace>
  <inkml:trace contextRef="#ctx0" brushRef="#br0" timeOffset="168957.7667">5780 11708 0,'-25'0'172,"25"25"-156,0-1-1,0 1 17,0 0-32,0 0 15,0 0 16,0-1-15,0 1 0,0 0-1,0 0 17,0 0-1,25-1-31,24-24 15,-24 0 1,0 0-16,25 0 16,-1 0-1,-24 0-15,0-24 16,24-1-16,-24 25 16,0-25-1,0 0 1,-25 0-1,0 1 1,0-1 0,0 0-1,0 0 1,0 0 0,-25 1-16,0 24 31,0-25-31,1 0 15,-26 25 1,25 0 0,0 0-1</inkml:trace>
  <inkml:trace contextRef="#ctx0" brushRef="#br0" timeOffset="198631.5689">3622 5060 0,'0'25'156,"25"0"-140,-25 24-1,24 1-15,-24 0 16,0-1 0,0 26-16,25-26 15,0 1-15,-25-25 16,0 24-1,0 26-15,25-51 32,-25 51-32,0-50 15,0-1 1,0 1 0,0 0-1,0 0 1,0 0-1,-25 0 1,0-1 0,-24 1-16,-1 0 15,25-25 1,-24 0-16,-1 25 16,-49 0-1,74-25-15,0 24 16,0-24-1,1 0-15,-1 0 16,0 0 0,0 0-16,0 0 15,1 0 17</inkml:trace>
  <inkml:trace contextRef="#ctx0" brushRef="#br0" timeOffset="200013.542">9501 4638 0,'0'0'0,"24"25"78,-24 0-63,0 25 1,25-26-16,-25 26 16,25 25-1,-25-1-15,25 0 16,-25 1-16,0-1 15,25 1 1,-25 24-16,24-25 16,-24-24-1,0-25-15,25 24 16,-25-24 0,0 0-16,0 24 15,0 1 1,0-25-1,25 0 1,-25-1 0,0 1-1,0 0 1,25-25 0,-25 25-1,0 0 1,0 0 15,25-25-31,-25 24 31,24-24-15,1 25 0,-25 0-1,25-25-15</inkml:trace>
  <inkml:trace contextRef="#ctx0" brushRef="#br0" timeOffset="216616.7237">13072 12973 0,'-74'25'63,"49"-1"-48,0 1 1,25 0-16,-24 0 31,-1 0-31,25-1 16,-25 1-1,25 0-15,-25 0 16,25 0-16,-25 0 16,25-1-1,0 26-15,0-25 16,0 0-1,0 24-15,0-24 16,0 25 0,0-26-16,0 26 15,25-25-15,-25 0 16,0-1 0,0 1-16,0 0 15,0 0 16,25 0-15,-25-1 15,25-24 1,0 0-17,-1 0-15,1-49 16,0-1-1,0 25-15,0-24 16,24-1-16,-24 25 16,0 1-1,0-1-15,-25 0 16,49 25 0,-24-25-1,0 0 1,0 25-16,-1 0 15,1 0 1,0 0 0,0 0-16,0 0 15,-1 0 1,1 25-16,0 0 31,0-25-31,0 25 16,-25 0-1,0-1-15,25-24 16,-25 50-16,0-25 16,0 0-1,0-1-15,0 26 16</inkml:trace>
  <inkml:trace contextRef="#ctx0" brushRef="#br0" timeOffset="218051.0996">15280 12526 0,'0'-24'62,"0"-1"-15,0 0-31,0 0-16,50 0 15,-50 1-15,24-1 16,1 0 0,0 25-16,-25-50 15,25 50 1,0-24-16,-1-1 31,1 25 0,-25-25-15,25 25 15,0 0 1,-25 25-17,0 0-15,0 24 16,0 1-1,0-1-15,0-24 16,0 0 0,0 0-16,0 0 15,0-1-15,0 1 16,0 0 0,0 0-1,25 0 1,-25-1-16,0 1 15,0 0 1,0 0 0,0 0-1,0-1 1,0 1 15</inkml:trace>
  <inkml:trace contextRef="#ctx0" brushRef="#br0" timeOffset="219642.5173">15950 12055 0,'0'25'62,"-25"-25"-46,25 25 0,-25-25-16,25 24 15,-25-24 1,25 25-1,-24-25 17,-1 0 15,25-25-32,0 1 1,0-1 15,0 0-31,0 0 31,25 25-15,-25-25 0,24 25 15,1 0 0,0 0-15,0 25-16,0 25 15,-1-1 1,26 1-16,-50 0 16,25-1-1,-25 1-15,0-25 16,0 24-16,0-24 15,0 0 1,-25 0-16,25 0 16,-50-1-1,26-24 1,-1 0 0,0 0-1,0 0 16,0 0 1,50 0 77,0 0-93,0 0-1,0 0 1,-1 0 0,1 0-1,0 0 1,0 0 15,0 0-15,-1 0 15,1 0-15,0 0-1</inkml:trace>
  <inkml:trace contextRef="#ctx0" brushRef="#br0" timeOffset="225213.6376">3820 13469 0,'0'25'31,"0"0"-31,0-1 16,0 1-1,0 0-15,0 0 16,0 0-16,0 24 16,0-24-1,0 0-15,0 0 16,0 24-1,0-24-15,0 0 16,0 24 0,0-24-16,0 0 15,0 0 1,0 0-16,0-1 16,0 1 15,0 0-16,0 0 1,0 0 0</inkml:trace>
  <inkml:trace contextRef="#ctx0" brushRef="#br0" timeOffset="227501.6687">4713 5085 0,'0'25'172,"0"0"-156,0-1-16,0 26 15,25 0 1,-25 24-16,0 0 15,0 1-15,25-1 16,-25 1 0,0-1-1,25-24-15,-25-26 16,0 1-16,24 25 16</inkml:trace>
  <inkml:trace contextRef="#ctx0" brushRef="#br0" timeOffset="247875.6127">13172 12650 0,'0'0'0,"-25"0"0,0 0 16,0 0 15,0 0 16,1 0-47,-1 0 16,-25 25-1,50 0 1,-25 0-1,-24-25-15,49 25 16,-50-25 0,25 49-16,1-24 15,-26 0-15,50 0 16,-50 24 0,26 1-16,-26-25 15,50 24 1,-50 1-16,26-1 15,-1 1 1,0 0-16,0 24 16,25-24-16,-25-1 15,25 1 1,-25 24-16,25-24 16,0 0-1,0 24-15,0-24 16,0 24-1,25 0-15,0-24 16,25 49-16,-1-24 16,75 73-1,-74-123-15,24 50 16,1-50 0,-50-1-16,24 1 15,26 25 1,-1-50-16,0 25 15,-24-25-15,24 0 16,1 0 0,24 0-16,0-50 15,-24-24 1,49 24-16,-75 0 16,26-24-1</inkml:trace>
  <inkml:trace contextRef="#ctx0" brushRef="#br0" timeOffset="256356.857">11559 11807 0,'-24'0'0,"-1"0"47,25 25 31,25 24-62,-1 1-1,1-25-15,25 24 16,-25 1 0,-1-50-16,1 50 15,0-50 1,-25 24-16,25 26 31,0-25-15,-1 0 15</inkml:trace>
  <inkml:trace contextRef="#ctx0" brushRef="#br0" timeOffset="257431.2132">11882 11286 0,'0'-25'15,"-25"50"95,25 25-110,0-25 15,0 24 1,0 1-16,0-1 16,0-24-1,0 25-15,0-25 16,0 24-16,0-24 16,0 25-1,0-26 1,0 1-1,0 0-15,25 0 16,-25 0 0,25-1-16,-1 1 31,1 0-15,50-25-1,-51 0 1,1 0-1,25 0 1,-25 0 0,-1 0-1,1-25-15,0 0 16,0 1 0,-25-1-1,25 0-15,-25-25 16,0 26-1,0-26-15,0 0 16,0 1-16,0-1 16,-25 25-1,0-24-15,0 24 16,0-25 0,1 26-16,-1 24 15,0-50 1,0 50-16,25-25 15,-49 0-15</inkml:trace>
  <inkml:trace contextRef="#ctx0" brushRef="#br0" timeOffset="258903.6749">12105 12179 0,'0'0'0,"0"-25"31,-25 25-31,25-25 15,-25 25 17,25-24-17,0-1 17,25 74 61,25 1-93,24 49 16,-24-24-16,-1-1 16,1 1-1,-25-26-15,24 26 16,-49-51-1,25 1-15,0 0 16,-25 0-16,0 0 16,25-1-1,-25 1 1,25-25 0,-25 25-1,0 0 1</inkml:trace>
  <inkml:trace contextRef="#ctx0" brushRef="#br0" timeOffset="259837.8422">12130 12750 0,'25'0'63,"-1"0"-48,26 0 1,-25 0-16,0 0 16,-1 0-1,1 0-15,0 0 16,25 0-16,-26 0 31,1 0-31,0 0 16,0 0-1,0 0 17,0 0 15,-1 0-16,-24-25 0,0 0-15,0 0-1</inkml:trace>
  <inkml:trace contextRef="#ctx0" brushRef="#br0" timeOffset="261103.5877">12626 11906 0,'0'25'140,"0"0"-124,0 0-1,0 24 1,0-24 0,0 25-16,0-26 15,25 51 1,0-25-16,-25-26 16,24 26-1,1-25 1,-25 0-1,0-1-15,0 1 16,0-50 125,0 1-141,0-1 31,0 0-15,0 0-1,0 0 1,25 25-1,-25-24 1,0-1 15,25 0-15</inkml:trace>
  <inkml:trace contextRef="#ctx0" brushRef="#br0" timeOffset="262322.5032">12353 11534 0,'25'0'125,"24"0"-110,26 0 1,24 25-16,-24 0 16,24 0-1,25-1-15,-50 1 16,25 0-16,50 25 16,-25-1-1,25-24-15,0 25 16,-25-26-1,-25-24-15,0 25 16,-49 0 0,24 0-16,-24 0 15,24-25-15,-49 24 16,25 1 0,-25-25-16,24 0 15,-49 25 1,50-25-16,-25 0 15,-1 25 1,51 0-16,-50-1 16,24-24-16,-24 25 15,0-25 1,25 0-16,-26 25 16,1 0-1,0-25 1,0 0-1,0 0 1,-1 25-16</inkml:trace>
  <inkml:trace contextRef="#ctx0" brushRef="#br0" timeOffset="263644.9863">14809 11881 0,'25'50'156,"-1"-50"-156,-24 50 16,25-50-1,-25 24-15,25 1 16,0-25-16,-25 25 15,25 0 1,-25 0 15,24-1-15,-24 1 15,0 0-15,25-25-1,-25 25 1,25-25 0,-25 25-1,0 0 32</inkml:trace>
  <inkml:trace contextRef="#ctx0" brushRef="#br0" timeOffset="270384.743">4217 13320 0,'0'25'172,"0"25"-156,0-26-16,0 1 15,0 25 1,0-1 0,25 26-16,-25-26 15,0-24-15,0 25 16,0-1-1,0 1-15,0-25 32,0 24-32,0-24 15,0 0-15,0 25 16,0-26 0,0 26-1,0-25 1,0 0-16,0 24 15,0-24-15,0 0 32,0 0-32,0-1 15,0 1 1,0 0 0,0 0-1,0 0 16,-25-25-15,25 25 15,-25-25 1,1 0 14,-1 0-30,0 0 0,25-25-16,-50 0 15,50-50 1,-49 51-16,24-1 16,25-25-16,-25 1 15</inkml:trace>
  <inkml:trace contextRef="#ctx0" brushRef="#br0" timeOffset="273138.6797">5135 5011 0,'0'0'0,"-25"24"16,0-24 0,1 0 15,-1 25-15,25 0-1,-25-25 1,25 25-1,-25 0 1,25 24 0,0-24-16,0 0 15,-25 24 1,25 26-16,0-26 16,0-24-1,0 0-15,0 25 16,0-26-1,0 26-15,0-25 16,0 24-16,0-24 16,0 0-1,0 0-15,0 0 16,25-1 0,0 1-16,0 0 15,0 0 1,-1 0-16,1 0 15,0-25-15,0 24 16,0 1 0,-1-25-16,1 0 15,0 25 1,0-25-16,24 0 31,-24 0-15,0 0-16,0 0 15,0 0 1,-1 0-16,1 0 31,0-25-31,0 0 16,0 1 0,-1-1-16,26-50 15,-50 50-15,0 1 16,25-1-1,0-25 1,-25 25 0,0 1-16,0-1 15,0 0 1,0-25-16,0 1 16,0 24-16,0-25 15,0-24 1,-25 49-16,0-49 15,0 24 1,0 25-16,1 1 16,-26-51-1,25 50-15,25 1 16,-25-1-16,1 0 16,-1 0-1,0 0-15</inkml:trace>
  <inkml:trace contextRef="#ctx0" brushRef="#br0" timeOffset="274245.0487">15106 8458 0,'0'50'93,"25"0"-77,-25-1 0,50 26-16,-50-26 15,49 1 1,1 24-16,-25 25 15,24-24-15,1 24 16,-25-74 0,-25 25-1,25-26 1,-25 1 0</inkml:trace>
  <inkml:trace contextRef="#ctx0" brushRef="#br0" timeOffset="274858.1376">15404 8483 0,'0'0'0,"0"-25"31,50 25 94,-26 50-125,1 0 16,0-1-1,25-24 1,-26 25-16,1-26 16,0 1-1,0 0-15,0 0 16,-25 0-16</inkml:trace>
  <inkml:trace contextRef="#ctx0" brushRef="#br0" timeOffset="275643.652">15776 9525 0,'0'25'15,"0"0"32,0-1-47,0 1 16,0 50-1,0-1-15,0 25 16,0-24 0,0 24-16,0 25 15,0-25-15,25 0 16,0 1-1,0-26-15,-25 0 16,24-49 0,-24 25-16,0-25 15,0-1 1,0 1-16,0 0 16,0 0-1</inkml:trace>
  <inkml:trace contextRef="#ctx0" brushRef="#br0" timeOffset="276341.8664">16024 9376 0,'50'-25'78,"-25"25"-63,74 0-15,99 0 16,150 50 0,24 24-16,-50-49 15,-74 0 1,-74 0-16,-75 0 16,-25-25-16,-49 0 15,25 24 1,-25-24-16,-1 25 15,1-25 1,0 0 0,0 0-1</inkml:trace>
  <inkml:trace contextRef="#ctx0" brushRef="#br0" timeOffset="278804.6948">16694 10988 0,'-25'0'16,"25"25"15,-25 0 47,25 0-78,-25 0 32,1-1-1,-1-24 0,25 25-31,0 0 31,-25-25-15,25 25 31,0 0 15,0 0-30,0-1-17,25-24 1,0 25 0,-25 0-1,24-25 1,-24 25 15,0 0-15,25-25 77,0 0-46,0 0-15,0 0 30,0 0 1,-1 0-32,1 0-16,0 0 1,0 0 15,0 0 1,-1 0-17,-24 24 1,25 1 15,-25 0 0,0 0-15,0 0-16,0 24 31,-25-24-15,25 25-16,-24-26 15,-1 1 1,0-25 0,25 25-1,-25-25-15,25 25 32,-25-25-32,1 0 15,24 25 1,-25-25-1</inkml:trace>
  <inkml:trace contextRef="#ctx0" brushRef="#br0" timeOffset="280048.7938">17959 10468 0,'0'-25'16,"25"25"62,0 0-47,-1-25 0,1-25-15,0 50-16,0-24 16,-25-1-1,25 0-15,-1 25 16,-24-25 0,25 25-16,0 0 15,-25-25 1,25 25-1,0-24 17,-1 24 30,1 0-31,-25 24-15,25 1 0,0 0-1,-25 0-15,0 24 32,25-24-32,-25 0 15,0 0 1,0 0-1,24-1-15,-24 1 32,0 0-32,0 0 15,25-25 1,-25 25-16,0-1 31,25-24 0,-25 25-15</inkml:trace>
  <inkml:trace contextRef="#ctx0" brushRef="#br0" timeOffset="280992.8853">18604 10071 0,'25'-25'141,"-1"0"-125,1 0-1,-25 0 1,25 25-1,0-49-15,0 49 16,-25-25-16,24 25 16,1 0-1,-25-25-15,25 25 16,-25-25-16,25 25 31,0 0 0,0 0-31,-25 25 16,24 0 0,1 0-16,-25 24 15,25 1-15,-25 0 16,0-1 0,0 1-1,0-25 1,0 0-16,0-1 31,0 1-15,0 0-16,0 0 31</inkml:trace>
  <inkml:trace contextRef="#ctx0" brushRef="#br0" timeOffset="288919.53">19001 10244 0,'25'-24'156,"-1"-1"-140,1 0 0,0 25-16,0-25 15,0 25 1,-1-25-16,1 1 16,-25-1-16,25 25 15,0-25 1,-25 0-16,25 25 15,-1-25 1,-24-24 0,25 49-1,0 0-15,-25-25 16,25 25 0,-25-25-16,25 0 46</inkml:trace>
  <inkml:trace contextRef="#ctx0" brushRef="#br0" timeOffset="291100.8915">4986 13295 0,'0'25'140,"0"0"-124,0 25-16,0-1 16,0 26-1,0 24-15,0-25 16,0 1 0,0 24-16,0 0 15,0 50-15,-25-50 16,25 50-1,0-50-15,0-24 16,0-26 0,-25-24-16,25 49 15,-24-74 1</inkml:trace>
  <inkml:trace contextRef="#ctx0" brushRef="#br0" timeOffset="298004.6216">3597 14337 0,'-25'0'32,"0"0"30,1 0-15,-26 0-16,25 0-15,0 0 15,1 0-15,-1 25-1,0-25 17,25 25-17,-25-25 1,25 25-1,-25-25 1,1 24 0,24 1-16,-25 0 31,25 0-15,-25 0-1,0-25-15,25 24 16,0 1-1,0 0 1,0 0 0,0 0-1,0-1 1,0 1 0,25 0-16,-25 0 15</inkml:trace>
  <inkml:trace contextRef="#ctx0" brushRef="#br0" timeOffset="305363.9398">2952 15329 0,'0'25'31,"-25"-25"-15,25 25 31,-25 0-32,1 0 17,24-1-1,0 1-16,-25 0 1,25 0 0,0 0-1,0-1 1,0 1 0,0 0-1,0 0 1,0 0-1,0-1 1,0 1 0,0 25-1,0-25 1,0-1 15,0 1-15,0 0-16,0 0 31,0 0-15,0-1-1,0 1 1,0 0 15,25-25-15,-25 25-1,24 0 1,26-1 0,-25-24-16,74 50 15,-24-25 1,49 0-16,-50-25 16,0 24-16,-24 1 15,0 0 1,-1-25-16,26 0 15,-26 0 1,-24 0-16,49 0 16,-24 0-1,-25 0-15,0 0 16,-1 0-16,1 0 16,0 0-1,0 0-15,0 0 16,0 0-1,-1-25 1,1 25 0,0 0-16,0-25 15,0 25-15,24 0 32,-24-24-17,0 24 1,0 0-16,24 0 15,-24 0 1,0-25-16,24 0 16,-24 25-1,25-50-15,-1 50 32,1-24-32,-25-1 15,0 0-15,-1 0 31,1 25-31,25-25 16,-25 1 0,-1 24-1,-24-25-15,25 25 16,0-25 0,0 25-1,0 0 1,-1-50-1,1 50 1,0-24 15,-25-1-31,25 0 16,0-25 31,0 50-32,-25-24 1,0-1 0,0 0-1,0 0 1,0 0 0,0 1 15,0-1-16,0 0 1,0 0 0,-25 0 15,25 1-31,0-1 31,-25 0-15,0 0 15,25 0-15,-25 25-1,0-25-15,25 1 16,-24 24 0,-26-25-1,25 0 16,0 0-15,1 25 0,-1-25-1,0 25 1,0-24 0,0-1 15,1 25-16,-1 0 1,0-25 0,0 25-1,-24 0 1,24-25 15,-25 25-15,25 0-1,1 0-15,-1 0 16,-25 0 0,1 0-16,-1 0 15,25 0 1,0 0 0,1 0-16,-1 0 15,0 0 1,0 0-16,0 0 15,1 0-15,-1 0 32,0 0-32,0 0 15,0 0 1,0 0 15,1 25 0,-1-25 1,0 0-1,25 25 0,-25-25-15,25 25-1,-25-25 1,1 0 15,-1 24-15,0-24 0,0 0-1,0 0 1,1 25-16,-1-25 15,0 0 1,0 0 0,0 25-1,1-25-15,-1 0 16,0 0 0,0 0-1,0 0 1,1 0-1,-1 0-15,0 0 32,0 0-32,0 0 31,1 0-15,-1 0 15,0 0-31,0 0 47,0 0 15</inkml:trace>
  <inkml:trace contextRef="#ctx0" brushRef="#br0" timeOffset="329929.505">17438 13717 0,'0'-25'109,"25"-24"-109,-25 24 16,25 0 0,-1 0-16,1 0 15,-25 1 1,25 24 0,0-25-1,0 25 1,-1 0-1,-24-25 1,25 25-16,0 0 31,0 0-15,0 0-16,0 25 16,-1 24-1,-24 1-15,0 0 16,0-1-1,0 1-15,0 24 16,0-24 0,0 24-16,0-49 15,0 0 1,0 0 0,0-1-16,-24-24 15,24 25 16,24-25 32,1 0-32,-25-25-15,25 25-1,0 0 17,0 0-1,-1 25 0,-24 25-15,0-25-16,0 24 15,0 1-15,0-1 16,0 26 0,-24-25-16,-1-1 15,0-24 1,0 25-16,-24-26 16,24 1-1,0-25-15,25 25 16,-25-25-16,25 25 15,-50-25 1,26 0 15,-1 0 1,0 0-1</inkml:trace>
  <inkml:trace contextRef="#ctx0" brushRef="#br0" timeOffset="332644.3025">18133 13345 0,'0'25'46,"0"0"-14,0-1-17,-25 1-15,25 0 16,0 0 0,0 24-1,0-24 1,0 0-1,0 0 1,0 0-16,0-1 16,0 1-16,25-25 15,-25 50 1,0-25 0,24-25-1,-24 24 1,0 1 31,25-25 0,-25-25-32,25 25 1,-25-24-16,25 24 15,-25-50-15,25 50 16,-1-25 0,1 0-1,0 1 1,0 24 15,0-25-15,-1 25-1,1 0 17,0 0-1,0 0-15,0 25-1,-25-1-15,0 26 16,24 0-1,-24-26-15,0 26 16,0-25 0,0 0-16,0-1 15,0 1 1,0 0-16,0 0 16</inkml:trace>
  <inkml:trace contextRef="#ctx0" brushRef="#br0" timeOffset="333349.8337">18753 13494 0,'0'0'0,"-25"0"15,50-50 79,24 25-78,1-24-1,0 24-15,-26 0 16,1-24-16,25 49 15,-25-50 1,-1 50-16,1-25 16,0 0-1,0 25 1</inkml:trace>
  <inkml:trace contextRef="#ctx0" brushRef="#br0" timeOffset="334157.1596">18902 12799 0,'-25'0'15,"25"-25"1,0 1 31,0-1-31,25 25-16,-25-25 15,24 0 1,-24 0-16,25 25 15,-25-24 1,25-1-16,0 25 16,-25-25-1,25 25-15,-1-25 16,1 25 15,0 0 0,0 0-15,24 0 15,-49 25-31,25 25 16,0-26 0,-25 1-16,25 0 15,-25 0 1,0 0-16,25-1 15,-1-24-15,-24 50 16,0-25 0,25 0-16,-25-1 15,25-24 1,-25 25 0,0 0-1,25-25 1</inkml:trace>
  <inkml:trace contextRef="#ctx0" brushRef="#br0" timeOffset="335021.8225">19447 12254 0,'0'-25'16,"25"0"30,0 0-14,0 0-32,24-24 31,-24-1-15,25 50-1,-50-25-15,24 25 16,1 0-1,0-25 1,0 25 0,24 0 15,-24 50-15,0 0-16,0-50 15,-25 49-15,50 26 16,-50-26-1,0 1 1,0-25 0,0 0-1,0-1 1,0 1 0,0 0-1,24-25 1</inkml:trace>
  <inkml:trace contextRef="#ctx0" brushRef="#br0" timeOffset="336371.8844">18157 14932 0,'0'25'0,"-24"-25"15,24 25 16,-25-25-15,25-25 31,0 0-31,25 25-1,-1-24-15,1 24 16,0-25-1,-25 0-15,25 25 16,0 0-16,-1 0 16,1-25-1,25 25 17,-25 0-17,-1 0 1,-24 25-1,0 0-15,25 0 16,-25 24 0,0-24 15,0 0-15,0 0 15,0-1-31,25-24 47,0 0-16,0 0 0,-25 25-31,24-25 16,1 0-1,-25 25 17,0 25-17,0-26 17,0 26-32</inkml:trace>
  <inkml:trace contextRef="#ctx0" brushRef="#br0" timeOffset="337654.5431">18902 14436 0,'-25'25'94,"0"0"-63,25 0-31,-25 0 31,25-1-15,-25-24-16,25 25 31,0 0-15,0 25-1,0-26 16,0 1-31,0 0 16,0 0 0,25-25-1,-25 25-15,0-1 16,0 1 15,25-25-15,0 0 15,0 0-15,-25-25-1,0 1 1,24 24-16,-24-25 16,25 0-1,0 25 1,-25-50-16,25 50 15,0-24 1,24 24 15,-24-25 1,0 25-17,0 0 1,-1 0-1,1 0-15,0 25 32,0 24-32,0-24 15,-25 0 1,24 24-16,-24-24 16,0 0-16,0 0 15,0 0 1</inkml:trace>
  <inkml:trace contextRef="#ctx0" brushRef="#br0" timeOffset="338319.901">19398 14536 0,'0'-25'0,"0"0"94,24 25-78,1 0-1,-25-50 1,25 26-16,0-1 16,24-25-1,-24 0-15,0 26 16,0-26-16,0 25 15,-1 0 1,-24 1-16,25-1 16</inkml:trace>
  <inkml:trace contextRef="#ctx0" brushRef="#br0" timeOffset="339383.6211">19844 13667 0,'-25'0'16,"0"0"30,25 25-30,0 0-16,-24-25 16,24 25-1,0 0 1,-25 24 15,25-24-15,0 0-1,0 0 1,0-1-16,0 26 31,0 0-31,25-50 16,-1 49 0,-24-24-16,25 0 15,-25 0 1,25-1 15,-25 1-15,25 0 15,0-25 0,-25-25-15,25 25-16,-25-25 15,24-24 1,1 49 0,-25-25-1,25 0-15,0 0 16,0 25 0,-25-24-16,24 24 15,-24-25-15,25 0 31,0 25-15,0 0 0,0 0-1,-1 0 32</inkml:trace>
  <inkml:trace contextRef="#ctx0" brushRef="#br0" timeOffset="340835.6278">20092 13196 0,'0'0'0,"-49"0"0,-1 0 15,0 50 1,1-25-16,-1-1 16,-24 51-1,24-26-15,-49 26 16,0 24 0,24-74-16,1 74 15,-75 0-15,99-74 16,-24 49-1,-25 1-15,24-1 16,-24 1 0,25 24-16,-50 0 15,24-24 1,1 49-16,0-25 16,0 0-16,24-25 15,1 1 1,-25-1-16,24 1 15,1-26 1,49 1-16,-24-1 16,24-24-1,0 25-15,-25-50 16,25 49-16,1-24 16,-1 25-1,-25-25-15,25 0 16,-24 49-1,49-49-15,-25 0 16,0-1 0,25 1-16,-25 0 15,25 0 1,-24 0 0,24-1-1,0 26 1,24-25-16,1 0 15,25 49 1,-1-24-16,1-26 16,49 51-1,-74-75-15,0 25 16,0-25-16,0 0 16,-1 24-1,26 1-15,0 0 31,-26-25-31,1 25 16,25-25-16,49 0 16,99-75-1,75-73-15,149-150 16,0-49 0,-50-1-16,-124 100 15,-50 25-15,-49 74 16,-50 25-1,0 50 1,-49-25-16,0 24 16,-1 26-16,-24-51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39:11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8706 0,'0'0'0,"0"25"47,49-25 0,-24 0-31,0 0-16,0 0 15,-1-25 1,1 1-16,50 24 15,-26-25 1,1-25-16,24 25 16,25-24-16,1-26 15,48 1 1,-23 0-16,23-1 16,1-24-1,0-50-15,25 50 16,24-25-1,-49-25-15,25 25 16,24-25-16,-24 25 16,-26 0-1,-24 0-15,25 0 16,0 25 0,-50 0-16,1 49 15,24-49 1,0 0-16,0 24 15,-50-24 1,50 49-16,0-49 16,0 0-16,-49 25 15,-1 24 1,25 0-16,-49 1 16,-1-1-1,1 50-15,-25-25 16,0 0-16,-1 1 15,1 24 1,-25-25-16,25 25 16,0-25 31,0 25-32</inkml:trace>
  <inkml:trace contextRef="#ctx0" brushRef="#br0" timeOffset="4206.4232">14313 6176 0,'24'0'125,"1"50"-110,25-25 1,-1 24-16,-24 1 16,50 0-1,-50-1-15,24 26 16,1-1-16,-1-24 16,1-1-1,0 50-15,-26-49 16,26-25-1,24 74 1,-74-74-16,25 0 16,-25 0-16,25-1 15,-25 1 1,25-25-16,0 50 16,-1-25-16,1 24 31,-25 1-31,50-25 0,-25-1 15,-25 51 1,24-50-16,1-1 16,-25 1-1,25 25 1,0-25 0,0-1-1,-25 1-15,24 0 16,-24 0-1,25 0-15,-25-1 16,25 26 0,0-25-1,-25 0 17,25-1-32,-25 1 31,24-25-16,1 25 1,-25 0 0,25-25-16,-25 25 15,25-25 1,-25 24-16,25 26 31,-1-50-15,-24 25-1,25-25 1,-25 25-16,25-25 16,-25 25-1,25-25-15,-25 24 16,25-24 0,-25 25-1,25 0 1,-25 0 15,24 0-15,1-1 15,-25 1 31</inkml:trace>
  <inkml:trace contextRef="#ctx0" brushRef="#br0" timeOffset="6087.4806">14263 6003 0,'0'0'0,"25"-25"0,0 25 16,-1-25 0,1 0-16,0 25 15,0-24 1,49-1-16,-49 0 16,0 0-1,25 0-15,-50 0 16,49 25-16,-49-24 15,25-1 1,0 25-16,0-25 16,-1 25-1,-24-25 1,25 25 0,-25-25 15,25 25-16,0-24 1,0 24 0,24 0-1,-24 0 1,0-25-16,0 25 16,-1 0-16,1 0 15,0 0 1,-25-25-16,25 25 15,0 0 1,-1-25-16,1 25 31,0 0-31,0 0 32,0 0-32,24 0 15,-24 0 16,25 0-15,-1 25 0,-24-25-16,25 50 15,-1-26-15,26 1 16,-1 25 0,25-1-16,-49 26 15,74-1 1,-50 1-16,125 98 15,-75-49 1,-75-49-16,26-1 16,-1 1-1,-74-26-15,50 1 16,-1-25-16,-24-1 16,-25 1-1,25 0-15,0 0 16,0 0-1,24 24-15,-49-24 16,25-25 0,-25 50-16,25-50 15,0 49-15,0-49 16,-1 25 0,-24 25-16,25-50 15,0 49 1,0 1-16,0-25 15,-1 0 1,1-1 0,-25 1-16,25 0 15,0 0 1,-25 0 0,25-25-1,-25 24 1,24-24 15,-24 25-31,0 0 63</inkml:trace>
  <inkml:trace contextRef="#ctx0" brushRef="#br0" timeOffset="7857.212">15503 4118 0,'0'0'0,"25"0"78,0 24-78,24 51 16,1-26-1,0 1-15,49 49 16,-49-49 0,24 49-16,25-25 15,-24 50 1,-26-49-16,1-50 16,-1 49-16,26 25 15,-1-24 1,-24-1-16,-25-24 15,74 74 1,-74-99-16,-1-1 16,26 26-16,25 24 15,-75-24 1,74 24 0,-49-49-1,-25 25-15,49-25 16,-49-1-1,25 1-15,-25 0 16,25-25-16,-25 25 16,25 0-1,0-25-15,-25 25 16,49 24 0,-24-24-16,25 49 15,-1 1 1,1-26-16,-1 1 15,-24 0-15,0-26 16,0 1 0,0 0-16,-25 0 15,24-25 1,-24 25-16,25-1 16,-25 1-1,25-25 1,-25 25-1,25 0 17,0 0-17,-25-1 1,24-24 0,-24 25-1,25-25-15,-25 25 31,25-25-31</inkml:trace>
  <inkml:trace contextRef="#ctx0" brushRef="#br0" timeOffset="9808.4607">15503 4068 0,'0'0'0,"-25"0"15,1 0 1,24-25 15,0-24 1,24 24-32,1 25 0,-25-50 15,50 50 1,-25-49-16,24-1 15,26 0-15,-1-24 16,-24 24 0,24 1-1,-24 24-15,-1-25 16,-24 25-16,50-24 16,-26 24-1,-24-25-15,49 50 16,-49-49-1,0 49-15,49-50 16,-49 25-16,0 1 16,25-1-1,-1 0 1,-49 0 0,25 25-16,-25-25 15,25 25-15,0 0 31,-1-24-15,1 24 15,0 0 1,0 0-32,25 24 15,-26 26 1,1-25-16,50 24 15,-26 51 1,26-51-16,-26 50 16,1-24-1,-1-1-15,26 26 16,24 24 0,-25-25-16,50 74 15,-49-73-15,-50-51 16,24 1-1,-24-1-15,50 51 16,-26-51 0,-24 26-16,-25-51 15,25 1-15,24 25 16,-24-1 0,25 1-16,-50-25 15,49 49 1,-24-24-16,0-25 15,25 49 1,-26-49-16,-24 0 16,0 0-16,50-1 15,-50 1 1,25 25-16,0-1 16,-25-24-1,24 25-15,1-50 16,0 25-1,-25-1-15,25 1 16,-25 0-16,25-25 16,-25 50-1,24-26 1,1 26 0,0-50-1,-25 25-15,25 0 16,-25-1-1,25 1 1,-1 0-16,-24 0 16,25 0-1,-25-1 1,25-24 0,-25 25-1,25 0 32,0 0-16,-25 0 16</inkml:trace>
  <inkml:trace contextRef="#ctx0" brushRef="#br0" timeOffset="10610.8912">17488 6424 0,'0'25'0,"0"0"63,0 0-48,0 0 1,0-1-16,24-24 15,-24 25 1,25-25 0,-25 25-1,25 0 1,-25 0 15,25-25 0,-25 24-15</inkml:trace>
  <inkml:trace contextRef="#ctx0" brushRef="#br0" timeOffset="11927.4697">15181 7293 0,'-25'0'0,"0"0"15,25 24 1,-25-24 0,50 0 93,25-49-93,24-1-16,1 1 15,49-51 1,-25 26-16,-25 24 16,50-24-16,-74 24 15,49-24 1,-74 49-16,25-25 15,-26 26 1,1-1-16,0 0 16,0 25-1,0-25-15,-1 25 16,-24-25 0,25 25-1,0-24 16,-25-1-15,25 25 15,-25-25 1</inkml:trace>
  <inkml:trace contextRef="#ctx0" brushRef="#br0" timeOffset="12759.0987">16024 6350 0,'50'0'109,"-25"0"-93,-1 0-1,26 0-15,-25 25 16,0 0 0,24-25-16,-24 0 15,0 0 1,0 0 0,-1 24-16,1-24 31,0 0-16,-25 25 1,0 0 15,25-25-15,-25 25 31,0 0 0,0-1-32</inkml:trace>
  <inkml:trace contextRef="#ctx0" brushRef="#br0" timeOffset="13751.8207">15181 6995 0,'0'25'78,"0"0"-47,0-1 1,0 1-17,0 25 1,0-25-1,0-1 17,0 1-32,0 0 15,0 0 1,0 0 0,0-1 30,25 1-30,-1-25 15</inkml:trace>
  <inkml:trace contextRef="#ctx0" brushRef="#br0" timeOffset="14957.8815">17041 5779 0,'50'0'140,"-25"-24"-124,24-26-16,75 0 16,-25-24-1,50-25 1,-50 49-16,-49 25 0,0-24 16,-1 24-1,1-25-15,-25 50 16,0-49-16,24 24 15,-24 25 17,-25-25-32,25 0 31,0 25-31,-1 0 47,-24-24-47</inkml:trace>
  <inkml:trace contextRef="#ctx0" brushRef="#br0" timeOffset="15750.2982">17785 4911 0,'25'0'110,"0"0"-110,0 0 31,24 25-15,-24-25 15,-25 25-31,25-25 16,0 25-1,0-25-15,-25 25 16,49-25-1,-49 24-15,25-24 16,0 25 0,-25 0-1,25-25 1,-1 25 0,-24 0 30,25-25-14,-25 24-17</inkml:trace>
  <inkml:trace contextRef="#ctx0" brushRef="#br0" timeOffset="16843.8514">17364 5432 0,'-25'0'31,"0"0"47,25 25-47,-25 25-15,0-26 0,25 1-16,0 25 15,-24-25 1,24-1-16,-25 26 15,25-25 1,0 0 0,0-1-1,-25 1 1,25 0 0,-25 0-1,25 0 1,-25 0-1,25-1 32,0 1 0,25-25-16,0 0-31,25 0 16</inkml:trace>
  <inkml:trace contextRef="#ctx0" brushRef="#br0" timeOffset="19848.6208">18257 8409 0,'0'25'62,"24"-1"-31,-24 1 1,25-25-17,25 75-15,-25-51 16,24 26 0,1 0-16,-25-26 15,-25 1-15,49 25 16,1-1-1,24 26-15,25 74 16,-49-75-16,-25-49 16,49 49-1,-24 26-15,49-26 16,0 75 0,-49-100-16,0 1 15,-1 24 1,-49-49-16,50 25 15,-50-25 1,49-1-16,-49 26 16,25 0-1,0-26-15,0 1 16,0 0-16,-25 0 16,24 0-1,-24 0 1,25-1-1,0 1 1,-25 0 15,25-25 1,-25 25-1</inkml:trace>
  <inkml:trace contextRef="#ctx0" brushRef="#br0" timeOffset="20821.8358">18033 10740 0,'25'0'78,"99"-49"-62,174-150-16,74-49 15,99-99 1,-49 0-16,-174 148 16,50-73-1,-50 48-15,-75 75 16,-74 100-16,50-50 16,-74-1-1,24 26-15,-49 24 16,24 1-1,-49 24-15,0 0 16,24 0 0,-49 1-16,25 24 15,0-25-15,-25 0 32,25 25-32,-1 0 46,-24-25-46,25 25 63</inkml:trace>
  <inkml:trace contextRef="#ctx0" brushRef="#br0" timeOffset="22631.7958">18232 8434 0,'0'-25'47,"0"0"-16,0 0 16,0 0-32,25 1 17,-1-1-17,1 0-15,0 25 16,0-25 0,0 0-16,-1 1 15,1-1-15,25-25 31,-25 25-15,-1 1 0,1-1-16,0 0 15,-25 0-15,25 25 16,-25-25 15,25 25-31,-25-25 16,24 25 15,1 0 0,0 0 16,0 0-31,24 0-1,-49 25 1,50 0 0,-25-25-16,0 50 15,49-25-15,1 49 16,-26-24 0,26-1-16,-1 1 15,50 74 1,-99-99-16,0-1 15,49 51 1,50 74-16,-50-100 16,-49-24-16,0 0 15,25 24 1,-26-24-16,1 25 16,0-50-1,0 49-15,0 1 31,0-25-15,-1 0-16,-24 0 16,25-25-1,-25 24-15,25-24 16,0 25 0,-25 0-16,25 0 15,-1 0 1,1-25-16,-25 49 15,25-49-15,-25 25 16,25-25 0,-25 25-16,25 0 15,-1-25 1,-24 24 0,25-24 15,-25 25-31,0 0 62</inkml:trace>
  <inkml:trace contextRef="#ctx0" brushRef="#br0" timeOffset="24936.8334">20390 9054 0,'0'-25'31,"0"-25"-15,-25 50 0,0-49-1,0 24-15,-24-25 16,-1 1 0,1-1-16,-26 0 15,26-24-15,-1 24 16,-49-24-1,49 24-15,-24 1 16,24-1 0,25 1-16,-24 24 15,24-25 1,-25 25-16,25-24 16,1 24-16,-51-25 15,50 26 1,1-1-1,-26-25-15,0 0 16,26 26 15,-1-1-31,0 0 32,0 0-17,0 25 16,25-25-31,-24 25 32,-1 0-17,25-24 1,0-1 0,-25 25 15,25-25 0,-25 25 0,25-25-15,0 0 15,-25 1-31,25-1 31,0 0 1,0 0-17,0 0-15,0 1 32,25 24-32,-25-25 15,25 25 1,-25-25-16,25 0 15,0 25 1,-25-25-16,24 25 16,1-24-16,-25-1 15,25 25 1,0 0-16,-25-25 16,25 25-1,24-25 1,-24 0-1,0 25 1,-25-24 0,25 24-16,-1 0 15,-24-25-15,25 25 16,-25-25 0,25 25-16,-25-25 31,25 25-31,0 0 15,-25-25 1,24 25 0,1 0 46,0 0-31,0 0-15,0 0-16,-25 25 16,49 0-1,50 25-15,-24-1 16,24 26 0,-24-26-16,-1 26 15,25-1 1,-49-24-16,49-1 15,-74-24-15,24 0 16,1 49 0,-25-49-16,24 25 15,-24-50 1,0 49-16,0-49 16,0 25-1,-1-25-15,-24 25 16,25 0-16,0 0 31,0-1-31,0 1 16,-1-25-1,1 50-15,25-25 16,-50-1 0,50 1-1,-50 0-15,24-25 16,-24 25-1,25-25-15,-25 25 16,25-1 0,0-24-16,-25 25 15,25-25 1,-1 50 15,-24-25-15,25-25-1,-25 24-15,25-24 16,-25 25 15,25-25-15,-25 25 31</inkml:trace>
  <inkml:trace contextRef="#ctx0" brushRef="#br0" timeOffset="26935.3917">21456 8161 0,'0'-25'47,"0"-25"-16,-49 26-31,-26-51 16,26 25-1,24 26-15,-25-1 16,-49-50 0,50 51-16,-1-26 15,-49 0-15,74 1 16,0 24 0,-25-25-16,1 26 15,24-26 1,-25 50-16,26-50 15,-26 26 1,25-1-16,-24-50 16,24 51-1,0-26-15,-25 25 16,26 0-16,-1 1 16,0-1-1,25 0-15,-25 0 16,0 0-1,1 1-15,24-1 16,-25 25-16,0-25 16,25 0-1,-25 25-15,25-25 16,-25 25 0,25-24-16,-24 24 15,-1 0 1,25-50-16,-50 50 31,50-25-31,-25 25 16,1-25-1,24 0 17,-25 25-17,25-24 16,0-1 1,0-25-17,25 50 1,-1-25 0,1-24-16,0 24 15,0-25-15,24 26 16,-24-1-1,0-25-15,0 1 16,24-1 0,-24 25-16,0 0 15,25-24 1,-26 24-16,26-25 16,0 1-1,-26 24 1,1 0-1,0 0 1,0 1-16,0 24 16,-1-25-16,-24 0 15,25 25 1,-25-25 0,25 25-1,0 0 1,0-25 31,-1 25-32,26 25 1,0 25-16,-1-1 16,51 26-16,-1 74 15,25-25 1,-25 0-16,0 0 15,-24 0 1,-1-50-16,0 25 16,-49-74-16,25 25 15,-25-1 1,24 1 0,-49-25-1,50 24-15,-1-24 31,-49 0-31,50 0 16,-50 0 0,25-1-16,0 1 15,0-25-15,-25 25 16,24 0 0,-24 0-16,25-25 31,-25 24-31,25 1 31,0 0 0,-25 0-15,25-25 31</inkml:trace>
  <inkml:trace contextRef="#ctx0" brushRef="#br0" timeOffset="28128.8104">21233 8310 0,'0'0'0,"0"-25"46,0 0-14,0 0-17,50-24-15,-25-1 16,24 0-16,-24 1 16,25-26-1,-1 1-15,1 24 16,24-49-1,1 25-15,49-75 16,-100 124 0,26-25-16,0 1 15,-1-26-15,26 1 16,-26 24 0,1 1-16,49-26 15,-74 26-15,49-26 16,-24 51-1,0-26-15,-1 0 16,26 1 0,-51-1-16,26 25 15,0-24 1,-26 24-16,26 0 16,-25-25-16,0 50 15,-1-49 1,1 49-16,-25-25 15,25 0 1,-25 0-16,25 25 16,-25-24-16,25 24 15</inkml:trace>
  <inkml:trace contextRef="#ctx0" brushRef="#br0" timeOffset="57610.8063">7591 10914 0,'74'25'266,"25"0"-266,25-25 15,0 24 1,-25-24-16,26 25 15,-51-25-15,-24 0 16,-1 25 0,-24-25-16,25 0 15,-26 0 1,1 0-16,0 0 16,0 0-1,0 0-15,-1 0 31,1 0-15,25 0 15,-25 0-15,-1 0 0,1 0 15,0 0-16,0 0 17,0 0 15,-1 0 15</inkml:trace>
  <inkml:trace contextRef="#ctx0" brushRef="#br0" timeOffset="59331.7755">6623 7541 0,'25'0'156,"0"0"-140,0 0-16,-1 0 15,51 0-15,-26 0 16,1 0 0,0 0-16,-1 0 15,1 0 1,-1 0-16,1 0 16,-25 0-1,0 0-15,0 0 16,-1 0-16,1 0 15,0 0 1,0 0-16,0 24 16,-1-24-1,26 0-15,0 25 16,49-25 0,0 0-16,-25 25 15,50-25-15,-49 0 16,-1 25-1,-24 0-15,-25-25 16,-1 0 0,1 0-16,25 0 15,-25 0 1,24 0 0,-24 0-1,0 0 1,0 0-1</inkml:trace>
  <inkml:trace contextRef="#ctx0" brushRef="#br0" timeOffset="61359.0341">7268 11956 0,'0'-25'47,"25"25"-32,0 0 1,24-25 0,26 25-16,49-25 15,25 25 1,-1 0-16,76-24 16,24 24-1,-25 0-15,0 0 16,0 0-16,-49 0 15,-25 0 1,-50 0-16,0 0 16,1 0-1,-26 0-15,-24 0 16,-26 0 0,51 0-16,-26 0 15,-24 0-15,0 0 16,25 0-1,-26 0-15,1 0 16,0 0 0,0 0-1,0 0 1,-1 0 0,1 0 15,0 0 16</inkml:trace>
  <inkml:trace contextRef="#ctx0" brushRef="#br0" timeOffset="63655.1419">10468 7293 0,'0'-25'32,"25"25"46,0 0-31,24 0-32,1 0-15,24 0 16,25 0-16,1 0 16,24 25-1,74 24-15,-124-49 16,-24 0-1,25 25-15,49-25 16,-75 0 0,1 0-16,24 25 15,-49-25-15,0 0 16,0 0 15,-1 0-15,-24 25-16,199-25 312,49-25-296,50 0-16,-26 0 16,-48 25-1,-76 0-15,-48 0 16,-1 0-1,-74 0-15,24 0 16,1 0-16,0 0 31,-26 0-15,1 0 15,0 0-15,0 0 15,0 0 32</inkml:trace>
  <inkml:trace contextRef="#ctx0" brushRef="#br0" timeOffset="64808.4973">7640 12824 0,'25'0'78,"0"0"-78,49 0 15,1 0 1,73 0-16,76 25 16,24-25-1,0 0-15,25 0 16,-75 25-16,-49-25 16,-50 0-1,0 0-15,-49 0 16,0 0-1,-1 24-15,1-24 16,-25 0 0,-1 0-16,1 0 31,0 0-15,0 0 15</inkml:trace>
  <inkml:trace contextRef="#ctx0" brushRef="#br0" timeOffset="110134.1286">8186 10468 0,'-25'0'0,"0"0"16,0-25-16,1 25 15,-26 0 1,25 0 15,-24 0-31,24 0 16,-25-25-1,25 25 1,1 0-16,-26 0 16,25 0-1,0 0-15,-24 0 16,-1 0-1,25 0-15,1 0 16,-1 0-16,-25 0 16,25 0-1,1 0-15,-1 0 16,0 0 0,0 0-1,0 0 1,1 0-16,-1 0 15,0 25 1,0 0 15,0-25 1,1 0-17,24 24-15,0 1 31,-25 0-15,25 0-16,0 0 31,0 24-31,25-24 16,-1 0-16,1 0 16,25 49-1,-1-49-15,26 24 16,24-24-1,-25 50-15,1-26 16,24-49 0,-49 25-16,24 25 15,0-50-15,-24 0 16,24 24 0,-24-24-16,0 0 15,24 0 1,1 0-16,-26 0 15,-24 0 1,0 0-16,24 0 16,1 0-16,-25 0 15,0 0 1,-1 0-16,1 0 16,0 0-1,25 0-15,-26 0 16,26 0-1,-25 0 17,0 0-32,-1 0 15,1-24 1,0 24 0,-25-25-1,25 25 1,0-25-16,-25 0 31,0 0-31,24 1 16,-24-26-1,0 25 1,0 0 0,0-24-1,0 24 1,0 0-16,0 0 15,-24 1 1,24-26 0,-25 25-1,25-24 1,-25 49-16,0-50 16,0 25-1,25 0 1,-49 1-16,24-1 15,0 0-15,-24 0 16,-1-24 0,0 49-16,1-25 15,-50-25 1,74 50-16,-25-25 16,1 25-16,-1-24 15,-24 24 1,-1 0-16,25 0 15,-24-25 1,0 25-16,24 0 16,-49 0-1,24 0-15,26 0 16,-1 0-16,1 0 16,24 0-1,0 0-15,0 0 16,0 0-1,-24 0-15,49 25 16,-50-25 0,25 0-1,25 24-15</inkml:trace>
  <inkml:trace contextRef="#ctx0" brushRef="#br0" timeOffset="114401.9881">9649 10517 0,'25'0'203,"0"0"-187,0 0 15,0 0-31,-1 25 16,1 0-1,0-25 1,-25 25-1,25-1 1,-25 1-16,25-25 16,-25 25-1,0 25-15,0-26 32,0 1-32,0 0 15,0 0 1,0 0-1,0-1 17,0 1-17,0 0 48,0 0-16,24-25-32,-24 25 17,25-25-17,-25 24 1,25-24-1,-25 25 17,0 0 15</inkml:trace>
  <inkml:trace contextRef="#ctx0" brushRef="#br0" timeOffset="115338.154">9947 11485 0,'0'0'0,"25"0"125,0 24-110,-1-24-15,1 0 16,0 0-1,0 0 1,0 25 0,-1-25-1,1 25 17,-25 0-32,25-25 15,-25 25 1,0-1-16,0 1 31,0 0-31,0 0 16,0 0 15,0-1 0,0 1-15,0 0 15,25-25-15,-25 25-1,0 0 17,0-1-32,25-24 15,-25 25 1</inkml:trace>
  <inkml:trace contextRef="#ctx0" brushRef="#br0" timeOffset="116380.3578">10096 12303 0,'0'25'141,"25"-25"-110,-1 0-15,1 25-1,0 0 1,0-25 0,-25 24-1,25 1 1,-25 0-1,24 0 17,-24 0 15,25-25-32,0 24 1,0 1-1,0 0 17,0-25-17,-1 25 1,-24 0 15,0-1-15,0 1 15,-24-25 0</inkml:trace>
  <inkml:trace contextRef="#ctx0" brushRef="#br0" timeOffset="119812.0086">18257 8111 0,'24'0'94,"-24"-25"-78,25 25-1,0-24 1,25-1-16,-26 0 15,26 0 1,24-25-16,-24 26 16,24-51-1,26 26-15,-26-26 16,-24 26-16,49-26 16,0-24-1,-49 49-15,49-24 16,-49-25-1,49 0-15,-50 49 16,51-24-16,-1-50 16,0-1-1,0 1-15,25 25 16,-49 25 0,24-50-16,-49 74 15,-1-49 1,26 49-16,-26-24 15,50 0-15,-74 24 16,25-24 0,24 24-16,-49 0 15,49-24 1,-49 24-16,25 25 16,-25-24-1,-1-1-15,26 25 16,-25-49-16,25 49 15,-50 0 1,49-24-16,1 24 16,-25-25-1,-1 50-15,1-24 16,0 24 0,-25-50-16,50 50 15,-50-25 1,24 25-16,1 0 15,-25-25-15,0 1 32,25 24-32,-25-25 47,25 25-47,0 0 62,-1 25-62,26 24 16,0 1-1,-1-1-15,50 75 16,-24-24-16,24-1 16,25 25-1,25 50 1,-25-1-16,0-24 15,0 0-15,-25-25 16,-24 0 0,-51-50-16,26-49 15,-25 49 1,0-74-16,-1 25 16,-24 0-16,0 0 15,25-25 1,-25 25-16,0 0 15,25-1 1,-25 1 0,0 0-1,0 0 1,0 0-16,25 24 16,-25 1-1,0-1-15,0-24 16,0 0-1,0 49-15,0-24 16,-25 0 0,0-26-16,0 26 15,-49 74 1,24-50-16,-74 50 16,-74 100-16,24-51 15,1 26 1,24-26-16,0 1 15,-25 0 1,26-1-16,-1 1 16,-50 24-16,26 1 15,24-26 1,0 26-16,0-50 16,0 0-1,50-1-15,0-48 16,0-26-1,49 25-15,-24-24 16,24-1-16,-24-24 16,49-26-1,0 26-15,0-25 16,-24 24 0,49-24-16,-50 0 15,25 25 1,0-25-1,1-1 1,-1-24 0,25 25-16,-25-25 15,-25 0 1,1 0 0,-1 0-1,-24-49-15,-25-26 16,-1-49-16,-24-50 15,0-49 1,0 50-16,-25-125 16,-24 25-1,24 25-15,0 25 16,-49-124 0,123 272-16,50 25 15,-49-123 1,24 123-16,50 25 15,-49-49-15,24 24 16,-25 1 0,26-1-16,-26-24 15,25 24 1,0 25-16,-24-49 16,49 49-16,-25 0 15,0-24 1,25 24-1,-25 25 1,25-25-16,-24 0 16,24 1 15,0-1 0,0 0 0,24 0-15,51 0 0,49 25-16,0-49 15,99-26-15,-24-24 16,24 25 0,-25 24-16,-24-24 15,-25 24 1,24 0-16,-24-24 15,-50 49 1,-49 0-16,0 1 16,24-1-16,-49 25 15,0-25 1,-1 25-16,1 0 16,0 0-1</inkml:trace>
  <inkml:trace contextRef="#ctx0" brushRef="#br0" timeOffset="132481.7969">6152 10368 0,'-25'0'32,"0"0"-32,0 0 15,25 25 1,-49-25-16,24 25 16,-25 0-1,50 0 1,-24-1-16,-26 1 15,50 25 1,-50-25-16,26 24 16,-26 50-1,0 1-15,1-1 16,49-25 0,-25 1-16,-25 173 15,50-124-15,0-50 16,0 50-1,0 25-15,0 25 16,0-26 0,25 26-16,0-50 15,25 0 1,-50-49-16,49-1 16,-24-24-16,0 24 15,-25-24 1,49-1-16,-49-24 15,25 25 1,25-1-16,-25 1 31,-1-25-31,26 24 16,-25-49-16,0 50 16,-1-50-1,1 25-15,25-25 16,0 25-1,-1-25-15,1 0 16,49 0 0,-25 0-16,50-25 15,-24-25-15,24 0 16,-50 1 0,50-26-16,-50-24 15,51 0 1,-26-99-16,0 49 15,0-50 1,-74 50-16,25-24 16,-1-1-1,1-74-15,-50 149 16,25 0-16,-25 24 16,0 26-1,0-1-15,0 0 16,0-24-1,0 24-15,0 1 16,-25-26-16,25 26 16,-50-50-1,25 49-15,-49-24 16,24-26 0,-49 26-16,25 0 15,-25-1 1,24 26-16,-49-1 15,50 0-15,-1 50 16,-24 0 0</inkml:trace>
  <inkml:trace contextRef="#ctx0" brushRef="#br0" timeOffset="291935.5405">9178 2108 0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46:5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2555 0,'0'-25'16,"-25"25"0,25-25 15,0 0-16,-24 25 1,24 25 31,0 0-31,24 49-1,26 1-15,25 49 16,-51-50-1,26 50-15,-25-74 16,0 0 0,-1-26-16,1 1 15,-25 0-15</inkml:trace>
  <inkml:trace contextRef="#ctx0" brushRef="#br0" timeOffset="811.3824">13841 2679 0,'0'-25'15,"-24"75"110,24-1-125,0 1 16,0-25-16,0 24 16,0 26-1,49-26-15,-49-24 16,75 50 0,-51-26-16,1-49 15,0 25 1,0-25-1,24 0 1,-24 0-16,0-25 16,0 0-16,-25-24 15,0-1 1,0-24-16,0 24 16,0-49-16,-25 49 15,0 1 1,0 24-16,1-25 15,-1 25 1,0 1-16,0 24 16,0 0-16,25-25 15,-24 25 1,-1 0 0,0 0-1,0 0-15,0 0 31</inkml:trace>
  <inkml:trace contextRef="#ctx0" brushRef="#br0" timeOffset="1631.4418">14313 2555 0,'24'0'15,"-24"-25"-15,25 25 94,-25 25-78,25 0-16,-25 24 15,0 1 1,0 24-16,25-24 16,24 0-1,-49-1-15,50 1 16,-50-25 0,50-1-16,-50 1 15,49 0-15,-24-25 16,0 25-1,0-25-15,0 0 16,-1 0 0,1 0-16,0 0 15,0-25-15,-25 0 16,0-24 0,0-1-16,0 0 15,0 1 1,-25 24-16,-25-74 15,-24 49 1,0 0-16,24 26 16,0-26-1,-24 50-15,49-25 16,0 25 0,0 0-16</inkml:trace>
  <inkml:trace contextRef="#ctx0" brushRef="#br0" timeOffset="2458.9855">14809 2530 0,'0'0'16,"0"-25"0,0 0-1,25 50 63,-1 25-62,-24-1-16,25-24 16,0 25-1,-25 0-15,50 49 16,-1-50-1,-24 1-15,0 0 16,49-26-16,-49 1 16,0-25-1,24 0-15,-24 25 16,0-25 0,0 0-1,0 0-15,-1-25 16,-24-24-1,25 24-15,-25-25 16,0 1 0,0-1-16,0 25 15,-25 0-15,1-24 16,-1 24 0,-25 25-1,-24-50-15,49 50 16,0 0-16,0 0 15,1 0 1,-1 0 0</inkml:trace>
  <inkml:trace contextRef="#ctx0" brushRef="#br0" timeOffset="3162.7934">15528 2282 0,'0'25'63,"0"0"-63,0 24 15,-25 26-15,25 49 16,0-75 0,0-24-1,0 25-15,0-25 16,0 24 0,25-24-1,0 0 1,-25 0-1,25-25-15,-1 0 16,1 24-16,25-24 16,-25 0-1,24 0 1,-24 0 0,0 0-16,-25-24 15,25 24-15,-25-50 16</inkml:trace>
  <inkml:trace contextRef="#ctx0" brushRef="#br0" timeOffset="3848.5645">15999 2208 0,'0'0'0,"25"-25"16,0 0-16,0 25 16,0 0-16,-1-25 15,1 0 1,0 25 15,-25-24-31,25 24 16,-25-25-1</inkml:trace>
  <inkml:trace contextRef="#ctx0" brushRef="#br0" timeOffset="4881.7128">16495 2828 0,'0'-25'16</inkml:trace>
  <inkml:trace contextRef="#ctx0" brushRef="#br0" timeOffset="5698.7949">16421 1439 0,'0'0'0,"0"49"78,25-24-78,24 49 16,26 26 0,-26-51-16,1 26 15,-25-1 1,0-49-16,0 0 16,-1 0-1,-24-1-15,0 1 16,25-25-1,-25 25 1</inkml:trace>
  <inkml:trace contextRef="#ctx0" brushRef="#br0" timeOffset="6751.8878">16967 1513 0,'0'-25'16,"0"0"0,0 1-1,0-1 17,0 50 93,0 49-94,0-49-31,0 24 15,0 1-15,0-25 16,25 0-16,-1 0 16,1 24-1,0-24 1,0 0 0,0 0-1,-1-25 1,26 0-16,-25 0 15,0 0-15,-1-25 16,1 0 0,0 0-16,0-24 15,-25 24 1,25 0-16,-25-25 16,0 25-1,0-24 1,0 24-1,0 0-15,0-24 16,-50 49-16,50-25 16,-25 25-1,0-25-15,25 0 16,-24 25 0,24-25-1,-25 25 1,0 0-1,0 0 48</inkml:trace>
  <inkml:trace contextRef="#ctx0" brushRef="#br0" timeOffset="7857.3889">17587 1141 0,'0'0'0,"0"-25"32,0 0-1,0 50 47,-25 0-78,0 0 16,25 24-16,-25-49 15,1 25 1,24 0-16,0 0 16,0 0-1,-25-25-15,25 24 16,0 1-1,0 0 1,0 0 0,0 0 15,0-1-15,25-24-1,-1 25 1,1-25-1,0 0 17,0 0-17,0 0 1,-1 0 0,1 0-1,0-25 1,0 25 15,-25-24-31,0-1 16,25 25-1,-25-25-15,0 0 16,0 0 0,0-24-1,0 24 16,0 0-15,0 0 0,0 1-1</inkml:trace>
  <inkml:trace contextRef="#ctx0" brushRef="#br0" timeOffset="8841.7771">17686 1166 0,'25'-25'140,"0"0"-140,0 0 16,24 1-1,-24-1-15,25 0 16,-50 0 0,24-24-16,1 24 15,0 0 1,0 0-16,0-24 16,-1 49-1,-24-50 1,25 25-1,-25 0 1,25 1-16,0-1 31,-25 0-15,0 0 15,0 0 0</inkml:trace>
  <inkml:trace contextRef="#ctx0" brushRef="#br0" timeOffset="9984.3758">17934 819 0,'0'0'0,"0"24"0,-25 1 31,25 0-15,0 0 0,-24-25-16,24 25 15,0-1 1,0 1-1,0 0 1,0 0 0,0 0-1,0-1 1,0 1 0,0 0-1,0 0 1,0 0-1,24-25 1,1 0-16,-25 24 16,25-24-1,0 25 17,0-25-32,-1 0 15,-24 25-15,25-25 16,0 0-1,0 0 1,0 0 0,-1 0-1,1 0 1,0 0 0,0-25-1,-25 0 1,25 25-1,-25-49 1,24 24 0,1 0-1,-25 0-15,0-24 16,0-1-16,0 25 31,0 1-31,0-1 31,0 0-31,0 0 16,0-24-16,0 24 16,-25-25-1,1 25 1,24 1 0,-25-1-1,0 0 1,0 0-1,0 25 17,25-25-32,-24 25 31</inkml:trace>
  <inkml:trace contextRef="#ctx0" brushRef="#br0" timeOffset="11045.5474">18480 397 0,'0'0'16,"0"-25"-1,0 0 17,-25 25 46,25 25-78,-25 0 31,25 0-31,-25 24 16,25-24-16,0 25 15,0-25 1,0-1-16,0 1 16,0 50-1,0-51-15,25 1 16,-25 25-1,25-50-15,0 25 16,0-1 0,-25 1-1,24-25-15,1 0 16,0 0 0,0 0-16,0 0 31,24 0-16,-24-25 1,0 1 0,-25-26-1,25 25 1,-25 0-16,0-24 16,0-26-1,0 51-15,-25-51 16,25 25-1,-25 50-15,25-24 16,-25-1 0,25 0-1,-25 25 1,1-25 0,-1 0 15</inkml:trace>
  <inkml:trace contextRef="#ctx0" brushRef="#br0" timeOffset="17361.3991">15528 1315 0,'0'0'0,"-223"49"15,74 26-15,25-26 16,-25-24 0,0 25-16,1 24 15,-26-24-15,25-1 16,25 1-1,0 24-15,-25-24 16,50-25 0,-25 24-16,25-24 15,-1 0-15,-24 0 16,50 0 0,0-1-16,24-24 15,0 0 1,-49 50-16,74-50 15,1 0 1,-26 0-16,0 25 16,26 0-16,-26-25 15,0 24 1,1-24-16,24 25 16,-25-25-1,26 25-15,-1-25 16,-25 25-1,25-25 1,0 25 0,1-1-1,-1 1 17,25 0-1,0 0-31,0 0 15,0-1 1,49 26-16,1 24 16,49 26-1,25 24-15,50 49 16,24 1-16,1 0 16,-1-1-1,-49-24-15,-25-25 16,0-25-16,-49-24 15,24-1 1,-50-24-16,1-1 16,-25-24-1,24 25-15,-49-1 16,50-49 0,-50 50-16,25-50 15,0 50 1,-1-50-1,-24 24 1,25-24 0,-25 25-1,25-25 32,-25 25-47,0 0 31,25-25-15,0 0 0,-1 0-1,1 0 1,25-25 0,0 25-1,-1-50-15,26 26 16,-1-26-1,0-24-15,50 49 16,25-50 0,0-24-16,74-50 15,75-24-15,-25 24 16,0-25 0,-25 25-16,-50 25 15,25 0 1,1-24-16,-26 24 15,25-1 1,-24-23-16,24 24 16,25-25-1,-74 25-15,-1 25 16,-24-1-16,74-24 16,-173 75-1,24-1-15,-24-24 16,74 24-1,-74-24-15,49 24 16,-50-24 0,1 49-16,0-25 15,-26 1-15,26 24 16,0-25 0,-1 1-16,-24 24 15,0-25 1,25 1-16,-1 24 15,-49 0 1,25 0-16,-25 0 16,25 1-16,0-1 15,-1-25 1,-24-24 0,25 49-1,-25-49-15,0 49 0,0-25 16,0 25-1,0-49-15,-49-25 16,-1-1 0,-24-48-16,24 98 15,-25 50-15,1 0 16,24 0 0,-24 0-16,49 0 15,0 0 1,-49 0-16,49 0 15,-24 0 1,24 0-16,0 0 16,0 0-1,0 0-15,1 0 16,-1 0-16,0 0 16,0 0-1,0 0-15,1 0 16,-1 0-1,0 0-15,0 0 16,0 0-16,-24 0 16,-1 0-1,1 0-15,-51 25 16,1 0 0,-50-1-16,-24 26 15,-1 0 1,-24 24-16,-26-24 15,1-1-15,49 1 16,-49-1 0,74-24-16,-24 25 15,24-25 1,25 24-16,49-49 16,-24 25-16,25 25 15,-1-25 1,1-25-16,24 24 15,1 26 1,-1-50-16,1 25 16,-51 0-1,76-1-15,-26 1 16,0 0 0,-24 0-16,24 0 15,1 24 1,-1 1-16,-24-25 15,-1 49-15,26-49 16,-1 24 0,-49 26-16,0-26 15,74-24 1,-25 0 0,1 0-16,24 0 15,0-1 1,-25 26-16,26-50 15,24 25 1,-25-25-16,0 49 16,0-49-1,0 25 1,1 0 0,-1 0-1,0-25 16,25 25-15</inkml:trace>
  <inkml:trace contextRef="#ctx0" brushRef="#br0" timeOffset="28016.3819">18604 4068 0,'0'-25'94,"-25"25"-79,0 0 48,25-25-47,-25 25 15,25-24-31,-49 24 15,24 0 1,-25 0 0,26 0-1,-1 0-15,0 0 16,-25 0 0,26 0-1,-1 0-15,-25 0 16,25 24-1,-24-24 1,49 25 0,-50 0-16,25 0 31,1-25-31,24 25 16,-50-1-16,25 1 31,25 0-16,-25 0 1,1 0-16,24-1 16,-25 26-1,25-25 1,0 0 15,0-1-31,0 1 16,0 0-1,0 25 1,0-26 0,0 1-1,0 0 1,0 0 0,0 0-1,25-1 16,-1 1-15,1-25 0,25 25-16,-25-25 15,-1 0 1,26 0-16,0 0 16,-26 0-1,1 0-15,0 0 16,0 0-16,0 0 15,24 0 1,-24 0-16,25 0 31,-26 0-15,1 0 0,25 0-1,-25 0 1,-25-25-16,24 25 15,1-25-15,0 1 16,-25-1 0,25 25-1,-25-25 1,0 0-16,0 0 16,25 1-1,-25-1-15,0 0 16,0 0-1,0-24 1,0 24 15,0 0-31,0 0 16,-25 0 0,25 1-1,0-1 1,0 0-1,-25 25-15,25-25 16,0 0 15,-25 25-15,25-24 31,-25 24-32,25-25 1</inkml:trace>
  <inkml:trace contextRef="#ctx0" brushRef="#br0" timeOffset="28685.8708">18827 4390 0,'0'0'0,"25"0"16,0-24-16,0 24 15,-1-50 1,26 25-16,-25 25 16,0-25-1,24 1-15,-24-1 16,-25 0-1,25 25-15,0 0 16,-25-25-16,24 25 16,1-25 15,0 25 16,0-24-32</inkml:trace>
  <inkml:trace contextRef="#ctx0" brushRef="#br0" timeOffset="29277.9336">19274 3497 0,'0'-24'15,"49"48"110,-24 26-125,0-25 16,0 24-16,24-49 16,-24 50-1,0-25-15,0 25 16,-1-50 0,-24 24-16,25 1 15,0-25 1</inkml:trace>
  <inkml:trace contextRef="#ctx0" brushRef="#br0" timeOffset="30265.1768">14685 3994 0,'25'0'47,"-1"-50"-47,1 50 15,50-50 1,-51 50-16,1-49 15,50 24 1,-51 0-16,1 0 16,25 25-16,-1-24 31,-24-1-15</inkml:trace>
  <inkml:trace contextRef="#ctx0" brushRef="#br0" timeOffset="31048.7627">17537 2877 0,'0'-24'31,"25"24"-15,0-50-1,0 25 1,24 0-16,51-74 16,24-25-1,0 0-15,-25 25 16,25 49-1,-25-49-15,-99 74 16,50 25-16,-26-25 16,-24 1-1,25-1 1,0 25 0,0-25 15</inkml:trace>
  <inkml:trace contextRef="#ctx0" brushRef="#br0" timeOffset="33803.0922">17289 4266 0,'25'0'47,"49"-24"-32,-24-1 1,24-25-16,50-24 16,-24 24-1,-1 1-15,0-1 16,25-24-1,0-1-15,-25 26 16,25-51 0,25 26-16,-74-1 15,148-49 1,-198 75-16,0 49 16,49-50-16,-24 25 15,-26-24 1,26 24-16,0-25 15,-26 50-15,1-49 16,0 24 0,25 0-16,-1-24 31,-24 49-15,-25-25-16,25 25 15,0-25 1,-1 0-1,1 25 1,0 0-16,0 0 16,0 0-1,24 0 1,-24 0-16,0 0 16,49 25-1,-24 0 1,-25 0-16,-1-25 15,26 49-15,-25-24 16,49 25 0,-24 24-16,0-24 15,24 49 1,-24-50-16,-1 26 16,1-26-16,-1 51 15,-49-76 1,50 26-16,-25 0 15,-25-1 1,25-24-16,-1 0 16,-24 0-1,0 0 1,0-1 0,0 1-1,0 25-15,-74 24 16,24-49-1,-98 74-15,24-24 16,49-1-16,-99 25 16,-222 174-1,123-74-15,124-100 16,0 0 0,-99 75-16,149-100 15,49-49 1,1 0-16,24-1 15,-25-24-15,50 25 0,-25-25 16,25 25 0,-24-25-16,-1 0 31,0 25-31,0-25 31,0 0 0,25 25-31</inkml:trace>
  <inkml:trace contextRef="#ctx0" brushRef="#br0" timeOffset="41391.1939">23094 2828 0,'-25'0'15,"-25"0"1,0 0-16,-49 0 16,0 0-16,-25 0 15,-25 0 1,-24 49-16,24-24 15,-25 0 1,25 25-16,25-26 16,-25 1-1,50 0-15,0 0 16,25-25-16,49 0 16,-25 0-1,1 0-15,24 0 16,-25 25-1,1-25 1,49 24 0,-25-24-16,0 0 31,25 25-15,-25-25-1,0 25 1,25 25-1,0-1 1,0 1 0,0-1-16,25 26 15,25 49 1,-1-25-16,1 124 16,24-24-1,-24 98-15,24-24 16,-24 25-16,24 0 15,-49-1 1,25-24-16,-25-25 16,-25-25-1,24-24-15,1-1 16,0-24 0,-25 24-16,25-74 15,-25 0-15,25-24 16,-1 24-1,-24-25-15,0 0 16,0-25 0,0-24-16,0 0 15,0 24 1,0-24-16,0-25 16,0-1-16,0 1 31,0 0-31,0 25 31,0-26-15,0 1-1,0 0-15,0 0 16,0 0 15,0-1-31,0 1 31,25-25-31,-25 25 32,25-25-32,25 0 15,98-50-15,125-148 16,248-174 0,248-223-16,-124 198 15,-223 124 1,-125 124-16,-123 99 15,-25 1 1,-50 24-16,-24 0 16,-26 25-16,-24 0 0,0 0 15,0 0 1,-1 0 15,-24-49 16,0 24-31,-24-50-1,-1 1-15,0-25 16,-49-25 0,-26-75-16,-24-74 15,-49-49 1,49-1-16,-25 26 15,25 98-15,49 1 16,1 49 0,0 50-16,24 24 15,-24-49 1,49 50-16,-50-50 16,26-25-1,-1 124-15,25-24 16,25-26-16,-49-24 15,-1-25 1,25 50 0,0 24-16,25 25 15,-24 0 1,-1-24-16,25 24 16,-25 0-16,25 0 15,0 1 1,-25-1-16,0 0 15,25 0 1,-24 0 15,24 1-15,-25 24 31,25-25-47,-25 25 62,0 0-62,0 0 16,-49 25 0,24-1-16,-49 26 15</inkml:trace>
  <inkml:trace contextRef="#ctx0" brushRef="#br0" timeOffset="42374.8918">21233 4266 0,'0'0'0,"75"0"94,98-49-78,174-75-16,150-50 15,-76-24 1,-49 49-16,-49 25 16,-125 25-1,-24 24-15,-1 1 16,-48 24-16,-51 1 16,25-1-1,-49 0-15,-25 50 16,24-49-1,-24 24 1,0 25 0,-25-25-1,25 25 1</inkml:trace>
  <inkml:trace contextRef="#ctx0" brushRef="#br0" timeOffset="43380.155">21680 3349 0,'-25'0'32,"0"0"30,25 24-31,0 1 1,0 0-17,25 49 1,0-49-16,-25 25 15,24-25 1,1 49-16,0-49 16,-25 0-16,25 24 15,-25-24 1,25 0 0</inkml:trace>
  <inkml:trace contextRef="#ctx0" brushRef="#br0" timeOffset="44722.8406">22002 3324 0,'0'0'0,"0"25"141,0 24-126,0-24 17,0 0-32,0 0 15,0-1 1,0 1-1,0 0 1,25 0 0,-25 0-1,25-25 1,0 24 0,-1-24-16,-24 25 15,25-25 1,0 25-1,0-25 1,0 0 0,-1 0-1,1 0 17,0 0-17,0 0 16,0 0 1,-25-25-17,0 0 1,0 1 0,0-1 15,0 0-16,-25-25 1,0 26 0,0 24-16,-24-50 31,24 50-15,0 0-1,0-25-15,0 25 16,1 0-1,-1 0 1,0-25 15,0 25 1,0 0-1</inkml:trace>
  <inkml:trace contextRef="#ctx0" brushRef="#br0" timeOffset="45590.9372">22597 3200 0,'0'25'109,"0"-1"-93,0 26 0,25-50-1,-25 25 1,25 0-16,-25-1 15,0 1 1,25-25 0,-25 25-16,25-25 15,-1 0 1,1 0 0,0 0-1,0 0 1,0 0-1,-1 0 1,1 0 31,-25-25-31,0 0 15,0 1-31,0-1 15,0 0 17</inkml:trace>
  <inkml:trace contextRef="#ctx0" brushRef="#br0" timeOffset="46435.7202">23168 3076 0,'0'25'94,"0"-1"-79,0 1 1,0 0 15,0 0-15,25-25-16,-25 25 15,25-25 1,-1 0-16,1 0 16,25 24-16,-25-24 15,-1 0 1,1 0-16,0 0 16,0 0-1,0 0 1,-1 0-1,-24-24 1,25 24 0,-25-25-16,25 25 15,-25-25 1,0 0 0,0 0-1,0 1 1,0-1-1,-25 0 1</inkml:trace>
  <inkml:trace contextRef="#ctx0" brushRef="#br0" timeOffset="47578.6274">23714 2753 0,'0'25'63,"-25"-25"-63,25 25 15,0 0 1,0 0 0,0-1-1,0 1 1,0 0-1,0 0 1,0 0-16,25-1 16,-25 1-16,24-25 15,-24 25 1,25-25-16,-25 25 16,25-25-1,0 25-15,0-25 31,-1 0 16,-24-25-31,0 0 0,0 0-1,0 0 1,0-24-1,-24-1 1</inkml:trace>
  <inkml:trace contextRef="#ctx0" brushRef="#br0" timeOffset="48632.3423">21556 5159 0,'-25'0'0,"0"0"31,0 0 0,100 0 48,-26-24-79,75-26 15,99-74 1,50 25-16,0-50 15,-25 50-15,-49-1 16,-1 26 0,-74 0-16,25-1 15,-25 26 1,-74 24-16,-1 0 16,1 0-1,-1 25-15,-24-25 16,-25 1-16,25 24 15,0 0 1,0-25 0,-1 25 31</inkml:trace>
  <inkml:trace contextRef="#ctx0" brushRef="#br0" timeOffset="49577.0415">22201 4415 0,'-25'0'47,"0"0"-31,25-25 30,0 1-46,0-1 32,25 25-17,-25-25 17,25 25-17,-1 0 16,26 0-15,-50 50 0,25-26-16,0 76 15,-25-76 1,0 1-16,24-25 16,-24 25-1,0 0 1,25-25-16,-25 25 15,0-1 1,0 1 0,25-25-1,0 0 17,0 0-1,-1 0-31,1 0 15,0-25 1,0 1 0</inkml:trace>
  <inkml:trace contextRef="#ctx0" brushRef="#br0" timeOffset="50183.3981">22647 4118 0,'-25'0'15,"25"24"1,0 1-1,0 0 1,0 25 0,0-26-1,0 1 1,0 0-16,0 0 16,0 0-1,25-25 1,-25 24-1,50 1 1,-26-25 15,1 0 1,0 0-1,0 0-16</inkml:trace>
  <inkml:trace contextRef="#ctx0" brushRef="#br0" timeOffset="50979.2178">22920 4093 0,'25'0'79,"-1"0"-48,-24 25-16,25-25 1,-25 24 0,25 1-16,0 0 15,0 0 1,0 0-16,-1-1 16,-24 1-1,25-25 1,-25 25-16,25-25 15,25 0 1,-26 0 15,1 0-31,0-25 16,-25 0 15,0 1-31,0-1 16,0 0-1,-25-25 17,0 26-17,-24 24-15</inkml:trace>
  <inkml:trace contextRef="#ctx0" brushRef="#br0" timeOffset="51794.3548">23342 3894 0,'0'50'63,"0"-25"-48,0 24 1,0-24 0,0 0-1,24 0-15,-24 0 16,25-1-1,-25 1-15,25-25 16,0 25 0,0-25-1,-1 0-15,26 0 16,-25 0 0,0 0-16,-1 0 15,-24-25 1,25 0-16,-25 1 15,25-1 1,-25 0-16,0 0 16,0 0-1,0 1-15,-25 24 16,25-25-16,-25 0 16,1 25-1,-1 0 1</inkml:trace>
  <inkml:trace contextRef="#ctx0" brushRef="#br0" timeOffset="52590.4609">23763 3770 0,'25'25'63,"0"0"-48,0 0 1,-1 0-16,-24-1 16,50 1-1,-25-25 1,0 25-16,-1-25 15,1 0 1,0 0-16,0 0 16,25 0-1,-26 0 17,1-25-32,0 0 15,-25 1-15,25-1 16,-25-25-1,0 25 1,0-24 0,0 24-16,0 0 15,-25 0 1,0 25-16,25-25 16,-25 25-16,1-24 15,-1 24 1,0 0-1,0 0 1</inkml:trace>
  <inkml:trace contextRef="#ctx0" brushRef="#br0" timeOffset="53417.9868">21928 6201 0,'0'0'16,"-50"25"-16,25-25 15,-24 25 1,49 0-16,-25-25 15,0 0 1,199-149 31,347-149-31,297-248-16,-247 224 15,-174 99-15,-149 123 16,-100 26-1,-48 24-15,-26 26 16,-24-1 0,-26 0-16,26 0 15,-25 25 1,-25-25 0,25 25-16,-1 0 31</inkml:trace>
  <inkml:trace contextRef="#ctx0" brushRef="#br0" timeOffset="54112.0473">22796 5135 0,'0'0'0,"-25"0"31,0 0-15,-24 0 0,24 0 15,0 0-16,0 0-15,0 0 32,1 24 30,24 26-31,0-25-15,49 0-16,-49-1 16,25 1-1,0 0-15,0 0 16</inkml:trace>
  <inkml:trace contextRef="#ctx0" brushRef="#br0" timeOffset="54959.2652">22920 5085 0,'0'-25'32,"25"25"61,-1 0-77,1 25 0,0-25-16,0 25 15,-25 0 1,25-25-16,0 24 16,-1 1-1,1 0 16,-25 0 1,0-50 46,0 0-63,0 0-15,-25 1 16,25-1 0,0 0-1,0 0 1,0 0-16,0 1 16,0-1-1,0 0-15,0 0 31,0 0-15</inkml:trace>
  <inkml:trace contextRef="#ctx0" brushRef="#br0" timeOffset="55564.0455">22994 6102 0,'0'25'16</inkml:trace>
  <inkml:trace contextRef="#ctx0" brushRef="#br0" timeOffset="56332.3731">22994 6052 0,'25'0'93,"-25"25"-93,25 0 16,0 25 0,24-26-16,-24 26 15,0-50 1,-25 50-16,25-50 15,-25 24 1,0 1 0</inkml:trace>
  <inkml:trace contextRef="#ctx0" brushRef="#br0" timeOffset="56769.5912">23168 5978 0,'0'-25'15,"0"50"95,25-25-95,0 0-15,24 50 32,-49-26-17</inkml:trace>
  <inkml:trace contextRef="#ctx0" brushRef="#br0" timeOffset="57722.0321">23515 5854 0,'0'-25'16,"0"50"93,0 0-93,0 0 15,25-25-15,0 0-1,0 24-15,-1 1 16,26-25-16,0 0 15,-26 0-15,1 0 16,25 0 0,-25-25-16,24 1 15,-49-26 1,25 25-16,-25 0 16,0 0-1,0-24-15,0 24 16,0 0-1,-25 25-15,0-25 16,1 25-16,-26-24 31,25 24-31,0 0 16,1 0 0,-1 0-16,0 0 15,0 24 16,0-24-15,25 25 0,0 0-1</inkml:trace>
  <inkml:trace contextRef="#ctx0" brushRef="#br0" timeOffset="58548.5644">24160 5482 0,'0'25'31,"0"-1"-15,0 1-1,0 0-15,0 0 16,0 0 0,0-1-1,25 1 1,25-25 0,24 0-16,0 0 15,1 0 1,-26-25-16,51-24 15,-51 49 1,1-50-16,-25 25 16,-25 1-1,24 24 1,-24-50-16,0 25 16,0 0-1,0-24-15,-24 49 16,-1-25-16,0 25 15,0-25 1,-24 25-16,-26 0 16,26 0-1,24 0 1,0 25 15,0-25-15</inkml:trace>
  <inkml:trace contextRef="#ctx0" brushRef="#br0" timeOffset="59506.1353">22325 7119 0,'0'0'16,"-25"25"-16,25 0 15,-25-25 1,25 24 0,149-73 30,148-100-30,1 25-16,74-75 16,-124 75-1,-49 25-15,-75 0 16,0 25 0,-50 24-16,25 0 15,-49 1 1,0 24-16,-26 0 15,1 25-15,-25-25 16,25 25 0,0 0-16,-25-24 31,25 24-15</inkml:trace>
  <inkml:trace contextRef="#ctx0" brushRef="#br0" timeOffset="60089.1324">23490 6821 0,'0'25'31,"-24"-25"-15,24 25 0,0 0 15,0 0 0,24-25-15,-24 24-16,25 1 31</inkml:trace>
  <inkml:trace contextRef="#ctx0" brushRef="#br0" timeOffset="60866.7127">23614 6846 0,'25'0'31,"-25"-25"78,0 0-77,0 1-1,25 24-16,-25-25 1,25 25 31,-25 25 0,0-1-16,-25-24 32,0 0-48</inkml:trace>
  <inkml:trace contextRef="#ctx0" brushRef="#br0" timeOffset="70225.261">20539 4291 0,'-25'0'47,"25"-25"46,49-24-77,26 24 0,-26-25-16,26 26 15,-26-51-15,51 50 16,-75 1 0,24-26-16,1 50 15,-25-25 1,24 0-16,-24 1 31,0 24-15,-25-25-1</inkml:trace>
  <inkml:trace contextRef="#ctx0" brushRef="#br0" timeOffset="71130.5033">20613 3770 0,'0'0'0,"-25"0"62,0 0-31,1 50 1,24 0-17,-25-1-15,0 1 16,0-1 0,25 1-16,-25 24 15,1-24 1,-1 0-16,25-26 15,0 26 1,0-25-16,-25-25 16,25 25-16,0-1 15,0 1 1,-25 0 0,25 0-1,0 0 16,0-1 16,25-24-31,25 0 0,-26 0-16,1 0 15,25 0 1,-1 0-16,1 0 15,0 0 1,-26 0 0,1 0-1,0 0 17</inkml:trace>
  <inkml:trace contextRef="#ctx0" brushRef="#br0" timeOffset="89813.2313">19298 9773 0,'-24'0'31,"-1"0"16,25-25-32,-50 25 1,1-25-16,-51 25 16,-222-24-1,-348-1-15,-471 25 16,75 0-16,197 0 15,51-50 1,74 50-16,124 0 16,74 0-1,0 0-15,149 0 16,75 0 0,49 0-16,99 0 15,100 0-15,24 0 16,26 0-1,-1 0-15,-199 0 297,-73 0-297,-348 124 16,446-99 0,1 25-16,-75-1 15,75 26 1,-26-26-16,-24 26 15,149-26 1,-25-24-16,25 25 16,-75 24-16,125-49 15,-26 0 1,-74 24-16,100-24 16,-1 0-1,-24 0-15,-1 0 16,26-1-1,-50 1-15,24 0 16,26-25-16,-26 0 16,26 25-1,-1-25-15,0 0 16,1 0 0,-26 0-16,26 0 15,24 0-15,0 0 16,-25 0-1,1 0-15,24 0 16,0 0 0,-24-25-16,-1 0 15,-24 25 1,74-25-16,-25 25 16,0-24-1,0 24-15,0-25 31,-24 25-31,24 0 16,0 0 0,0 0-1,1-25 17,-1 25-17,0 0 1,0 0-1,0 25 1,1 0 0,-1-1-16,25 51 15,-25-26 1,0 1-16,25 24 16,-25 26-16,25-26 15,0 25 1,0-24-16,0 24 15,0-25 1,0-24-16,0 0 16,25-1-1,0 26-15,25-1 16,24 0-16,25 26 16,149 48-1,149 1-15,74-25 16,75 25-1,-174-74-15,-25-26 16,26 1 0,-225-25-16,51-1 15,24 1-15,25 0 16,-25 0 0,50-25-16,-50 0 15,1 0 1,-51 0-16,-49 0 15,0 0 1,-24 0-16,-1 0 16,25 0-16,49-25 15,-24 25 1,0 0-16,0-25 16,-50 25-1,-49 0-15,570-49 297,25-1-281,-174 25-16,-74 25 15,496 0-15,-223 0 16,-100 25 0,-247 25-16,-51-26 15,-98 1-15,-50-25 16,-25 0-1,25 0-15,0 0 16,-24 0 0,-26 0-16,-24 0 15,-1-25 1,-24 25-16,0 0 16,24 0-16,-24-24 15,0 24 1,25 0-16,24 0 15,-24 0 1,24-25-16,1 25 16,-1 0-1,25-25-15,0 25 16,50-25-16,-25 0 16,25 25-1,-25-49-15,0 49 16,-25-25-1,-24 0-15,-1-24 16,1 24 0,-51-25-16,26 0 15,-25-24-15,0-50 16,-1 25 0,1 24-16,-25 1 15,0-25 1,0 74-16,0 0 15,0 0 1,0-24 15,0 24-31,0 0 16,0 0-16,0-24 16,-25 24-1,25 0 1,-24 0-1,24-24 1,0 24-16,0 0 16,-25-49-1,0 49 1,25 0 0,-25-49-16,25 49 15,-25 0 1,25-25-16,-24 1 15,24 24-15,-25-25 16,25 26 0,-25 24-16,25-25 15,-25 0 1,25 0-16,0 0 31,0 1-31,-25 24 16,25-25-1</inkml:trace>
  <inkml:trace contextRef="#ctx0" brushRef="#br0" timeOffset="91742.7537">21828 4738 0,'-24'0'0,"-1"0"47,74 0 62,1 0-93,0-25-16,-1 0 16,1 25-1,0 0-15,-26-25 16,1 25-1,-25-25-15,25 25 16,0 0 0,0 0-1,-1 0-15,-24-24 16,25 24 15,0 0 0</inkml:trace>
  <inkml:trace contextRef="#ctx0" brushRef="#br0" timeOffset="95171.851">8831 16669 0</inkml:trace>
  <inkml:trace contextRef="#ctx0" brushRef="#br0" timeOffset="100395.0056">6673 14734 0,'0'0'0,"-50"0"16,50-25-16,-25 25 16,1 0-1,-1-25-15,-25 1 16,-24 24 0,24-25 15,1 25-31,24 0 15,-25-25-15,1 25 16,-51 0 0,51 0-16,-1 0 15,25 0 1,-24 0-16,24 0 16,-50 0-1,26 0-15,24 25 16,-25-25-1,-24 25 1,49-25-16,0 24 16,1-24-1,-1 0 1,0 25 0,0-25-1,0 25-15,1-25 31,-1 25 1,25 0-32,-25-1 31,25 1-15,0 0-1,0 0 1,0 0-16,0-1 15,0 1 1,0 25-16,0-25 16,0-1-1,25 26-15,0-25 16,-25 0 0,49-1-16,-49 1 15,25 0-15,0 0 16,24 24-1,26-24-15,-26 25 16,26 0 0,-26-26-16,26 26 15,-1-25-15,-24 24 16,-1-49 0,1 25-16,-25 0 15,0-25 1,24 0-16,-24 0 15,-25 25 1,50-25-16,-25 0 16,24 0 15,-24 0-15,0 0-1,0 0-15,-1 0 16,1 0-1,0 0-15,0 0 16,-25-25-16,25 25 16,24 0-1,-24 0 1,0 0 0,0-25-16,24 25 15,-24-25 1,0 25-16,24 0 15,-24 0 1,25-24 0,-25 24-1,24-25 1,-24 0-16,0 25 16,0 0-1,-1-50-15,1 50 16,0-24-1,-25-1 1,0 0-16,25 0 16,0 25-1,-25-25-15,0 0 16,0 1 0,0-26-16,0 25 15,0 0-15,0 1 16,0-1-1,0 0-15,-25 0 16,25 0 0,-25-24-16,0 24 31,0 0-31,1 0 16,24 1-16,-50-1 15,50 0 1,-25 0-16,-49 0 15,49 1 1,-49-26 0,49 50-1,0-25-15,0 0 16,0 25-16,1 0 16,-26-24-1,25 24 16,0-25 1,1 25-17,-1 0 17</inkml:trace>
  <inkml:trace contextRef="#ctx0" brushRef="#br0" timeOffset="108678.6265">21680 4142 0,'24'-24'281,"1"24"-265,0-25-1,49 0-15,1-25 16,-26 26-16,1-1 16,25-25-1,49 1-15,-50-1 16,25 0-1,-24 26-15,-1-26 16,-24 25 0,-26 25-16,26-50 15,-25 50-15,0 0 16,-25-24 0,24 24-16,1-25 31,0 25-31,0 0 47,-25-25-47,25 25 62</inkml:trace>
  <inkml:trace contextRef="#ctx0" brushRef="#br0" timeOffset="122631.7509">17711 16049 0,'0'0'0,"0"24"235,0 1-204,0 0-31,0 0 31,0 0-31,0-1 31,0 1-31,25 0 16,-25 0 0,0 0-1,25-25 1,-25 24-1,24-24-15,1 0 16,0 0 0,0 0-1,24 0 1,-24 0 0,0 0-16,0-24 15,0 24 1,-1-25-1,1 0 1,-25 0 0,25 0-1,-25 1 17,0-1-17,0 0 1,0 0-1,0 0 1,0 1 0,-25 24-1,0-25-15,1 0 16,-1 25 0,0-25-16,0 25 15,0 0 1,1 0-16,-1 0 15,0 0 1,0 0 0,0 0-16,1 0 31,-1 0-15,0 0-1,0 0 1,0 0 15,25 25-15,-25-25-1,1 25 1</inkml:trace>
  <inkml:trace contextRef="#ctx0" brushRef="#br0" timeOffset="125146.9282">17785 15974 0,'25'0'78,"0"0"-47,0 0 32,0 0-1,-25-25 16,24 1 32,1 24-63,0 0-47,0 0 15,24 0 1,-24 0-16,0 0 16,0 0-16,0 0 15,-1 0 1,1 24-16,0-24 15,0 25 1,-25 0-16,25 0 16,-1 24-1,1 1 1,-25 0-16,25-26 16,-25 1-1,0 0-15,0 25 16,0-26-1,0 1 1,0 25 0,0-25 15,-25 24-15,0-24 15,1-25-16,-1 25 1,0-25 0,0 0 15,0 0-15,1-25 30,24 0-14,0 1 15,0-1-32,24 25 1,1 0-1,-25-25-15,50 25 16,-1 0 0,-24 0 15,-25-25-31,25 25 16,0 0-1,0 0-15</inkml:trace>
  <inkml:trace contextRef="#ctx0" brushRef="#br0" timeOffset="125923.2993">18480 15875 0,'-25'0'47,"25"50"-16,0-26-31,0 1 16,0 0 0,0 0-16,0 0 15,0-1-15,0 26 32,25-25-17,0-25 16,-1 0-15,1 0 0,0 0-16,0 0 31,24 0-15,-49-25-1,0 0 1,25 0-1,-25 1-15,0-51 16,0 50 0,-25 1-1,1-26-15,-26 50 16,25-25 0,-24 0-16,24 25 31,0 0-16</inkml:trace>
  <inkml:trace contextRef="#ctx0" brushRef="#br0" timeOffset="126720.2056">18777 15577 0,'0'-24'16,"25"24"31,0 0 15,0 0-46,0 49-16,0-24 31,-1 0-31,-24 0 16,25-25-1,-25 24-15,25-24 16,-25 25 0,25-25-16,0 0 15,-1 0 1,1 0 15,-25-25-15,0 1-1,0-1 1,0 0-16,0-25 16,-25 26 15,1-1-15,-1 25-1,0 0 1,0 0-1,0 0 17</inkml:trace>
  <inkml:trace contextRef="#ctx0" brushRef="#br0" timeOffset="127434.106">19075 15429 0,'0'-25'31,"25"25"63,25 25-63,-50-1-15,24-24-16,1 0 31,0 0-15,0 0 0,0 0 15,-25-24-16,0-1 1,0 0 15,-25 25 1,0 0-1</inkml:trace>
  <inkml:trace contextRef="#ctx0" brushRef="#br0" timeOffset="127974.9271">19472 14982 0,'0'0'0,"0"25"125,0 0-110,25-1-15,0 1 16,-25 0 0,24-25-16,1 25 15,0-25 1,-25 25-1,25-25-15,0 0 32,-1 0-17</inkml:trace>
  <inkml:trace contextRef="#ctx0" brushRef="#br0" timeOffset="128579.8976">19770 15032 0,'24'0'47,"1"0"-32,0 0 17,-25-25-32,50 25 15,-25-50-15,24 25 16,-24-24 0,0 24-16,24 0 15,-24-24 1,25 24-16,-25 0 15,-1 0 1,1 0 0</inkml:trace>
  <inkml:trace contextRef="#ctx0" brushRef="#br0" timeOffset="129325.3057">20315 14287 0,'-24'0'15,"-1"0"16,0 0 1,25 25-17,-25 0 1,0 0 0,25 0-16,0 0 15,0-1-15,0 1 16,25 50-1,0-51-15,25 51 16,-1-1 0,26-49-16,-26 25 15,26-26 1,-26-24-16,1 25 16,-1-25-16,1 0 15,0 0 1,-26-25-16,1 1 15,0-1 1,0 0-16,0 0 16,-25 0-1,0-24 1,0 24-16,0 0 16,-25 0-1,0 1-15,0-1 16,0 0-1,25 0-15,-49 25 0,24 0 32</inkml:trace>
  <inkml:trace contextRef="#ctx0" brushRef="#br0" timeOffset="130012.1512">20911 14337 0,'25'0'94,"-1"0"-16,1 0-15</inkml:trace>
  <inkml:trace contextRef="#ctx0" brushRef="#br0" timeOffset="130517.3347">20762 13667 0,'-25'-24'16,"50"24"62,0 24-62,-1-24-16,26 50 15,-25-25 1,25 0-16,-26-1 16,1 1-1,0 0-15,0 0 16,0 0 0,-25-1-16,24-24 15</inkml:trace>
  <inkml:trace contextRef="#ctx0" brushRef="#br0" timeOffset="131333.634">21184 13370 0,'0'-25'32,"-25"25"-17,25-25 1,25 50 46,-1 25-46,51-26-16,-26 51 16,1-26-1,0-24-15,-26 50 16,26-51-16,-50 1 15,50 0 1,-50 0-16,0 0 16</inkml:trace>
  <inkml:trace contextRef="#ctx0" brushRef="#br0" timeOffset="131890.9882">21456 14461 0,'-24'25'0,"24"0"32,0 0 30,24 24-46,1-49-16,0 50 15,25-25 1,-26-1-16,26 1 16,-25 25-16,0-50 15,-1 25 1,1-1-16,-25 1 16,25-25-1</inkml:trace>
  <inkml:trace contextRef="#ctx0" brushRef="#br0" timeOffset="132477.1192">21605 14957 0,'0'0'16,"50"0"-16,-25 0 16,49 0-16,-49 0 15,0-25-15,24 1 16,1-1 0,-50 0-1,25 0 1,-25 0-1,24 25 1,-24-24 0,0-1-1,0 0 1,0 0 15</inkml:trace>
  <inkml:trace contextRef="#ctx0" brushRef="#br0" timeOffset="133571.0681">21754 15478 0,'0'25'47,"-25"0"-15,0 0 14,1-1-30,24 1 0,0 0-1,0 0 1,0 0-16,0-1 16,0 26-16,0 0 31,0-26-16,24 1 1,1 0 15,0-25 1,25 0-17,-26-25 1,1 0-1,0 1 1,-25-1 15,0 0-15,0-25 0,0 26-16,-25-26 15,0 50 1,-24-50-16,24 50 15,-25-49 1,26 49-16</inkml:trace>
  <inkml:trace contextRef="#ctx0" brushRef="#br0" timeOffset="134443.8759">22151 16197 0,'0'25'62,"25"-25"-31,-25 25-15,25 0 0,-1 0-1,-24 24 1,75 51 0,49 73-16,25 50 15,-25-49 1,-100-75-16</inkml:trace>
  <inkml:trace contextRef="#ctx0" brushRef="#br0" timeOffset="138803.4758">21729 4837 0,'25'0'0,"-25"-25"16,-25 0 31,-24 25-32,24 0 1,-25 0 0,25 0-16,1 0 15,-1 0-15,-50 50 16,51-50 0,-26 25-16,0 0 15,1-1 1,-1 1-16,1 0 15,-26 25 1,26-26-16,-1 26 16,0-25-16,50 0 15,-49-1 1,24 1-16,0 0 16,0-25-1,25 25 1,-25-25-1,1 0-15</inkml:trace>
  <inkml:trace contextRef="#ctx0" brushRef="#br0" timeOffset="139629.7843">20737 4911 0,'0'0'0,"0"25"16,0 50-16,0-26 16,0 1-1,-25-1-15,25 1 16,0-25-16,0 0 16,0-1-1,-25 1-15,25 0 16,-24 0-1,24 0 1,0-1 15,0 1 1,0 0 14,0 0-30,24-25 0,1 0-1,0 0 1,0 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49:4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9079 11187 0,'-25'0'31,"25"25"0,-25-25-31,0 25 16,25-1 0,-24 1-16,24 0 15,0 0 1,0 0 0,-25-25-1,25 24 1,0 1-1,-25 0 17,25 0-1,0 0-15,0-1-1,-25 1-15,25 25 16,0-1-1,0 1 1,0 0-16,0-1 16,0 1-1,0-1-15,0 1 16,0-25 0,0 0-16,0 24 15,25 1-15,0-25 16,-25-1-1,0 26-15,25 0 16,-1-25 0,-24 24-16,0-24 15,0 0 1,25 24-16,0-24 16,-25 0-1,0 0-15,0 0 16,0-1-1,25 1 1</inkml:trace>
  <inkml:trace contextRef="#ctx0" brushRef="#br0" timeOffset="1512.2729">19447 10914 0,'-25'0'31,"25"25"-16,0 0 48,0-1-32,25 1-15,0 0-16,0 0 15,0 0 1,24-1-16,-49 26 16,50-25-16,-25 25 15,-1-26 1,1 1-16,-25 25 16,25-25-1,0-1-15,-25 26 16,0 0-1,25-26-15,-1 26 16,-24 0 0,0-1-1,0 1-15,0-1 32,0-24-32,0 50 15,0-51 1,0 1-16,0 25 15,0-25 1,0-1-16,-24 1 16,24 25-1,-25-25-15,25-1 32,-25-24-17,25 50-15,-25-50 31,25 25-31,-25-25 16,25 25 0</inkml:trace>
  <inkml:trace contextRef="#ctx0" brushRef="#br0" timeOffset="9092.1654">20043 8657 0,'-25'-25'16,"0"25"-1,-25 0 1,26 0 0,-1 0-16,0 0 15,-25 0-15,25 0 16,1 0 0,-1 0-16,0 0 15,0 0 1,0 0-16,1 0 31,-1 0-31,-25 25 16,25 0-16,1-25 15,-51 24 1,50 26-16,1-50 16,-26 25-1,50 0-15,-50-1 16,50 1-1,-49-25-15,49 50 16,-25-50-16,0 49 16,0-24-1,25 0-15,0 0 16,0 25 0,0-26-16,0 51 15,0-26 1,0-24-16,0 25 15,0-1 1,25 1-16,0-25 16,-25 24-16,25-24 15,0 0 1,-1 0-16,1 0 16,25 24-1,-25-49-15,-1 50 16,51-50-1,-26 25-15,-24-1 16,25 1-16,24-25 16,-24 25-1,-25 0-15,-1-25 16,26 0 0,-25 0-16,0 0 15,24 0 1,-24 0-1,25 0-15,-25 0 16,-1 0 0,1-25-16,0 0 15,0 0 1,-25 1-16,25-1 16,-1 0-16,1 25 15,0-25 1,-25 0-16,0 1 15,25-1 1,-25 0-16,0 0 16,0 0-1,0 1-15,0-1 16,0-25 0,0 1-16,0 24 15,0 0-15,-25-49 16</inkml:trace>
  <inkml:trace contextRef="#ctx0" brushRef="#br0" timeOffset="21442.3058">19546 11013 0,'0'0'0,"-24"0"0,-1 0 16,0 0 0,-25 0-1,26 0 1,-1 0-16,0 0 15,-25 0 1,26 0 0,-1 0-16,-25 0 15,1 0 1,-1 0-16,0 0 16,1 0-16,24 0 15,-25 0 1,26 0-16,-1 0 15,0 0 1,-25 0-16,25 0 16,1 0-1,-51 0-15,50 0 16,1 25-16,-26 0 16,25-25-1,-24 25 1,49-1-1,-50-24-15,25 25 32,0-25-17,1 25 17,-1 0-32,25 0 15,-25-25 1,25 25-16,0 24 31,-25-24-31,0 25 16,25-1-1,0-24 1,0 0 0,0 0-1,0-1-15,0 51 16,0-26-1,0-24-15,0 25 16,0-1-16,0-24 16,0 25-1,0-25-15,0-1 32,0 26-32,0 0 15,0-26 1,0 1-1,0 0 17,0 0-32,0 0 31,25-25-15,-25 24-1,25 1 1,-25 0-1,25-25 1,0 25 0,-1-25-1,1 25 1,0-25 0,0 25-16,0-1 15,24-24 1,-24 25-1,0-25 1,0 0 0,-1 0-16,1 0 15,0 25 1,0-25-16,0 0 16,-1 0-16,1 0 15,25 0 1,-25 0-1,24 0 1,-24 0-16,0 0 16,25 0-1,-26 0-15,1 0 16,0-25-16,0 0 16,24 25-1,-49-24-15,25-1 16,25 25-1,-25-25-15,-1 0 16,1 0 0,0 0-16,0 1 15,0-1 1,-25 0-16,24 0 16,1 0-16,-25 1 15,0-1 1,25 25-16,-25-25 15,0 0 1,0 0-16,0 1 16,0-1 15,0 0-31,0 0 16,0 0-1,0 1 1,0-1-1,0 0-15,0 0 16,0 0 0,0 1-1,0-1 1,0 0 0,0 0 15,0 0-31,-25 1 15,25-1 48</inkml:trace>
  <inkml:trace contextRef="#ctx0" brushRef="#br0" timeOffset="22401.0976">19150 11261 0,'-25'-24'15,"0"24"-15,0 0 16,0 0-1,-24-25 1,24 25-16,-25 0 31,26 0-15,-1 0-16,-25 0 16,25 25 15,0-25 0,1 0-15,-1 24 15,0-24-15,25 25-1,-25 0 1,25 0-1,-25 0 17</inkml:trace>
  <inkml:trace contextRef="#ctx0" brushRef="#br0" timeOffset="23471.0357">18455 11807 0,'0'25'0,"0"0"32,0-1-17,0 1 1,25 0-1,0-25-15,-1 25 16,1-25 0,0 25-16,25-1 15,24 1 1,-49-25 0,0 0-1,-1 0-15,1 0 16,0 0-1,0 0-15,0 0 16,0 0-16,24 0 16,-24 0-1,0 0-15,0 0 16,-1 0 0,1 0-16,0 0 15,25 0 1,-26 0-1,1 0 1,0-25 0,0 25-1,0-24 1,-1 24 15,-24-25-31,0 0 16,25 25-16</inkml:trace>
  <inkml:trace contextRef="#ctx0" brushRef="#br0" timeOffset="30298.8433">10145 12328 0,'0'0'0,"-24"0"0,-1 0 16,50 0 62,-1 25-62,51-25-1,247 25-15,-123-1 16,49 1-1,174 25-15,-50-25 16,-50 24-16,-24-49 16,-50 25-1,-75 0-15,-49-25 16,-24 0 0,24 0-16,-50 25 15,0-25 1,-49 24-16,0-24 15,25 0-15,-26 25 16,1-25 0,0 0-1</inkml:trace>
  <inkml:trace contextRef="#ctx0" brushRef="#br0" timeOffset="32564.1087">20191 11981 0,'25'0'47,"0"0"31,0 0-31,-25-25-31,25 25-16,-1-25 16,1 25-1,-25-25-15,25 25 16,-25-25-1,25 25-15,0 0 16,-25-24 0,24 24-16,1-25 47</inkml:trace>
  <inkml:trace contextRef="#ctx0" brushRef="#br0" timeOffset="34862.6745">20563 11683 0,'0'25'172,"0"0"-157,25-25 1,0 24-1</inkml:trace>
  <inkml:trace contextRef="#ctx0" brushRef="#br0" timeOffset="35706.3435">20836 11385 0,'0'25'109,"0"0"-93,0 25 0,0-1-1,0-24 1,0 25 0,0-26-16,25 26 15,0-25 1,-25 0-16,50-1 15,-50 1-15,24-25 16,26 25 0,-25-25 15,0 0-15,-25-25-1,0 0-15,0 1 16,0-1-16,0-25 15,0 25 1,0-24-16,0 24 16,0 0-1,-25 0-15,0 1 16,0-1 15</inkml:trace>
  <inkml:trace contextRef="#ctx0" brushRef="#br0" timeOffset="36272.7015">19993 12923 0,'-25'25'31,"50"-25"0,49 0-15,50-50-16,75-49 15,49-25 1,-50 0-16,26 25 16,-76 25-1,1 24-15,-74-24 16,-1 49-1,-24 25-15,-1-50 16,-24 50-16,0 0 16</inkml:trace>
  <inkml:trace contextRef="#ctx0" brushRef="#br0" timeOffset="36859.5458">21035 12898 0,'0'25'0,"-25"-25"16,0 0 15,25 25-15,-25 0 15,25 0-15,0-1-1,0 1 1,0 25-16,25-1 16,-25 26-1,25-1-15,25 26 16,-50-76 0,0 26-16,24-25 15,-24 0 1,25-25-1</inkml:trace>
  <inkml:trace contextRef="#ctx0" brushRef="#br0" timeOffset="37371.1467">21283 13022 0,'0'0'0,"-25"0"15,0 0-15,25-24 16,-25 24 15,25 24 16,0 1-31,0 0-1,0 0 1,0 0-16,25-1 31,0 1-31,0-25 16,0 0-1,-1 0 1</inkml:trace>
  <inkml:trace contextRef="#ctx0" brushRef="#br0" timeOffset="38343.1265">21729 12874 0,'0'0'0,"25"0"16,0 0 30,-25-25-30,0 0-16,0 0 47,-25 25 15,0 25-30,0 0-17,25 0-15,-24-1 32,24 1-32,0 0 15,0 0 1,0 0-1,0-1-15,0 1 32,0 0-32,49 0 15,1-25 1,-1 25 0,1-25-1,0 0-15,-1 0 16,-24-25-1,50 0-15,-51 0 16,1 0 0,25-24-16,-25 24 15,-25 0-15,0-24 16,0-1 0,0 0-16,-50 1 15,50 24 1,-50-25-16</inkml:trace>
  <inkml:trace contextRef="#ctx0" brushRef="#br0" timeOffset="42162.8348">12998 15949 0,'0'0'0,"-25"0"79,0 0-48,1 0 16,24-24-16,0-1-31,0 0 31,0 0 0,24 25-15,1 0 0,0 0-16,0 0 15,0 0-15,-1 0 16,1 0 0,25 25-16,-1 25 15,-24-1 1,0 1-16,0 24 15,-25 25-15,25-49 16,-25 0 0,0-1-16,0 1 15,-25 0 1,0-50-16,0 49 16,0-49-1,-24 0-15,24 0 31,0 0-31,0 0 16,1 0 0,24-25 15,0 1 0,24-1-15,26 0-1,-25 25-15,24 0 32,-24 0-32,0 0 15,25 0 1</inkml:trace>
  <inkml:trace contextRef="#ctx0" brushRef="#br0" timeOffset="42828.0292">13693 15925 0,'0'0'0,"-25"0"31,0 0-15,25 49-1,0-24 1,0 25-16,0-1 16,0 1-1,0-1-15,25 1 16,0-25-1,-25 24-15,49-24 16,-24 0 0,0 0-1,0-25-15,24 0 32,-24-25-17,-25 0 1,25 25-16,-25-25 15,0 1 1,0-1-16,0 0 16,0-25-1,0 26 1,-25-1 0,0 25-1</inkml:trace>
  <inkml:trace contextRef="#ctx0" brushRef="#br0" timeOffset="43326.7393">13841 15726 0,'25'-25'47,"0"50"-1,25 0-46,-26 25 16,26-1 0,-25 26-16,24-26 15,-24 26 1,0-26-16,25 1 16,-26-1-16,1-24 15</inkml:trace>
  <inkml:trace contextRef="#ctx0" brushRef="#br0" timeOffset="43863.0326">12775 17314 0,'0'0'0,"-25"24"0,-25 1 16,26 0 0,-1-25-1,124-74 32,149-50-47,174-100 16,-50 26-1,-99 24-15,-50 75 16,-124 50 0,0 24-16,-49 0 15,0 0 1,-26 25-1</inkml:trace>
  <inkml:trace contextRef="#ctx0" brushRef="#br0" timeOffset="44438.981">13668 17214 0,'-25'0'0,"0"0"15,0 0 1,1 25 15,-1-25 16,25 25-47,0 25 31,25-1-31,24 1 16,1 24 0,-1 26-16,1-51 15,-25-24 1,0 25-16,-1-50 16,1 49-16</inkml:trace>
  <inkml:trace contextRef="#ctx0" brushRef="#br0" timeOffset="44946.7639">14164 17140 0,'0'0'0,"-25"0"15,25-25 1,-25 25-16,25-25 15,-25 25 1,1 0 0,-1 25 15,0 0 0,25 0-31,0 0 16,-25-1-16,25 1 15,0 0 1,0 0 0,0 0-1,25-1-15,-25 1 16,25-25 0,0 25-16,-1-25 15</inkml:trace>
  <inkml:trace contextRef="#ctx0" brushRef="#br0" timeOffset="45732.1265">14511 16991 0,'25'-25'16,"-25"50"124,0 0-124,0 0 0,50 24-1,-26-24 1,26 0 0,-25-25-1,24 0-15,1 0 16,24-25-1,-24 0-15</inkml:trace>
  <inkml:trace contextRef="#ctx0" brushRef="#br0" timeOffset="46161.8252">14784 16669 0,'0'25'0,"25"24"31,0-49-31,-25 25 16,24-25 0,1 25-1,0-25-15,-25-25 63,0-25-48</inkml:trace>
  <inkml:trace contextRef="#ctx0" brushRef="#br0" timeOffset="48876.7659">16223 15999 0,'0'0'0,"-25"0"16,25-25 15,-25 25-15,25-25 31,0 1 0,25 24-32,-25-25-15,25 25 16,-1 0-1,1 0-15,0 0 16,0 0 0,0 0-1,-1 0-15,26 25 32,-50-1-32,25 26 15,-25-25 1,0 0-16,0-1 15,0 1 1,0 0 0,0 0-1,0 0 1,0-1 15,0 1 16,25-25-47,-1 25 31,1-25-31,-25 25 16,25-25 0,-25 25-16,25-25 15,-25 24-15,25 1 31,-1 0-15,-24 0 0,0 0 15,-24-25 0,24 25-15,-25-25-1</inkml:trace>
  <inkml:trace contextRef="#ctx0" brushRef="#br0" timeOffset="50892.638">11286 15652 0,'-24'0'0,"24"-25"47,0 0-16,24 0 16,51 25-31,24 0-16,75 0 15,123 25 1,-148 0-16,-50 0 15,75 0-15,25-1 16,173 51 0,-174-50-16,-99-1 15,25 1 1,397 25-16,-322-25 16,-26-1-16,50 1 15,26 0 1,-51-25-16,25 25 15,-49 0 1,24-1-16,75 1 16,-50 0-1,50-25-15,-74 25 16,-1-25-16,-24 25 16,-1-1-1,-73-24-15,24 0 16,0 25-1,-25-25-15,25 25 16,0-25-16,-25 25 16,25-25-1,25 0-15,-25 25 16,25-25 0,49 0-16,-148 0 15,24 0 1,25 0-16,26 24 15,-26-24-15,0 25 16,-25-25 0,1 0-16,-26 25 15,26-25 1,-1 25-16,1-25 16,-26 0-16,-24 0 15,25 0 1,-1 0-16,1 0 15,24 0 1,-24 0-16,49 0 16,-24 0-1,-1 0-15,0 0 16,-24 0-16,0 0 16,-26 0-1,26 0-15,-25 0 16,0 0-1,-1 0-15,1 0 16,0 0 0,0 0-16,0 0 15,-1 0 1,1 0 0</inkml:trace>
  <inkml:trace contextRef="#ctx0" brushRef="#br0" timeOffset="92277.0404">18604 12551 0,'0'0'0,"-25"0"15,0 0 1,0 0-16,-24 0 16,24 0 15,0 0 0,0 0 0,50 0 16,25 0-31,24 0 0,25 0-16,75-49 15,-99 49 1,-51 0-16,26 0 15,-25-25-15,49 25 16,-49-25 0,0 25-1,0 0 1,-1 0 0,1 0-1,0 0 1,0 0 15,0 0 32</inkml:trace>
  <inkml:trace contextRef="#ctx0" brushRef="#br0" timeOffset="96673.5848">18902 11137 0,'0'0'0,"-25"0"16,0 0-1,0 0-15,-25 0 16,26 0 0,-1 0-16,0 0 15,-25 25 1,26 0-1,-1-25-15,0 0 16,25 25 0,-25-25-1,0 0 1,1 25-16,-1-1 31,25 1-31,-25-25 16,25 25-16,-50 0 15,50 0 1,-24-1-16,-1 1 31,25 0-31,-25 0 16,25 0 0,0-1-16,-25 26 15,25-25 1,-25 24-1,25 1-15,0-25 16,0 24 0,0-24-1,0 0 1,0 25 0,0-26-1,0 26-15,0-25 16,25-25-16,-25 49 15,25-24 1,-25 0 0,0 0-1,25 0-15,0-1 16,-25 1-16,24 0 16,1 0-1,25 0 16,-25 0-31,-25-1 16,49-24 0,-49 25-16,25 0 15,0-25 1,0 0-16,-1 25 16,1-25-16,0 0 15,0 25 1,24-25-16,-24 24 15,0-24 1,25 0-16,-25 0 16,24 0-1,-24 0 1,25 0-16,-1-24 16,26 24-1,-26-50-15,1 25 16,-1 25-1,1-25-15,0 1 16,-1-1-16,-24 0 16,49 0-1,-49 25 1,0-50-16,25 26 16,-26-26-16,1 0 15,0 1 1,-25-1-16,0-49 15,0 25-15,0-26 16,-25 1 0,-24 0-16,-51-50 15,76 100 1,-51-1-16</inkml:trace>
  <inkml:trace contextRef="#ctx0" brushRef="#br0" timeOffset="101971.3249">12328 14808 0,'0'25'16,"25"-25"15,0 25-15,-25 0-1,0 0 1,25-1-16,-1 26 16,-24 0-1,0 24-15,25-24 16,0-1 0,-25-24-16,25 49 15,-25-24-15,25-25 16,-25 0-1,25 49-15,-1-49 32,-24 25-32,25-26 15,0 26 1,0-25 0,24 0-16,26 24 15,24-24 1,50 0-16,148 24 15,125-24 1,372-25-16,223 0 16,-75 0-16,-73 0 15,-249 50 1,-50-25-16,-247-25 16,-26 0-1,-24 0-15,-50-25 16,26 0-1,-51 0-15,-74 25 16,25-25 0,-75 25-16,25-24 15,-49-1-15,24 25 16,1-25 0,-1 0-16,-24 0 15,-25 25 1,24-24-16,-24-1 15,25 0 1,-25 0 0,-1 25-16,1 0 15,-25-25 1,50 25-16,-1-24 16,-24 24-1,25-25-15,-1 25 16,1-25-1,-25 25-15,0-25 16,49 25-16,-24 0 16,-26-25-16,1 25 15,25 0-15,-25 0 16,24 0 0,-24-24-16,0-1 15,49 0 1,-49 0-16,0 0 15,24 0-15,1 1 32,-50-1-32,25 25 15,-25-25 1,25 25-16,0-25 16,-25 0-1,24 25-15,-24-24 16,25 24-1,0 0 17,-25-25-17,25 25 1,0 0 0,-25-25 15,0 0-16,0 0-15,-25-24 16,-25-1 0,-49-49-16,-100-50 15,100 100-15,-198-26 16,148 26 0,0 49-16,-397 0 15,348 0 1,74 0-16,-124 24 15,49-24 1,1 25-16,24-25 16,50 0-1,-49 0-15,-150 0 16,224 0-16,0 0 16,-75 0-1,-24 25-15,-50-25 16,24 0-1,1 0-15,-50 0 16,75 0 0,-25 25-16,24-25 15,25 25-15,-24-1 16,-25 1 0,74 0-16,25 0 15,0 0 1,0-1-16,25 1 15,-1 0 1,-24 0-16,50-25 16,-25 0-16,0 25 15,-1-25 1,-24 0-16,0 0 16,25 0-1,-50 0-15,0 0 16,-24 0-16,-1-25 15,25 0 1,50 25-16,0 0 16,24 0-1,1 0-15,-25-25 16,24 25 0,26 0-16,-26-25 15,-49 1 1,75 24-16,-1 0 15,1 0-15,24 0 16,0 0 0,-25-25-16,-24 25 15,24 0 1,26-25-16,-26 25 16,0 0-1,1 0-15,24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59:46.6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11162 14015 0,'0'0'0,"0"24"31,-24-24-31,24 25 15,-25-25 1,25 25 0,-25-25-1,25 25 1,-25-25 0,50 0 77,25-25-77,-26 25 0,51-50-16,-1 1 15,-49 49 1,0-25-16,25 0 15,-26 0-15,1 1 16,0 24 0,0-25-1,0 25 1,-1-25-16,1 0 31,0 25-15,0 0 15,-25 25 63,-25 49-79,0 1-15,-24-1 16,-1 1 0,0 24-16,-24 0 15,-1-24 1,51-51-16,-26 1 16,50 0-16,-25 0 15,-24 24 1,24-49-16,-25 25 15,25 0 1,1 0-16,-1 0 16,0-25-1,-25 24-15,26-24 16,-1 25-16,0-25 16,0 25-1,0-25-15,1 0 16,-1 0-1,0 0 17,0 0-32,0 0 31,1 0 16,24-25 0,0-24-32,24-1 1,1 50 0,-25-25-1,0 0-15,25 25 16,-25-24-1,0-26-15,25 50 32,-25-25-32,0 0 15,0 1 17,25 24-17,-25-25 1,0 0 15,0 0-15,0 0 15,0 0 16,0 1-16,0-1-31,0 0 31,0 0 1,0 0-17,0 1 1,0-1 15,0 0 16,0 0 0,-25 25 15,0 0 1,0 0-1,0 0-46,1 0 0,-1 0-1,0 50 1,0-50-16,0 49 15,1-49 1,-1 50-16,0-50 16,0 50-16,0-1 31,1-24-15,-1 0-1,25 0-15,-25 0 16,0-25-1,25 24-15,0 1 16,-25-25-16,25 25 16,-25 0-1,25 0 1,-24-1 0,-1 26-16,25-25 15,0 0 1,-25-1-16,25 1 15,-25 0 1,0 0 0,25 0 15,0-1-31,-24 1 31,24 0 16,0 0 16,-25-25-48,25 25 173,25-25-157,-1 0-15,1 24-1,25-24-15,-1 0 16,-24 0-1,25 25-15,24-25 16,-24 0 0,0 0-16,-1 0 15,1 0-15,-25 25 16,49-25 0,-24 0-16,-26 25 15,26-25 1,0 0-16,-26 0 15,1 0 1,25 25-16,-25-25 16,-1 0-16,1 0 15,25 0 1,-25 0 0,-1 0-1,1 0-15,0 0 16,0 0-1,0 0-15,-1 0 16,26 0 0,-25 0-1,25 24 1,-1-24 0,-24 0-1,0 0 1,24 0-1,-24 0-15,0 0 16,25 0 0,-26 0-1,1 0 1,0 0 0,0 0-1,0 0-15,-1 0 16,1 0-16,0 0 15,25 0 1,-26 0 15,1 0-31,0 0 16,0-24 0,24-1-1,-24 0 1,0 0-1,0 0 17,0 25-32,-1-24 15,1-1 1,-25 0-16,25 25 16,-25-25-16,25 25 15,-25-25 1,25 1-16,-1 24 15,-24-25 1,25 0-16,-25 0 31,25 0-31,-25 1 16,25-1-16,-25 0 16,25-25-1,-1 1 1,-24 24-1,25-25 1,-25 26 0,0-1-16,0-25 15,0 0-15,25 1 16,-25-1 0,0 1-16,0 24 15,0-25 1,0 1-16,0-1 15,0 25 1,0 0-16,0-49 16,0 49-16,0 0 15,0-24 1,0-1-16,-25 25 16,0 1-1,1-26-15,-1 0 16,25 1-1,-25 24-15,0 0 16,0-24 0,1 24 15,-26-25-31,25 25 16,0 1-1,1 24-15,-1-25 16,0 25-1,25-25-15,-25 25 16,0-25 0,1 25-16,-26-25 31,25 25-31,0 0 16,1 0-1,-26 0 1,25 25-16,-49 25 15,-1-1 1,26 26-16,-26-26 16,1 26-1,0 24-15,24-25 16,0 26 0,1-26-16,24 0 15,-25 50-15,1-49 16,24-26-1,25 26-15,-25-26 16,25-24 0,0 0-16,0 0 15,0 25 1,0-26 0,0 1 15,25-25-16,124-25 1,24-49-16,1-25 16,-25 24-1,-25 1-15,-50 49 16,-24-25-16,24 26 16,-49-26-1,0 25-15,0 25 16,-1-25-1,1 25-15,0-24 32,-25 98 46,-50 50-78,-49 99 15,-74 1 1,49-1-16,-25-50 16,50-49-16,49-24 15,-24-26 1,49-24-16,-25-26 16,50 1-1,-25 0-15,25 0 31,-25-25-31,1 0 16,24-25 15,0-74-31,49-50 16,51-25 0,24-24-16,-25 0 15,-74 123-15,-25 50 16,49-24-1,-49 24-15,0 0 32,25 0-32,-25 0 31,25 1-15,-25-1 15,-25 25 0,0 0 0,-24 25-31,24-25 16,-25 49 0,1-24-16,24 25 15,0-25-15,0-1 16,0-24-1,1 25-15,-1 0 16,0-25 31,25-25-31,25-99-1,24 50 1,26-50-16,-1 24 15,-24 1 1,24 25-16,-24-1 16,-1 51-1,-24-1-15,0-25 16,0 25-16,0 1 16,-1-1-1,1 0 1,0 25-1,-25-25 17,25 25-17,0 0 17,-1 0-32,1 50 31,-25 24-31,25-24 15,-25 49 1,0 0-16,0 0 16,0 25-16,0-74 15,0-25 1,0 0-16,0-1 16,0 1-1,0 0 1,0-50 31,0-24-32,0-75-15,0 49 16,25 1 0,0-50-16,-25 99 15,0-25 1,0 1-16,0-1 15,0 25 17,0 1-17,0-1 1,0 0 0,0 0 15,-25 25-16,0 0 17,0-25-17,0 25 1,1 0 0,24-24-1,-25 24 1,0 0-1,25-25 17,-25 25-17,25-25 1,0 0 46,0 0 1,25 25-47,0 0-1,-25-24 16,25 24-31,-1 0 32,1 0-1,0 0-15,0 0-1,0 0 1,-1 0 15,1 0-31,0 0 16,0 0-1,0 24 1,-1-24 0,1 0-1,0 25 16,0-25-15,0 25-16,-1 0 16,26-25-1,-50 25 1,25-25 0,-25 24-16,50-24 15,-26 25 1,-24 0-16,25-25 15,-25 25 1,25-25-16,0 0 16,-25 25-1,25-25 1,-25 24 0,0 1-1,24-25-15,-24 25 16,0 0-1,25-25 1,-25 25-16,0-1 16,25-24-1,-25 25-15,0 0 32,0 25-17,0-26 1,-25-24-1,25 25-15,0 0 16,-25 0 0,1-25-1,24 25 1,-25-25-16,0 49 16,0-24-1,0-25 1,25 25-16,-24 0 15,-1-25 1,0 49-16,0-49 16,0 25-1,0-25-15,25 25 16,-49 0-16,24-1 31,0 1-15,0-25-1,1 25 1,24 0 0,-25-25-1,0 0 48,25-25-48,0 0 1,0 0-16,0 1 16,0-26-16,0 0 31,0 26-31,0-1 16,0 0-1,0 0-15,0 0 31,0 1-31,0-1 16,0 0 15,0 75 63,0-26-78,0 51-16,0-26 15,-25 1 1,25 0-16,0-1 16,0 1-1,0 24-15,0-24 16,0-25-16,0 0 15,0 24 1,0-24-16,0 25 31,0-26-15,0 1 0,0 0-16,0 0 31,0 0 0,25-1 16,0-24-31,0 0-16,-1 0 31,1 0-16,0 0 1,0 0 0,0 0-1,-1-24 1,1 24 0,0 0-1,-25-25-15,25 0 16,0 0-1,0 0 1,-25 1 0,24-1-16,1 0 15,-25 0 1,25 0 0,0 25-16,-25-24 15,25-1 1,-25 0-1,24 0 1,1 0 15,0 25 1,-25-24-17,0-1 16,0 0-15,0 0 15,0-25-31,-25 1 16,25 24 0,-49-49-16,24-1 15,0 50 1,0 1-16,25-26 31,-25 25-15,-24 25-16,49-25 15,-25 1 1,0 24 0,0 0-1,0 0-15,1 0 16,-1 0-16,0 0 15,0 0 1,0 0-16,1 24 16,-1 1-1,0-25-15,25 25 16,-25 0 0,0 0-16,1-1 15,24 1 1,-25 0-1,0 25-15,25-1 16,0-24 0,0 25-16,0-1 15,0 1 1,0 0-16,0-26 16,-25 1-1,25 0 1,0 0-16,0 0 15,-25-1 1,25 1 0,0 0 15,0-50 16,0-49-32,0-25-15,0-50 16,0 25 0,0 24-16,0 1 15,0 0-15,0 25 16,-24 24 0,24 0-16,0 1 15,-25 24 1,25-25-16,0 26 15,0-1 1,-25 0 0,25 0-16,0 0 15,-25 25 17,25-24-17,-49 24 16,24 0-31,0 0 16,0 0-16,-24 24 16,24 26-1,-25-50-15,1 50 16,24-26 0,-25 26-16,25-25 15,-24 0 1,49-1-16,-50 51 15,25-75-15,1 25 32,-1-1-32,25 1 15,0 0 1,-25 0-16,0-25 31,0 25-31,25-1 16,-25-24-1,25 25 1,-24-25 0,-1 0 15,25 25-15,-25-25-16,0 25 15,0-25 16,1 25-15,-1-25 0,0 0-1,0 0 1,25 24 0,-25-24-16,1 0 31,-1 0 0,0 0 0,0 0 16,0 0 47,1 0-47,-1 0 0,-25 0-16,25 25 0,25 0-31,-24-25 16,-1 25-1,0-25 1,0 25 0,0-25 15,25 24-15,-24 1-16,-1-25 31,25 25-16,-25-25-15,0 25 47,25 0-31,-25-25 0,25 24-16,-24 1 31,24 0-31,-25 0 15,0 0 1,25 0 0,-25-1-1,25 1 1,-25-25 0,25 25-16,-24-25 15,24 25-15,-25-25 31,25 25-31,-25-1 32,0 1-17,0 0 17,0 0-1,1 0-16,-1-25 1,25 24 15,-25-24-15,25 25-16,-25-25 31,25 25-31,0 0 16,-25-25-1,25 25 17,-24-1-1,-1-24-15,25 25 30,0 0-14,0 0 15,25-25-32,-1 25 1,1-1-1,0 1 1,0-25-16,0 0 16,-1 0-1,51 25-15,-50 0 16,0-25 0,-1 0-16,26 0 15,-25 0-15,0 0 16,24 0-16,-24 0 15,49 25-15,-49-25 16,0 24 0,25-24-1,-1 0-15,1 0 16,-25 0-16,-1 0 16,26 0-16,-25 0 15,0 0 1,-1 0-16,26 0 15,-25 0 1,0 0-16,-1 0 16,26 25-1,-25-25-15,0 0 16,-1 25 0,1-25-16,0 0 15,0 0 1,-25 25-1,25-25-15,0 0 16,-50 0 78,-25-25-94,0 0 15,1 0 1,-1 1-16,1 24 16,-1-25-1,25 0-15,0 0 16,1 0-16,-26 25 16,25-24-1,0-1-15,1 0 16,-1 25-1,0-25-15,25 0 16,-25 25 0,25-24-16,-25-1 15,25 0 1,-24 0 0,24 0-16,0 1 15,0-1 1,0-25-1,0 25 1,0 1 0,24-26-1,-24 25 1,25 0 0,-25 1-1,25-1 1,0 25-1,-25-25 1,25 0 0,-1 25 15,26 0-15,-25 0-1,0 25 16,-1-25-31,1 50 16,0-50 0,-25 24-1,25-24-15,-25 25 16,25-25-16,-25 25 16,24-25-1,-24 25-15,0 0 16,0-1-1,25-24 1,-25 25 0,0 0-1,0 0 32,-25-25 0,-24-25-31,-26 25-16,51-25 15,-26 0 1,0 1-16,1 24 16,24 0-16,0-25 15,0 25 1,1 0-16,-1 0 15,25-25 1,-25 25-16,0 0 16,0 0-1,1 0 1,-1 0 0,0 0-1,0 0 1,25 25-1,-25-25 1,1 0 15,-1 25-15,0-1 15,25 1 0,0 0-15,0 0 0,0 0-1,25-25-15,0 24 16,-1 1-16,26 25 16,0-25-1,-1-25-15,1 24 16,24-24-1,25 25-15,-49-25 16,0 0-16,-26 0 16,26 0-1,24 0-15,-24 0 16,0 0 0,-1 0-16,1 0 15,-25 0 1,24 0-16,1-25 15,-25 25-15,0 0 16,-1 0 0,1 0-16,0 0 15,0 0 1,0 0-16,-1 0 16,1 0-1,0 0 1,0 0-16,0 0 31,-25-24 0,24 24-31,1-25 47,0 25-31,-25-25-16,25-25 15,-25 1 1,25 24 0,-1-25-16,-24 1 15,25-50 1,25-1-16,-25 26 16,-1-1-16,1-24 15,0 50 1,0-1-16,-25 25 15,25-24 1,-25 24-16,0 0 16,24-25-1,-24 26-15,0-26 16,0 25 15,25 0-15,-25 1-1,25-1-15,-25 0 32,0 0-17,0 0-15,25 25 16,-25-24 0,0-1-16,0 0 31,25 25-31,-25-25 15,0 0 17,24 25-17,-24 50 63,0 0-62,0 24-16,-24 0 16,-1 1-1,25 24-15,-25-25 16,0 1 0,25-1-16,0-24 15,0-25 1,-25-1-16,25 26 15,0-25-15,0 0 32,0-1-32,-24-24 15,24 25 1,0 0 15,-25-25 0,25 25-15,0 0 15,-25-25-31,0 0 32,0 0-17,-24 0-15,24 0 16,-25 0-1,26 0-15,-26 0 16,-24 0 0,49 0-16,-74-25 15,49 0 1,25 25-16,0 0 16,1 0-16,-26 0 15,25-25 1,-24 25-1,24 0 1,0 0-16,0 0 31,0-25-31,0 25 16,1 0 0,-1 0-1,0 0 16,0 0-31,0 0 16,1 0 0,-1 0-1,0 0 17,0 0-1,0-24 0,1 24-15,24-25 31,-25 25-32,0 0 16,25-25-15,-25 0 31,25 0-31,0 1 15,0-1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00:08.75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9649 13643 0,'0'0'0,"-24"0"16,-1 0-1,25 24 1,-25-24-1,0 0 32,100-24 0,-26-1-47,75-74 16,124-1-1,25-73-15,0 73 16,-25-48 0,-74 73-16,-50 1 15,-25 24 1,-25 1-16,1 24 16,-50-25-16,24 25 15,-24 1 1,0-1-16,0 25 15,-25-25 1,24 25-16,1-25 31,0 25 1,-25-25-17,-124 149 32,-50 25-31,-123 124-1,-1-50-15,25-49 16,50-50 0,49-25-16,25-24 15,-24-1 1,74-49-16,-1 24 15,26-24-15,24-25 16,-24 0 0,24 25-1,25-25-15,-24 0 16,24 0 0,0 0-1,0 0-15,1 0 31,24-25 16,24-49-47,100-50 16,25-25 0,50-49-16,-26 49 15,-24 0 1,0 25-16,-25 25 15,50-50 1,-125 124-16,1 0 16,-25 0-16,24-24 15,-24 49 1,50-50-16,-51 25 16,1 25-16,0 0 31,-25-24-31,25-1 15,0 25 1,-1-25 15,1 25 1,-74 25 61,-51 24-77,26 51-16,-50-51 16,50 50-1,-26-24-15,1-1 16,49 1-1,-24-51-15,-25 51 16,24-26-16,26 1 16,-50-25-1,74 25-15,-25-26 16,1-24-16,24 25 16,0 0-1,0-25-15,-24 0 31,49 25-31,-25-25 16,0 0 0,0 0 15,0 0-31,1 0 16,-1 0 15,0 0 0,0 0-15,0 0-1,0 0 1,1 0-16,-1 0 31,0 0-15,0 0-1,0 0 17,1 25-17,-1-1 32,0-24-16,0 25 1,0-25-32,25 25 62,-24-25-62,48 0 94,1 0-94,50-50 16,49 1-1,49-26 1,-98 26-16,74-26 15,-50 50-15,-74 1 16,49-51 0,50 50-16,-74-24 15,24 24 1,-24 0-16,-1-24 16,26 49-1,-51-50-15,76 25 16,-75 0-1,-1 25 1,1 0-16,25-24 16,-50-1-1,49 25-15,-24-25 32,0 25-32,0-25 15,0 25-15,24-25 16,-24 25-1,0 0-15,24-24 16,-49-1 0,50 25-16,-25-50 15,0 50-15,-1 0 16,1-25 0,0 1-16,25 24 31,-50-25-31,24 25 15,26-25 1,-25 25 0,-25-25-16,25 25 15,-1 0-15,1-25 16,0 25-16,0 0 16,0 0-1,-1 0 1,1-24-1,0 24-15,0 0 16,0 0 0,0 0-1,-1 0 1,1 0 0,0 0 15,0 0-31,0 0 15,24 24 1,-24 1 0,0 0-1,0 0 1,-1 0-16,26-1 31,-50 1-31,25 0 31,-25 0-15,25 0 0,-25-1-1,0 1 17,24-25-32,1 25 31,-25 0-31,0 0 47,0-1-16,0 1 0,0 0-15,0 0-1,-25 0 1,1-25 0,24 24-1,-50 1-15,25 0 16,-24 0-16,-1 0 16,0 24-1,1-24-15,-1 0 16,-49 0-1,74-1-15,-25 26 16,26-50 0,-26 0-16,50 25 15,-25-25-15,0 25 16,1-25 0,24 25-16,-25-25 15,25 24 1,-25-24-1,0 25 1,0-25 0,25 25-1,-24 0 1,-1 0 0,0-1-1,0 1 16,25 0-31,-25-25 16,25 25 0,0 0 15,-24-25-15,-1 0 15,25 49 0,49-74 188,1-49-204,24 24 1,-24 1-16,24-26 16,1 51-16,-50-26 15,24 25 1,1 0-16,-25 0 16,-25 1-1,25 24-15,-1-25 16,1 0-1,-25 0-15,25 25 16,-25-25-16,25 1 16,-25-1-1,0 0-15,0 0 16,0 0 0,0-24-16,0 24 15,0 0-15,0-24 16,0 24-1,0-25-15,0 25 16,0-24 0,0 24-16,0 0 15,0 0 1,-25 25-16,25-24 16,0-1-16,-25 0 15,0 25 1,25-25-16,-24 0 31,-26 25-31,25 0 16,-49 0-1,24 0-15,-24 25 16,-26 25-16,1 24 16,-50 25-1,50 25-15,-25-49 16,50-1-1,-1-24-15,51-1 16,-26-24 0,50 25-16,-25-50 15,0 25-15,0-1 32,25 1-17,-24-25 1,24 25 15,24-50 32,1 25-48,0-25 1,0 25-1,-25-24 1,25 24 0,0 0 15,-25 24 16,0 1-32,-25 25-15,25-25 16,0 0 0,-25-1-16,25 1 31,-25 0-31,25 0 31,0 0-15,-25-25-1,25 24 1,0 1 0,0 0-1,-25 0 1,25 0-16,0-1 16,0 1-1,-24 0 16,24 0-31,-25 0 32,25-1-32,0 1 15,0 0-15,-25 0 16,0 0 0,25 49-16,-25-24 15,1-26 1,24 26-16,0-25 15,-25 0 1,0 24-16,25-24 16,0 0-1,0 24-15,-25-24 16,25 0 0,0 0-1,-25-25-15,25 25 16,0-1-1,-24 1 17,24 0 15,-25-25-32,25 25 1,-25-25 15,0 25 0,0-25-31,1 0 16,-1 0-16,0 25 16,0-25-1,0 0-15,1 0 16,-1 0-1,0 0 1,0 0-16,0 0 31,1 0-31,-1 0 16,0 0 0,-25-50-1,1 25-15,24 0 31,0 0-31,-24 1 16,24-26 0,0 25-16,0 0 15,0 1 1,0-1-16,25 0 16,-24 0-16,-1 25 15,0-25 1,0 25 15,25-24-31,-25 24 31,1 0 1,73 24 14,-24 26-30,25 0 0,24-1-16,-24 50 15,-1-74 1,1 25-16,-25 0 16,0-26-16,-1 1 15,1 0 1,0 0-1,0 0 1,0-1 15,-25 1-15,24-25-16,1 0 16,0 0-1,25-25 1,-1 1-1,-24-26-15,49 0 16,-24 1-16,0-1 16,24-24-1,-24 24-15,-1-24 16,1-1 0,-25 26-16,49-1 15,-49-24 1,25 24-16,-26 0 15,26 1 1,-25 24-16,24-49 16,1 74-16,-50-50 15,50 25 1,-26 0-16,1 1 16,25-1-1,-25 0-15,-1 25 0,-24-25 16,25 0-1,0 25-15,0-24 32,-25-1-17,25 25 1,-75 49 78,25 1-94,-49 0 15,49-1 1,0-24-16,-49 25 16,49-26-16,-25 26 15,-24-25 1,0 0-16,24-1 15,0 26 1,1-25-16,24-25 16,-25 0-1,25 25-15,1-25 16,-1 0 0,0 0-16,0 0 15,0 0 1,1 0-1,-1 0 1,0 0 15,25 24-31,-25 1 32,0-25-1,25 25 0,-24 25-31,-1-26 16,25 26-16,-25 24 15,25-24 1,-25-25-16,25 0 16,0-1-1,-25 1 1,25 0-1,0 0-15,0 0 16,0 0-16,0-1 16,-24 1-1,24 0-15,0 0 16,0 24 0,0-24 15,0 25-31,0-25 31,49-1-31,-49 1 16,25 0-16,-25 0 15,25 0 1,24 24 0,1-24-1,-50 0 1,25 0-1,0-1-15,-1 1 16,-24 0-16,25-25 16,0 25-1,0 0 1,-25-1 0,25 1-1,-1-25-15,-24 25 16,25-25-1,-25 25-15,25 0 16,0-25 0,0 0-16,-1 24 15,1-24 1,0 25-16,0-25 31,0 25-31,-25 0 16,25-25-16,-1 25 31,26-25-15,-50 24-1,25-24-15,0 25 16,-1 0-16,1 0 16,0 0-1,0 0 1,0-25-1,-1 24-15,-24 1 16,25 0 0,0 0-1,0-25 1,-25 25 0,25-1-16,-1 1 31,1 0 0,0 0 0,0-25-15,-25 25 0,25-25-1,-1 0 1,1 0-1,0 24 1,0-24 0,0 0-1,-1 0 1,1 0 0,0 0-16,0 0 15,0 0 1,24 0-16,-24 0 15,74-24 1,-74 24-16,0-25 16,74 0-16,-24 0 31,-51 0-31,1 25 16,0-24-1,0 24-15,24-25 16,1 25-16,24-25 15,-49 0 1,0 25-16,0-25 16,0 1-1,24-1-15,-24 25 16,25-25 0,-26 25-16,1-25 15,0 25 1,25-25-16,-26 25 15,1-25-15,25 1 16,-1 24 0,-49-25-1,25 25 1,0-25-16,0 25 16,0 0-1,-25-25-15,49 0 16,-49 1-16,25 24 15,0 0 1,0-25-16,-25 0 16,25 25-1,-25-25-15,24 25 16,-24-49 0,25 49-16,0-25 15,0 25 1,-25-50-1,25 50-15,-1-25 32,1 25-32,-25-24 15,25-1 1,-25 0 0,25 25-1,-25-25 1,25 25-1,-25-25 1,24 25 0,-24-24-1,0-1 17,25 25-17,-25-25 1,0 0 46,25 0-30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00:12.34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11882 12551 0,'25'0'47,"-25"25"78,24-25-110,1 0 16,0 25-15,25-25 0,-26 25-1,1-25-15,25 24 16,-25-24 0,-1 25-16,1 0 31,0-25-16,-25 25-15,50 0 16,-26-1 0,1 1 15,-25 0-15,0 0-1,50-25-15,-50 25 16,25-25-16,-25 24 15,24-24 1,1 25-16,-25 0 16,25 0-1,0 0 1,-25-1 0,25 1-1,0-25-15,-25 25 31,0 0-15,24 0 0,-24-1-1,25-24-15,-25 25 16,0 0 0,25 0-16,0-25 15,-25 25 1,0 0-16,25-25 15,-25 24 1,0 1-16,24 0 16,1 0-1,-25 0-15,0-1 16,25 1-16,-25 0 31,25 0-31,0 0 16,-1 24 15,-24-24-15,25 0-1,-25 0 1,25-25 0,-25 24-1,25 76 345,24-1-345,-24-25-15,25 1 16,-50-1-16,25-49 15,-1 24 1,-24-24-16,0 0 31,25 0-15,-25 0 0,25-25-1,-25 24-15,0 1 31,0 0 16,0 0 0,0 0-31,0 0 15,-25-1-15,25 1-16,-25 25 15,1-25 1,-1-1-16,0 26 16,0 0-1,-24-26-15,49 26 16,-25-50-1,0 50-15,0-26 16,0 26 15,1-25 1,-1-25-17,25 25 1,-25-25 31,25 24-47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5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0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DD842-94A4-4A2C-8DA4-BBED29A200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0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BB9A0C-DF00-4EDA-96C1-35BBB0475818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73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B2A4A7-4920-4ADA-9825-970ECCD88249}" type="slidenum">
              <a:rPr lang="en-US" altLang="en-US" sz="1200">
                <a:latin typeface="Times New Roman" panose="02020603050405020304" pitchFamily="18" charset="0"/>
              </a:rPr>
              <a:pPr algn="r"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7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544091-BE0C-46F3-B938-8E92807B8B6B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3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customXml" Target="../ink/ink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customXml" Target="../ink/ink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712" y="3501008"/>
            <a:ext cx="6696744" cy="1832992"/>
          </a:xfrm>
        </p:spPr>
        <p:txBody>
          <a:bodyPr/>
          <a:lstStyle/>
          <a:p>
            <a:r>
              <a:rPr lang="en-US" sz="3600" dirty="0" smtClean="0"/>
              <a:t>Session2 -Data preprocessing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/>
              <a:t>Dr. Vijayalakshmi Anand</a:t>
            </a:r>
          </a:p>
          <a:p>
            <a:r>
              <a:rPr lang="en-US" dirty="0"/>
              <a:t>Professor ,Computer science department, BITS- Pilani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6552728" cy="850106"/>
          </a:xfrm>
        </p:spPr>
        <p:txBody>
          <a:bodyPr/>
          <a:lstStyle/>
          <a:p>
            <a:r>
              <a:rPr lang="en-IN" b="1" dirty="0"/>
              <a:t>Data Quality: Multidimensional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357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600" dirty="0"/>
              <a:t>Measures for data quality: A multidimensional view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Accuracy: correct or wrong, accurate or not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Completeness: not recorded, unavailable, 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Consistency: some modified but some not, </a:t>
            </a:r>
            <a:r>
              <a:rPr lang="en-IN" sz="2200" dirty="0" smtClean="0"/>
              <a:t> </a:t>
            </a:r>
            <a:r>
              <a:rPr lang="en-IN" sz="2200" dirty="0"/>
              <a:t>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Timeliness: timely update?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Believability: how trustable the data are correct?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Interpretability: how easily the data can be understood?</a:t>
            </a:r>
          </a:p>
          <a:p>
            <a:endParaRPr lang="en-IN" sz="2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 achieve Data Quality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dirty="0"/>
              <a:t>What kinds of data quality problems?</a:t>
            </a:r>
          </a:p>
          <a:p>
            <a:r>
              <a:rPr lang="en-IN" dirty="0"/>
              <a:t>How can we detect problems with the data? </a:t>
            </a:r>
          </a:p>
          <a:p>
            <a:r>
              <a:rPr lang="en-IN" dirty="0"/>
              <a:t>What can we do about these problems?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Examples of data quality problems: </a:t>
            </a:r>
          </a:p>
          <a:p>
            <a:pPr lvl="1"/>
            <a:r>
              <a:rPr lang="en-IN" dirty="0"/>
              <a:t>Noise and outliers </a:t>
            </a:r>
          </a:p>
          <a:p>
            <a:pPr lvl="1"/>
            <a:r>
              <a:rPr lang="en-IN" dirty="0"/>
              <a:t>missing values </a:t>
            </a:r>
          </a:p>
          <a:p>
            <a:pPr lvl="1"/>
            <a:r>
              <a:rPr lang="en-IN" dirty="0"/>
              <a:t>duplicate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5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Incomplete (Missing) </a:t>
            </a:r>
            <a:r>
              <a:rPr lang="en-US" altLang="en-US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143900" cy="51959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is not always available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Missing data may be due to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equipment malfunction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inconsistent with other recorded data and thus deleted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not entered due to misunderstanding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certain data may not be considered important at the time of entry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not register history or changes of the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Missing data may need to be inferred</a:t>
            </a:r>
          </a:p>
          <a:p>
            <a:pPr>
              <a:lnSpc>
                <a:spcPct val="110000"/>
              </a:lnSpc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2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Handle Missing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Ignore the tuple: usually done when class label is missing (when doing classification)—not effective when the % of missing values per attribute varies considerably</a:t>
            </a:r>
          </a:p>
          <a:p>
            <a:r>
              <a:rPr lang="en-IN" dirty="0"/>
              <a:t>Fill in the missing value manually: tedious + infeasible?</a:t>
            </a:r>
          </a:p>
          <a:p>
            <a:r>
              <a:rPr lang="en-IN" dirty="0"/>
              <a:t>Fill in it automatically with</a:t>
            </a:r>
          </a:p>
          <a:p>
            <a:pPr lvl="1"/>
            <a:r>
              <a:rPr lang="en-IN" dirty="0"/>
              <a:t>a global constant : e.g., “unknown”, a new class?!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attribute mean for all samples belonging to the same class: </a:t>
            </a:r>
            <a:r>
              <a:rPr lang="en-IN" dirty="0" smtClean="0"/>
              <a:t>smarter</a:t>
            </a:r>
          </a:p>
          <a:p>
            <a:pPr lvl="1"/>
            <a:r>
              <a:rPr lang="en-IN" dirty="0"/>
              <a:t>the tuple mean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most probable value: inference-based such as Bayesian formula or 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2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3244"/>
          </a:xfrm>
        </p:spPr>
        <p:txBody>
          <a:bodyPr>
            <a:normAutofit/>
          </a:bodyPr>
          <a:lstStyle/>
          <a:p>
            <a:r>
              <a:rPr lang="en-IN" sz="2700" dirty="0"/>
              <a:t>Noise: random error or variance in a measured </a:t>
            </a:r>
            <a:r>
              <a:rPr lang="en-IN" sz="2700" dirty="0" smtClean="0"/>
              <a:t>variable</a:t>
            </a:r>
          </a:p>
          <a:p>
            <a:r>
              <a:rPr lang="en-IN" sz="2700" dirty="0" smtClean="0"/>
              <a:t>Problems?</a:t>
            </a:r>
          </a:p>
          <a:p>
            <a:r>
              <a:rPr lang="en-IN" sz="2700" dirty="0" smtClean="0"/>
              <a:t>Reasons</a:t>
            </a:r>
            <a:endParaRPr lang="en-IN" sz="2700" dirty="0"/>
          </a:p>
          <a:p>
            <a:pPr lvl="1"/>
            <a:r>
              <a:rPr lang="en-IN" sz="2300" dirty="0"/>
              <a:t>Incorrect attribute values may be due to</a:t>
            </a:r>
          </a:p>
          <a:p>
            <a:pPr lvl="1"/>
            <a:r>
              <a:rPr lang="en-IN" sz="2300" dirty="0"/>
              <a:t>faulty data collection instruments</a:t>
            </a:r>
          </a:p>
          <a:p>
            <a:pPr lvl="1"/>
            <a:r>
              <a:rPr lang="en-IN" sz="2300" dirty="0"/>
              <a:t>data entry problems</a:t>
            </a:r>
          </a:p>
          <a:p>
            <a:pPr lvl="1"/>
            <a:r>
              <a:rPr lang="en-IN" sz="2300" dirty="0"/>
              <a:t>data transmission problems</a:t>
            </a:r>
          </a:p>
          <a:p>
            <a:pPr lvl="1"/>
            <a:r>
              <a:rPr lang="en-IN" sz="2300" dirty="0"/>
              <a:t>technology limitation</a:t>
            </a:r>
          </a:p>
          <a:p>
            <a:pPr lvl="1"/>
            <a:r>
              <a:rPr lang="en-IN" sz="2300" dirty="0"/>
              <a:t>inconsistency in naming convention </a:t>
            </a:r>
          </a:p>
          <a:p>
            <a:pPr marL="0" indent="0">
              <a:buNone/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276872"/>
            <a:ext cx="2232248" cy="1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Handle Noisy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Binning (also used for discretization)</a:t>
            </a:r>
          </a:p>
          <a:p>
            <a:pPr lvl="1"/>
            <a:r>
              <a:rPr lang="en-IN" dirty="0"/>
              <a:t>first sort data and partition into (equal-frequency) bins</a:t>
            </a:r>
          </a:p>
          <a:p>
            <a:pPr lvl="1"/>
            <a:r>
              <a:rPr lang="en-IN" dirty="0"/>
              <a:t>then one can smooth by bin means, smooth by bin median, smooth by bin boundaries, etc.</a:t>
            </a:r>
          </a:p>
          <a:p>
            <a:pPr lvl="1"/>
            <a:r>
              <a:rPr lang="en-IN" dirty="0"/>
              <a:t>Binning methods smooth a sorted data value by consulting its </a:t>
            </a:r>
            <a:r>
              <a:rPr lang="en-IN" dirty="0" smtClean="0"/>
              <a:t>"neighbourhood," </a:t>
            </a:r>
            <a:r>
              <a:rPr lang="en-IN" dirty="0"/>
              <a:t>that is, the values around it, i.e. they perform local smoothing.</a:t>
            </a:r>
          </a:p>
          <a:p>
            <a:r>
              <a:rPr lang="en-IN" dirty="0"/>
              <a:t>Regression</a:t>
            </a:r>
          </a:p>
          <a:p>
            <a:pPr lvl="1"/>
            <a:r>
              <a:rPr lang="en-IN" dirty="0"/>
              <a:t>smooth by fitting the data into regression functions</a:t>
            </a:r>
          </a:p>
          <a:p>
            <a:r>
              <a:rPr lang="en-IN" dirty="0"/>
              <a:t>Clustering</a:t>
            </a:r>
          </a:p>
          <a:p>
            <a:pPr lvl="1"/>
            <a:r>
              <a:rPr lang="en-IN" dirty="0"/>
              <a:t>detect and remove outliers</a:t>
            </a:r>
          </a:p>
          <a:p>
            <a:r>
              <a:rPr lang="en-IN" dirty="0"/>
              <a:t>Combined computer and human inspection</a:t>
            </a:r>
          </a:p>
          <a:p>
            <a:pPr lvl="1"/>
            <a:r>
              <a:rPr lang="en-IN" dirty="0"/>
              <a:t>detect suspicious values and check by human (e.g., deal with possible outliers)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7344816" cy="850106"/>
          </a:xfrm>
        </p:spPr>
        <p:txBody>
          <a:bodyPr/>
          <a:lstStyle/>
          <a:p>
            <a:r>
              <a:rPr lang="en-US" altLang="en-US" b="1" dirty="0" smtClean="0"/>
              <a:t>Noise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Noise refers to modification of original values</a:t>
            </a:r>
          </a:p>
          <a:p>
            <a:pPr lvl="1"/>
            <a:r>
              <a:rPr lang="en-IN" dirty="0"/>
              <a:t>Examples: distortion of a person’s voice when talking on a poor phone and “snow” on television screen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837456" y="3432225"/>
            <a:ext cx="4103688" cy="25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4947494" y="3438939"/>
            <a:ext cx="3738562" cy="253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48644" y="61197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Two Sine Waves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24128" y="6126163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7008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516216" cy="850106"/>
          </a:xfrm>
        </p:spPr>
        <p:txBody>
          <a:bodyPr/>
          <a:lstStyle/>
          <a:p>
            <a:r>
              <a:rPr lang="en-US" altLang="en-US" b="1" dirty="0" smtClean="0"/>
              <a:t>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Outliers are data objects with characteristics that are considerably different than most of the other data objects in the data </a:t>
            </a:r>
            <a:r>
              <a:rPr lang="en-IN" dirty="0" smtClean="0"/>
              <a:t>set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Why do we identify the outlier?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Outlier </a:t>
            </a:r>
            <a:r>
              <a:rPr lang="en-IN" dirty="0"/>
              <a:t>detection by </a:t>
            </a:r>
            <a:r>
              <a:rPr lang="en-IN" dirty="0">
                <a:solidFill>
                  <a:srgbClr val="FF0000"/>
                </a:solidFill>
              </a:rPr>
              <a:t>cluster analysis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71419" y="2276872"/>
            <a:ext cx="4267200" cy="2952328"/>
            <a:chOff x="3648" y="2448"/>
            <a:chExt cx="2112" cy="187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5693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Outlier detection </a:t>
            </a:r>
            <a:r>
              <a:rPr lang="en-IN" dirty="0" smtClean="0">
                <a:solidFill>
                  <a:srgbClr val="FF0000"/>
                </a:solidFill>
              </a:rPr>
              <a:t>by regression</a:t>
            </a:r>
          </a:p>
          <a:p>
            <a:r>
              <a:rPr lang="en-IN" dirty="0" smtClean="0"/>
              <a:t>Linear regression: Best line to fit two variables</a:t>
            </a:r>
          </a:p>
          <a:p>
            <a:r>
              <a:rPr lang="en-IN" dirty="0" smtClean="0"/>
              <a:t>Multiple regression: More than two variable fit to a multidimensional surface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876675"/>
            <a:ext cx="4243561" cy="25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35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612532" cy="850106"/>
          </a:xfrm>
        </p:spPr>
        <p:txBody>
          <a:bodyPr/>
          <a:lstStyle/>
          <a:p>
            <a:r>
              <a:rPr lang="en-US" altLang="en-US" b="1" dirty="0"/>
              <a:t>Duplicate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Data set may include data objects that are duplicates, or almost duplicates of one another</a:t>
            </a:r>
          </a:p>
          <a:p>
            <a:pPr lvl="1"/>
            <a:r>
              <a:rPr lang="en-IN" dirty="0"/>
              <a:t>Major issue when merging data from </a:t>
            </a:r>
            <a:r>
              <a:rPr lang="en-IN" dirty="0" err="1" smtClean="0"/>
              <a:t>heterogeous</a:t>
            </a:r>
            <a:r>
              <a:rPr lang="en-IN" dirty="0" smtClean="0"/>
              <a:t> </a:t>
            </a:r>
            <a:r>
              <a:rPr lang="en-IN" dirty="0"/>
              <a:t>sources</a:t>
            </a:r>
          </a:p>
          <a:p>
            <a:r>
              <a:rPr lang="en-IN" dirty="0" smtClean="0"/>
              <a:t>Examples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Same person with multiple email </a:t>
            </a:r>
            <a:r>
              <a:rPr lang="en-IN" dirty="0" smtClean="0"/>
              <a:t>addresses</a:t>
            </a:r>
            <a:endParaRPr lang="en-IN" dirty="0"/>
          </a:p>
          <a:p>
            <a:r>
              <a:rPr lang="en-IN" dirty="0" smtClean="0"/>
              <a:t>Reasons?</a:t>
            </a:r>
            <a:endParaRPr lang="en-IN" dirty="0"/>
          </a:p>
          <a:p>
            <a:r>
              <a:rPr lang="en-IN" dirty="0"/>
              <a:t>Data cleaning</a:t>
            </a:r>
          </a:p>
          <a:p>
            <a:pPr lvl="1"/>
            <a:r>
              <a:rPr lang="en-IN" dirty="0"/>
              <a:t>Process of dealing with duplicate data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7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data inconsistency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 correction using external references</a:t>
            </a:r>
          </a:p>
          <a:p>
            <a:r>
              <a:rPr lang="en-IN" dirty="0" smtClean="0"/>
              <a:t>Semi-automatic using various tools </a:t>
            </a:r>
          </a:p>
          <a:p>
            <a:pPr lvl="1"/>
            <a:r>
              <a:rPr lang="en-IN" dirty="0" smtClean="0"/>
              <a:t>To detect violation of unknown functional dependencies and data constraints </a:t>
            </a:r>
          </a:p>
          <a:p>
            <a:pPr lvl="1"/>
            <a:r>
              <a:rPr lang="en-IN" dirty="0" smtClean="0"/>
              <a:t>To correct redundant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64" y="725458"/>
            <a:ext cx="7886700" cy="573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/>
          </p:nvPr>
        </p:nvGraphicFramePr>
        <p:xfrm>
          <a:off x="628650" y="1555667"/>
          <a:ext cx="8229600" cy="2136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="" xmlns:a16="http://schemas.microsoft.com/office/drawing/2014/main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="" xmlns:a16="http://schemas.microsoft.com/office/drawing/2014/main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="" xmlns:a16="http://schemas.microsoft.com/office/drawing/2014/main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="" xmlns:a16="http://schemas.microsoft.com/office/drawing/2014/main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="" xmlns:a16="http://schemas.microsoft.com/office/drawing/2014/main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3118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7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554" y="521271"/>
            <a:ext cx="7886700" cy="573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7288070"/>
              </p:ext>
            </p:extLst>
          </p:nvPr>
        </p:nvGraphicFramePr>
        <p:xfrm>
          <a:off x="388953" y="1433121"/>
          <a:ext cx="8229600" cy="1837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="" xmlns:a16="http://schemas.microsoft.com/office/drawing/2014/main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="" xmlns:a16="http://schemas.microsoft.com/office/drawing/2014/main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="" xmlns:a16="http://schemas.microsoft.com/office/drawing/2014/main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="" xmlns:a16="http://schemas.microsoft.com/office/drawing/2014/main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="" xmlns:a16="http://schemas.microsoft.com/office/drawing/2014/main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31186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316803B-7C02-473D-919E-340C3A902553}"/>
              </a:ext>
            </a:extLst>
          </p:cNvPr>
          <p:cNvSpPr/>
          <p:nvPr/>
        </p:nvSpPr>
        <p:spPr>
          <a:xfrm>
            <a:off x="815769" y="3599396"/>
            <a:ext cx="7690015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in Profession column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of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DateOfFirstBuy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different, needs standardization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 1 and Row 3 are potentially duplicate data.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Age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stored. Age is derived attribute.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format for name, missing first or last names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identification issues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5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429000"/>
            <a:ext cx="6120680" cy="850106"/>
          </a:xfrm>
        </p:spPr>
        <p:txBody>
          <a:bodyPr/>
          <a:lstStyle/>
          <a:p>
            <a:r>
              <a:rPr lang="en-IN" dirty="0" smtClean="0"/>
              <a:t>Data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integration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Task of data integration </a:t>
            </a:r>
          </a:p>
          <a:p>
            <a:pPr lvl="1"/>
            <a:r>
              <a:rPr lang="en-IN" dirty="0" smtClean="0"/>
              <a:t>Data integration: combines data from multiple sources into a coherent store</a:t>
            </a:r>
          </a:p>
          <a:p>
            <a:r>
              <a:rPr lang="en-IN" dirty="0"/>
              <a:t>Challenges due to semantic heterogeneity and structure of </a:t>
            </a:r>
            <a:r>
              <a:rPr lang="en-IN" dirty="0" smtClean="0"/>
              <a:t>data</a:t>
            </a:r>
          </a:p>
          <a:p>
            <a:pPr lvl="1"/>
            <a:r>
              <a:rPr lang="en-IN" b="1" dirty="0"/>
              <a:t>entity identification problem </a:t>
            </a:r>
            <a:r>
              <a:rPr lang="en-IN" dirty="0"/>
              <a:t>due to </a:t>
            </a:r>
            <a:r>
              <a:rPr lang="en-IN" dirty="0" smtClean="0"/>
              <a:t>schema integration   of metadata </a:t>
            </a:r>
            <a:r>
              <a:rPr lang="en-IN" dirty="0"/>
              <a:t>from different </a:t>
            </a:r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Are </a:t>
            </a:r>
            <a:r>
              <a:rPr lang="en-IN" dirty="0"/>
              <a:t>any attributes correlated</a:t>
            </a:r>
            <a:r>
              <a:rPr lang="en-IN" dirty="0" smtClean="0"/>
              <a:t>? (Redundancy)</a:t>
            </a:r>
            <a:endParaRPr lang="en-IN" dirty="0"/>
          </a:p>
          <a:p>
            <a:pPr lvl="1"/>
            <a:r>
              <a:rPr lang="en-IN" dirty="0"/>
              <a:t>Tuple duplication  </a:t>
            </a:r>
          </a:p>
          <a:p>
            <a:pPr lvl="1"/>
            <a:r>
              <a:rPr lang="en-IN" dirty="0"/>
              <a:t>Detecting and resolving data value conflicts</a:t>
            </a:r>
          </a:p>
          <a:p>
            <a:pPr marL="914400" lvl="2" indent="0">
              <a:buNone/>
            </a:pPr>
            <a:r>
              <a:rPr lang="en-IN" dirty="0" smtClean="0"/>
              <a:t>	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20" y="4509120"/>
            <a:ext cx="29076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Entity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“How </a:t>
            </a:r>
            <a:r>
              <a:rPr lang="en-IN" dirty="0"/>
              <a:t>can equivalent real-world entities from multiple data sources be matched up?”</a:t>
            </a:r>
          </a:p>
          <a:p>
            <a:pPr lvl="1"/>
            <a:r>
              <a:rPr lang="en-IN" dirty="0" err="1"/>
              <a:t>E.g</a:t>
            </a:r>
            <a:r>
              <a:rPr lang="en-IN" dirty="0"/>
              <a:t> customer id in one database and </a:t>
            </a:r>
            <a:r>
              <a:rPr lang="en-IN" dirty="0" err="1"/>
              <a:t>cust</a:t>
            </a:r>
            <a:r>
              <a:rPr lang="en-IN" dirty="0"/>
              <a:t> number in another refer to the same attribute</a:t>
            </a:r>
            <a:r>
              <a:rPr lang="en-IN" dirty="0" smtClean="0"/>
              <a:t>? i.e. </a:t>
            </a:r>
            <a:r>
              <a:rPr lang="en-IN" dirty="0" err="1" smtClean="0"/>
              <a:t>A.customer_id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B.cust_number</a:t>
            </a:r>
            <a:r>
              <a:rPr lang="en-IN" dirty="0" smtClean="0"/>
              <a:t>?</a:t>
            </a:r>
            <a:endParaRPr lang="en-IN" dirty="0"/>
          </a:p>
          <a:p>
            <a:r>
              <a:rPr lang="en-IN" dirty="0"/>
              <a:t>Use of metadata </a:t>
            </a:r>
          </a:p>
          <a:p>
            <a:pPr lvl="1"/>
            <a:r>
              <a:rPr lang="en-IN" dirty="0"/>
              <a:t>To avoid errors in schema integration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transform the data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020272" y="4149080"/>
            <a:ext cx="1800200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Metadata is data about data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Handling Redundancy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Redundant data occur often when integration of multiple databases</a:t>
            </a:r>
          </a:p>
          <a:p>
            <a:pPr lvl="1"/>
            <a:r>
              <a:rPr lang="en-IN" dirty="0"/>
              <a:t>Object identification:  The same attribute or object may have different names in different databases</a:t>
            </a:r>
          </a:p>
          <a:p>
            <a:pPr lvl="1"/>
            <a:r>
              <a:rPr lang="en-IN" dirty="0"/>
              <a:t>Derivable data: One attribute may be a “derived” attribute in another table, e.g., annual revenue</a:t>
            </a:r>
          </a:p>
          <a:p>
            <a:r>
              <a:rPr lang="en-IN" dirty="0" smtClean="0"/>
              <a:t>Careful </a:t>
            </a:r>
            <a:r>
              <a:rPr lang="en-IN" dirty="0"/>
              <a:t>integration of the data from multiple sources may help reduce/avoid redundancies and inconsistencies and improve mining speed and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3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Handling </a:t>
            </a:r>
            <a:r>
              <a:rPr lang="en-US" altLang="en-US" b="1" dirty="0" smtClean="0"/>
              <a:t>Redundancy (</a:t>
            </a:r>
            <a:r>
              <a:rPr lang="en-US" altLang="en-US" b="1" dirty="0" err="1" smtClean="0"/>
              <a:t>cont</a:t>
            </a:r>
            <a:r>
              <a:rPr lang="en-US" altLang="en-US" b="1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Redundancies can be detected by correlation analysis.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two attributes, such analysis can measure how strongly one attribute implies the other, based on the available data</a:t>
            </a:r>
          </a:p>
          <a:p>
            <a:r>
              <a:rPr lang="en-IN" dirty="0"/>
              <a:t>For nominal data, we use the </a:t>
            </a:r>
            <a:r>
              <a:rPr lang="el-GR" dirty="0" smtClean="0"/>
              <a:t>χ</a:t>
            </a:r>
            <a:r>
              <a:rPr lang="en-IN" dirty="0" smtClean="0"/>
              <a:t>2 (</a:t>
            </a:r>
            <a:r>
              <a:rPr lang="en-IN" dirty="0"/>
              <a:t>chi-square) </a:t>
            </a:r>
            <a:r>
              <a:rPr lang="en-IN" dirty="0" smtClean="0"/>
              <a:t>test </a:t>
            </a:r>
            <a:endParaRPr lang="en-IN" dirty="0"/>
          </a:p>
          <a:p>
            <a:r>
              <a:rPr lang="en-IN" dirty="0"/>
              <a:t>For numeric attributes, we can use the correlation coefficient and covariance, </a:t>
            </a:r>
          </a:p>
          <a:p>
            <a:pPr lvl="1"/>
            <a:r>
              <a:rPr lang="en-IN" dirty="0"/>
              <a:t>How one attribute’s values vary from those of </a:t>
            </a:r>
            <a:r>
              <a:rPr lang="en-IN" dirty="0" smtClean="0"/>
              <a:t>another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l-GR" dirty="0" smtClean="0"/>
              <a:t>χ</a:t>
            </a:r>
            <a:r>
              <a:rPr lang="en-IN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(chi-square) test</a:t>
            </a:r>
            <a:endParaRPr lang="el-GR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larger the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value</a:t>
            </a:r>
            <a:r>
              <a:rPr lang="en-US" altLang="en-US" dirty="0"/>
              <a:t>, the more likely the variables are related</a:t>
            </a:r>
          </a:p>
          <a:p>
            <a:r>
              <a:rPr lang="en-US" altLang="en-US" dirty="0" smtClean="0"/>
              <a:t>The cells that contribute the most to the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value are those whose actual </a:t>
            </a:r>
            <a:r>
              <a:rPr lang="en-US" altLang="en-US" dirty="0"/>
              <a:t>count is very different from the expected count</a:t>
            </a:r>
          </a:p>
          <a:p>
            <a:r>
              <a:rPr lang="en-US" altLang="en-US" dirty="0"/>
              <a:t>Correlation does not imply causality</a:t>
            </a:r>
          </a:p>
          <a:p>
            <a:pPr lvl="1"/>
            <a:r>
              <a:rPr lang="en-US" altLang="en-US" dirty="0"/>
              <a:t># of hospitals and # of car-theft in a city are correlated</a:t>
            </a:r>
          </a:p>
          <a:p>
            <a:pPr lvl="1"/>
            <a:r>
              <a:rPr lang="en-US" altLang="en-US" dirty="0"/>
              <a:t>Both are causally linked to the third variable: population</a:t>
            </a:r>
          </a:p>
          <a:p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94173"/>
              </p:ext>
            </p:extLst>
          </p:nvPr>
        </p:nvGraphicFramePr>
        <p:xfrm>
          <a:off x="2843808" y="2132856"/>
          <a:ext cx="38884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132856"/>
                        <a:ext cx="388843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2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850106"/>
          </a:xfrm>
        </p:spPr>
        <p:txBody>
          <a:bodyPr>
            <a:normAutofit/>
          </a:bodyPr>
          <a:lstStyle/>
          <a:p>
            <a:r>
              <a:rPr lang="en-IN" dirty="0" smtClean="0"/>
              <a:t>Session#2 – Data Pre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Concept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Data Quality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Major task in Data </a:t>
            </a:r>
            <a:r>
              <a:rPr lang="en-IN" dirty="0" err="1" smtClean="0"/>
              <a:t>preprocessing</a:t>
            </a:r>
            <a:r>
              <a:rPr lang="en-IN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transformation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Data reduction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6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Presume you observe 100 people to see who deposits garbage in the can and who litters. You want to see if there is a difference based on gender?</a:t>
            </a:r>
            <a:br>
              <a:rPr lang="en-IN" dirty="0" smtClean="0"/>
            </a:br>
            <a:endParaRPr lang="en-IN" dirty="0" smtClean="0"/>
          </a:p>
          <a:p>
            <a:pPr lvl="2"/>
            <a:r>
              <a:rPr lang="en-IN" b="1" dirty="0" smtClean="0"/>
              <a:t>Male deposits garbage-42</a:t>
            </a:r>
          </a:p>
          <a:p>
            <a:pPr lvl="2"/>
            <a:r>
              <a:rPr lang="en-IN" b="1" dirty="0" smtClean="0"/>
              <a:t>Male litters 33</a:t>
            </a:r>
          </a:p>
          <a:p>
            <a:pPr lvl="2"/>
            <a:r>
              <a:rPr lang="en-IN" b="1" dirty="0" smtClean="0"/>
              <a:t>Female deposits garbage18 </a:t>
            </a:r>
          </a:p>
          <a:p>
            <a:pPr lvl="2"/>
            <a:r>
              <a:rPr lang="en-IN" b="1" dirty="0" smtClean="0"/>
              <a:t>Female litters 7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2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</a:p>
          <a:p>
            <a:pPr marL="0" indent="0">
              <a:buNone/>
            </a:pPr>
            <a:r>
              <a:rPr lang="en-IN" dirty="0" smtClean="0"/>
              <a:t>Null Hypothesis: No relation between gender and garbage deposit</a:t>
            </a:r>
          </a:p>
          <a:p>
            <a:pPr marL="0" indent="0">
              <a:buNone/>
            </a:pPr>
            <a:r>
              <a:rPr lang="en-IN" dirty="0" smtClean="0"/>
              <a:t>Alternate Hypothesis-Relation between gender and garbage deposit </a:t>
            </a:r>
          </a:p>
          <a:p>
            <a:pPr marL="0" indent="0">
              <a:buNone/>
            </a:pPr>
            <a:r>
              <a:rPr lang="en-IN" dirty="0" smtClean="0"/>
              <a:t>2. Create </a:t>
            </a:r>
            <a:r>
              <a:rPr lang="en-IN" dirty="0" err="1" smtClean="0"/>
              <a:t>Contigency</a:t>
            </a:r>
            <a:r>
              <a:rPr lang="en-IN" dirty="0" smtClean="0"/>
              <a:t> matrix </a:t>
            </a:r>
          </a:p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.Find Expected value =row total*column total/total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8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293096"/>
            <a:ext cx="8229600" cy="211683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23395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(15)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5744" y="23349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(10)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29040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(45)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744" y="2884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(30)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48272"/>
            <a:ext cx="7344816" cy="427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4.Apply chi square formula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39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340768"/>
            <a:ext cx="7344816" cy="52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5.Degree of freedom </a:t>
            </a:r>
            <a:r>
              <a:rPr lang="en-IN" dirty="0" smtClean="0"/>
              <a:t>is :</a:t>
            </a:r>
          </a:p>
          <a:p>
            <a:pPr lvl="1"/>
            <a:r>
              <a:rPr lang="en-IN" dirty="0"/>
              <a:t>(number of row – 1) * (number of column – 1</a:t>
            </a:r>
            <a:r>
              <a:rPr lang="en-IN" dirty="0" smtClean="0"/>
              <a:t>)</a:t>
            </a:r>
          </a:p>
          <a:p>
            <a:r>
              <a:rPr lang="en-IN" dirty="0" smtClean="0"/>
              <a:t>For this example degree of freedom is?</a:t>
            </a:r>
          </a:p>
          <a:p>
            <a:r>
              <a:rPr lang="en-IN" dirty="0" smtClean="0"/>
              <a:t>Answer is 1 as (2-1) * (2-1) </a:t>
            </a:r>
          </a:p>
          <a:p>
            <a:r>
              <a:rPr lang="en-IN" dirty="0"/>
              <a:t>For 1 degree of </a:t>
            </a:r>
            <a:r>
              <a:rPr lang="en-IN" dirty="0" smtClean="0"/>
              <a:t>freedom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6</a:t>
            </a:r>
            <a:r>
              <a:rPr lang="en-IN" b="1" dirty="0" smtClean="0"/>
              <a:t>.Significance level .05</a:t>
            </a:r>
          </a:p>
          <a:p>
            <a:pPr marL="0" indent="0">
              <a:buNone/>
            </a:pPr>
            <a:r>
              <a:rPr lang="en-IN" b="1" dirty="0" smtClean="0"/>
              <a:t>7.Compare </a:t>
            </a:r>
            <a:r>
              <a:rPr lang="el-GR" b="1" dirty="0"/>
              <a:t>χ</a:t>
            </a:r>
            <a:r>
              <a:rPr lang="en-IN" b="1" dirty="0"/>
              <a:t>2 </a:t>
            </a:r>
            <a:r>
              <a:rPr lang="en-IN" b="1" dirty="0" smtClean="0"/>
              <a:t>value </a:t>
            </a:r>
            <a:r>
              <a:rPr lang="en-IN" dirty="0" smtClean="0"/>
              <a:t>with the theoretical value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l-GR" dirty="0"/>
              <a:t>χ</a:t>
            </a:r>
            <a:r>
              <a:rPr lang="en-IN" dirty="0"/>
              <a:t>2 value </a:t>
            </a:r>
            <a:r>
              <a:rPr lang="en-IN" dirty="0" smtClean="0"/>
              <a:t>&gt;theoretical value then we can reject the null hypothesis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l-GR" dirty="0"/>
              <a:t>χ</a:t>
            </a:r>
            <a:r>
              <a:rPr lang="en-IN" dirty="0"/>
              <a:t>2 </a:t>
            </a:r>
            <a:r>
              <a:rPr lang="en-IN" dirty="0" smtClean="0"/>
              <a:t>value &lt;theoretical value –accept the null hypothesis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Here Since </a:t>
            </a:r>
            <a:r>
              <a:rPr lang="en-IN" dirty="0"/>
              <a:t>the computed value is </a:t>
            </a:r>
            <a:r>
              <a:rPr lang="en-IN" dirty="0" smtClean="0"/>
              <a:t>below this</a:t>
            </a:r>
            <a:r>
              <a:rPr lang="en-IN" dirty="0"/>
              <a:t>, </a:t>
            </a:r>
            <a:r>
              <a:rPr lang="en-IN" dirty="0" smtClean="0"/>
              <a:t>conclude </a:t>
            </a:r>
            <a:r>
              <a:rPr lang="en-IN" dirty="0"/>
              <a:t>that the two attributes are </a:t>
            </a:r>
            <a:r>
              <a:rPr lang="en-IN" dirty="0" smtClean="0"/>
              <a:t>not correlated i.e. there is no relation  between gender and garbage deposit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4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58156"/>
            <a:ext cx="6696744" cy="44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Example 2</a:t>
            </a:r>
          </a:p>
          <a:p>
            <a:r>
              <a:rPr lang="en-IN" dirty="0" smtClean="0"/>
              <a:t>You publish book in three different colour and see how many people take them or not is there a significant effect of colour?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89521"/>
              </p:ext>
            </p:extLst>
          </p:nvPr>
        </p:nvGraphicFramePr>
        <p:xfrm>
          <a:off x="1619672" y="3645023"/>
          <a:ext cx="6408710" cy="2592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641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Pink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Sum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Take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Don’t 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3871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3871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9028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277600" y="186624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240" y="185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4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rmAutofit/>
          </a:bodyPr>
          <a:lstStyle/>
          <a:p>
            <a:r>
              <a:rPr lang="en-IN" dirty="0" smtClean="0"/>
              <a:t>Value </a:t>
            </a:r>
            <a:r>
              <a:rPr lang="en-IN" dirty="0"/>
              <a:t>of </a:t>
            </a:r>
            <a:r>
              <a:rPr lang="el-GR" dirty="0" smtClean="0"/>
              <a:t>χ</a:t>
            </a:r>
            <a:r>
              <a:rPr lang="en-IN" dirty="0" smtClean="0"/>
              <a:t>2 is 15.28</a:t>
            </a:r>
          </a:p>
          <a:p>
            <a:r>
              <a:rPr lang="en-IN" dirty="0"/>
              <a:t>For </a:t>
            </a:r>
            <a:r>
              <a:rPr lang="en-IN" dirty="0" smtClean="0"/>
              <a:t>2 </a:t>
            </a:r>
            <a:r>
              <a:rPr lang="en-IN" dirty="0"/>
              <a:t>degree of freedom, the </a:t>
            </a:r>
            <a:r>
              <a:rPr lang="el-GR" dirty="0"/>
              <a:t>χ</a:t>
            </a:r>
            <a:r>
              <a:rPr lang="en-IN" dirty="0"/>
              <a:t>2 value needed to reject the hypothesis at the 0.001 significance level is </a:t>
            </a:r>
            <a:r>
              <a:rPr lang="en-IN" dirty="0" smtClean="0"/>
              <a:t>13.816</a:t>
            </a:r>
            <a:endParaRPr lang="en-IN" dirty="0"/>
          </a:p>
          <a:p>
            <a:r>
              <a:rPr lang="en-IN" dirty="0"/>
              <a:t>Since the computed value is above this, we can </a:t>
            </a:r>
            <a:r>
              <a:rPr lang="en-IN" dirty="0" smtClean="0"/>
              <a:t>reject the </a:t>
            </a:r>
            <a:r>
              <a:rPr lang="en-IN" dirty="0"/>
              <a:t>hypothesis that </a:t>
            </a:r>
            <a:r>
              <a:rPr lang="en-IN" dirty="0" smtClean="0"/>
              <a:t>colour of the book wont affect the sell and </a:t>
            </a:r>
            <a:r>
              <a:rPr lang="en-IN" dirty="0"/>
              <a:t>conclude that the two attributes are (strongly) </a:t>
            </a:r>
            <a:r>
              <a:rPr lang="en-IN" dirty="0" smtClean="0"/>
              <a:t>correlated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617"/>
            <a:ext cx="6984776" cy="850106"/>
          </a:xfrm>
        </p:spPr>
        <p:txBody>
          <a:bodyPr/>
          <a:lstStyle/>
          <a:p>
            <a:r>
              <a:rPr lang="en-IN" b="1" dirty="0"/>
              <a:t>Correlation Coefficient for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For numeric attributes, we can evaluate the correlation between two attributes, A and B, by computing the correlation coefficient (also known as Pearson’s product moment coefficient, named after its </a:t>
            </a:r>
            <a:r>
              <a:rPr lang="en-IN" dirty="0" err="1"/>
              <a:t>inventer</a:t>
            </a:r>
            <a:r>
              <a:rPr lang="en-IN" dirty="0"/>
              <a:t>, Karl Pearson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n=no of tuples</a:t>
            </a:r>
          </a:p>
          <a:p>
            <a:r>
              <a:rPr lang="en-IN" dirty="0" err="1"/>
              <a:t>ai</a:t>
            </a:r>
            <a:r>
              <a:rPr lang="en-IN" dirty="0"/>
              <a:t> and bi are the respective values of A and B in tuple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               respective mean values of A and B,  </a:t>
            </a:r>
          </a:p>
          <a:p>
            <a:r>
              <a:rPr lang="en-IN" dirty="0"/>
              <a:t>                respective standard deviations of A and B</a:t>
            </a:r>
          </a:p>
          <a:p>
            <a:r>
              <a:rPr lang="en-IN" dirty="0"/>
              <a:t>             sum of the </a:t>
            </a:r>
            <a:r>
              <a:rPr lang="en-IN" dirty="0" smtClean="0"/>
              <a:t>AB cross-product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5519" y="3043039"/>
            <a:ext cx="3705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4353668"/>
            <a:ext cx="1098950" cy="3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4785146"/>
            <a:ext cx="100012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448" y="5145186"/>
            <a:ext cx="9628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44408" y="6126163"/>
            <a:ext cx="4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9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If </a:t>
            </a:r>
            <a:r>
              <a:rPr lang="en-IN" dirty="0" err="1"/>
              <a:t>rA,B</a:t>
            </a:r>
            <a:r>
              <a:rPr lang="en-IN" dirty="0"/>
              <a:t> is greater than 0, then A and B are positively correlated, </a:t>
            </a:r>
            <a:r>
              <a:rPr lang="en-IN" dirty="0" smtClean="0"/>
              <a:t>i.e.  </a:t>
            </a:r>
            <a:r>
              <a:rPr lang="en-IN" dirty="0"/>
              <a:t>the values of A increase as the values of B </a:t>
            </a:r>
            <a:r>
              <a:rPr lang="en-IN" dirty="0" smtClean="0"/>
              <a:t>increase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higher the value, the stronger the correlation (i.e., the more each attribute implies the other)</a:t>
            </a:r>
          </a:p>
          <a:p>
            <a:r>
              <a:rPr lang="en-IN" dirty="0"/>
              <a:t>Hence, a higher value may indicate that A (or B) may be removed as a redundancy</a:t>
            </a:r>
          </a:p>
          <a:p>
            <a:r>
              <a:rPr lang="en-IN" dirty="0"/>
              <a:t>If the resulting value is equal to 0, then A and B are independent and there is no correlation between </a:t>
            </a:r>
            <a:r>
              <a:rPr lang="en-IN" dirty="0" smtClean="0"/>
              <a:t>them</a:t>
            </a:r>
            <a:endParaRPr lang="en-IN" dirty="0"/>
          </a:p>
          <a:p>
            <a:r>
              <a:rPr lang="en-IN" dirty="0"/>
              <a:t>If the resulting value is less than 0, then A and B are negatively correlated, where the values of one attribute increase as the values of the other attribute </a:t>
            </a:r>
            <a:r>
              <a:rPr lang="en-IN" dirty="0" smtClean="0"/>
              <a:t>decrease</a:t>
            </a:r>
            <a:endParaRPr lang="en-IN" dirty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4404" y="476672"/>
            <a:ext cx="7272808" cy="850106"/>
          </a:xfrm>
        </p:spPr>
        <p:txBody>
          <a:bodyPr/>
          <a:lstStyle/>
          <a:p>
            <a:r>
              <a:rPr lang="en-IN" b="1" dirty="0"/>
              <a:t>Correlation Coefficient for Numeric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8384" y="63093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US" b="1" dirty="0" smtClean="0"/>
              <a:t>Preprocessing </a:t>
            </a:r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r>
              <a:rPr lang="en-IN" dirty="0"/>
              <a:t>To improve data </a:t>
            </a:r>
            <a:r>
              <a:rPr lang="en-IN" dirty="0" smtClean="0"/>
              <a:t>quality</a:t>
            </a:r>
          </a:p>
          <a:p>
            <a:endParaRPr lang="en-IN" dirty="0"/>
          </a:p>
          <a:p>
            <a:r>
              <a:rPr lang="en-IN" dirty="0"/>
              <a:t>To modify data to better fit specific data mining technique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Covariance is similar to correlation </a:t>
            </a:r>
          </a:p>
          <a:p>
            <a:r>
              <a:rPr lang="en-IN" dirty="0"/>
              <a:t>Consider two numeric attributes A and B, and a set of n observations {(a1,b1),.., (</a:t>
            </a:r>
            <a:r>
              <a:rPr lang="en-IN" dirty="0" err="1"/>
              <a:t>an,bn</a:t>
            </a:r>
            <a:r>
              <a:rPr lang="en-IN" dirty="0"/>
              <a:t>)}. </a:t>
            </a:r>
          </a:p>
          <a:p>
            <a:r>
              <a:rPr lang="en-IN" dirty="0"/>
              <a:t>The mean values of A and B, respectively, are also known as the expected values on A and B,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covariance between A and B is defined as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357694"/>
            <a:ext cx="1924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4392222"/>
            <a:ext cx="1704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5" y="5603329"/>
            <a:ext cx="4324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27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It can also be shown as: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Positive covariance- if             &gt;0, then both A and B tend to be larger than their expected value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Negative covariance – if             &lt;0 , if A is larger than its expected value B is likely to be smaller than its expected valued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Independence              =0</a:t>
            </a:r>
          </a:p>
          <a:p>
            <a:endParaRPr lang="en-IN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2204864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95835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4180507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5876" y="5620667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3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88" y="1337118"/>
            <a:ext cx="8229600" cy="709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</a:p>
          <a:p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8675" y="1924787"/>
            <a:ext cx="4032448" cy="192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3796980"/>
            <a:ext cx="8229600" cy="2728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table shows the stock prices of two companies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If the stocks are affected by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the same industry trends, will their prices rise or fall together?</a:t>
            </a:r>
          </a:p>
          <a:p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33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33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3300" dirty="0" smtClean="0">
                <a:solidFill>
                  <a:schemeClr val="tx2">
                    <a:lumMod val="50000"/>
                  </a:schemeClr>
                </a:solidFill>
              </a:rPr>
              <a:t>Therefore</a:t>
            </a:r>
            <a:r>
              <a:rPr lang="en-IN" sz="3300" dirty="0">
                <a:solidFill>
                  <a:schemeClr val="tx2">
                    <a:lumMod val="50000"/>
                  </a:schemeClr>
                </a:solidFill>
              </a:rPr>
              <a:t>, given the positive covariance we can say that stock prices for both companies rise together.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898" y="4686312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7035" y="4581128"/>
            <a:ext cx="4219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3760" y="5105003"/>
            <a:ext cx="6686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66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429000"/>
            <a:ext cx="6120680" cy="850106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6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Transformation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Data are transformed or consolidated into forms appropriate for mining</a:t>
            </a:r>
          </a:p>
          <a:p>
            <a:r>
              <a:rPr lang="en-IN" dirty="0"/>
              <a:t>Strategies for data transformation:</a:t>
            </a:r>
          </a:p>
          <a:p>
            <a:pPr lvl="1"/>
            <a:r>
              <a:rPr lang="en-IN" dirty="0"/>
              <a:t>Smoothing-remove noise from the data </a:t>
            </a:r>
          </a:p>
          <a:p>
            <a:pPr lvl="2"/>
            <a:r>
              <a:rPr lang="en-IN" dirty="0"/>
              <a:t>Binning , regression and clustering</a:t>
            </a:r>
          </a:p>
          <a:p>
            <a:pPr lvl="1"/>
            <a:r>
              <a:rPr lang="en-IN" dirty="0"/>
              <a:t>Attribute </a:t>
            </a:r>
            <a:r>
              <a:rPr lang="en-IN" dirty="0" smtClean="0"/>
              <a:t>construction / selection </a:t>
            </a:r>
            <a:r>
              <a:rPr lang="en-IN" dirty="0"/>
              <a:t>(or feature construction)</a:t>
            </a:r>
          </a:p>
          <a:p>
            <a:pPr lvl="1"/>
            <a:r>
              <a:rPr lang="en-IN" dirty="0"/>
              <a:t>Aggregation</a:t>
            </a:r>
          </a:p>
          <a:p>
            <a:pPr lvl="1"/>
            <a:r>
              <a:rPr lang="en-IN" dirty="0" smtClean="0"/>
              <a:t>Concept hierarchy generation for nominal data</a:t>
            </a:r>
            <a:endParaRPr lang="en-IN" dirty="0"/>
          </a:p>
          <a:p>
            <a:pPr lvl="2"/>
            <a:r>
              <a:rPr lang="en-IN" dirty="0" smtClean="0"/>
              <a:t>E.g. </a:t>
            </a:r>
            <a:r>
              <a:rPr lang="en-IN" dirty="0"/>
              <a:t>attributes such as street can be generalized to higher-level concepts, like city or </a:t>
            </a:r>
            <a:r>
              <a:rPr lang="en-IN" dirty="0" smtClean="0"/>
              <a:t>country</a:t>
            </a:r>
          </a:p>
          <a:p>
            <a:pPr lvl="1"/>
            <a:r>
              <a:rPr lang="en-IN" dirty="0"/>
              <a:t>Normalization</a:t>
            </a:r>
          </a:p>
          <a:p>
            <a:pPr lvl="2"/>
            <a:r>
              <a:rPr lang="en-IN" dirty="0"/>
              <a:t>where the attribute data are scaled so as to fall within a smaller range, such as -1.0 to 1.0, or 0.0 to 1.0</a:t>
            </a:r>
          </a:p>
          <a:p>
            <a:pPr lvl="1"/>
            <a:r>
              <a:rPr lang="en-IN" dirty="0"/>
              <a:t>Discretization</a:t>
            </a:r>
          </a:p>
          <a:p>
            <a:pPr lvl="2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divide the range of continuous attribute into intervals</a:t>
            </a:r>
            <a:r>
              <a:rPr lang="en-US" dirty="0" smtClean="0"/>
              <a:t>. Numerous </a:t>
            </a:r>
            <a:r>
              <a:rPr lang="en-US" dirty="0"/>
              <a:t>continuous attribute values are replaced by small interval labels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All the methods can be applied recursively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</a:t>
            </a:r>
          </a:p>
          <a:p>
            <a:pPr lvl="2">
              <a:lnSpc>
                <a:spcPct val="120000"/>
              </a:lnSpc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top-down split or bottom-up merge)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(supervised, top-down split)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Correlation </a:t>
            </a:r>
            <a:r>
              <a:rPr lang="en-US" altLang="en-US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8373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Discretization: Binning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06708" y="131959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 of equal size: </a:t>
            </a:r>
            <a:r>
              <a:rPr lang="en-US" altLang="en-US" dirty="0">
                <a:solidFill>
                  <a:srgbClr val="3951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grid</a:t>
            </a:r>
            <a:endParaRPr lang="en-US" altLang="en-US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lowest and highest values of the attribute, the width of intervals will be: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handled well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Equal-depth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categorical attributes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1755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Equal width -Binning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52" y="2641736"/>
            <a:ext cx="6707832" cy="335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74145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08095"/>
            <a:ext cx="5040560" cy="759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76960" y="1669680"/>
              <a:ext cx="6706800" cy="370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600" y="1660320"/>
                <a:ext cx="672552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7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moothening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Binning by Mean</a:t>
            </a:r>
          </a:p>
          <a:p>
            <a:pPr marL="0" indent="0">
              <a:buNone/>
            </a:pPr>
            <a:r>
              <a:rPr lang="en-IN" sz="2400" dirty="0" smtClean="0"/>
              <a:t>Bin1: 5,10,11,13,35,50,55,72  Mean=31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Bin2:  92 </a:t>
            </a:r>
          </a:p>
          <a:p>
            <a:pPr marL="0" indent="0">
              <a:buNone/>
            </a:pPr>
            <a:r>
              <a:rPr lang="en-IN" sz="2400" dirty="0" smtClean="0"/>
              <a:t>Bin3:204,215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Binning by Median </a:t>
            </a:r>
            <a:r>
              <a:rPr lang="en-IN" sz="2400" dirty="0" err="1" smtClean="0"/>
              <a:t>Median</a:t>
            </a:r>
            <a:r>
              <a:rPr lang="en-IN" sz="2400" dirty="0" smtClean="0"/>
              <a:t> =24</a:t>
            </a:r>
          </a:p>
          <a:p>
            <a:pPr marL="0" indent="0">
              <a:buNone/>
            </a:pPr>
            <a:r>
              <a:rPr lang="en-IN" sz="2400" dirty="0" smtClean="0"/>
              <a:t>Bin1:all the values are 24</a:t>
            </a:r>
          </a:p>
          <a:p>
            <a:pPr marL="0" indent="0">
              <a:buNone/>
            </a:pPr>
            <a:r>
              <a:rPr lang="en-IN" sz="2400" dirty="0" smtClean="0"/>
              <a:t>Bin2:92</a:t>
            </a:r>
          </a:p>
          <a:p>
            <a:pPr marL="0" indent="0">
              <a:buNone/>
            </a:pPr>
            <a:r>
              <a:rPr lang="en-IN" sz="2400" dirty="0" smtClean="0"/>
              <a:t>Bin3:210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Binning by </a:t>
            </a:r>
            <a:r>
              <a:rPr lang="en-IN" sz="2400" b="1" dirty="0" err="1" smtClean="0"/>
              <a:t>boundries</a:t>
            </a:r>
            <a:r>
              <a:rPr lang="en-IN" sz="2400" b="1" dirty="0" smtClean="0"/>
              <a:t> </a:t>
            </a:r>
          </a:p>
          <a:p>
            <a:pPr marL="0" indent="0">
              <a:buNone/>
            </a:pPr>
            <a:r>
              <a:rPr lang="en-IN" sz="2400" b="1" dirty="0" smtClean="0"/>
              <a:t>Bin1 :5,5,5,5,5,72,72,72</a:t>
            </a:r>
          </a:p>
          <a:p>
            <a:pPr marL="0" indent="0">
              <a:buNone/>
            </a:pPr>
            <a:r>
              <a:rPr lang="en-IN" sz="2400" b="1" dirty="0" smtClean="0"/>
              <a:t>Bin2:92</a:t>
            </a:r>
          </a:p>
          <a:p>
            <a:pPr marL="0" indent="0">
              <a:buNone/>
            </a:pPr>
            <a:r>
              <a:rPr lang="en-IN" sz="2400" b="1" dirty="0" smtClean="0"/>
              <a:t>Bin:204,215</a:t>
            </a:r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96703"/>
            <a:ext cx="2714625" cy="952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27080" y="1669680"/>
              <a:ext cx="6438600" cy="417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720" y="1660320"/>
                <a:ext cx="6457320" cy="41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Binning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" y="1700808"/>
            <a:ext cx="4726868" cy="394989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Example: For the data set {4,8,15,21,21,24,25,28,34</a:t>
            </a:r>
            <a:r>
              <a:rPr lang="en-IN" dirty="0"/>
              <a:t>}</a:t>
            </a:r>
          </a:p>
          <a:p>
            <a:r>
              <a:rPr lang="en-IN" dirty="0"/>
              <a:t>Partition into equal – frequency </a:t>
            </a:r>
            <a:r>
              <a:rPr lang="en-IN" dirty="0" smtClean="0"/>
              <a:t>bins would be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Smoothing </a:t>
            </a:r>
            <a:r>
              <a:rPr lang="en-IN" dirty="0"/>
              <a:t>by bin </a:t>
            </a:r>
            <a:r>
              <a:rPr lang="en-IN" dirty="0" smtClean="0"/>
              <a:t>mean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3675757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4,8,15</a:t>
            </a:r>
          </a:p>
          <a:p>
            <a:r>
              <a:rPr lang="en-IN" dirty="0"/>
              <a:t>Bin2: 21,21,24</a:t>
            </a:r>
          </a:p>
          <a:p>
            <a:r>
              <a:rPr lang="en-IN" dirty="0"/>
              <a:t>Bin3: 25,28,34</a:t>
            </a:r>
          </a:p>
          <a:p>
            <a:pPr algn="ctr"/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9882" y="4725144"/>
            <a:ext cx="4401657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IN" sz="2700" dirty="0"/>
              <a:t>Smoothing by bins boundaries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309758" y="5377595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9,9,9</a:t>
            </a:r>
          </a:p>
          <a:p>
            <a:r>
              <a:rPr lang="en-IN" dirty="0"/>
              <a:t>Bin2: 22,22,22</a:t>
            </a:r>
            <a:br>
              <a:rPr lang="en-IN" dirty="0"/>
            </a:br>
            <a:r>
              <a:rPr lang="en-IN" dirty="0"/>
              <a:t>Bin3: 29,29,29</a:t>
            </a:r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652120" y="5380302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4,4,15</a:t>
            </a:r>
          </a:p>
          <a:p>
            <a:r>
              <a:rPr lang="en-IN" dirty="0"/>
              <a:t>Bin2: 21,21,24</a:t>
            </a:r>
          </a:p>
          <a:p>
            <a:r>
              <a:rPr lang="en-IN" dirty="0"/>
              <a:t>Bin3: 25,25,34</a:t>
            </a:r>
          </a:p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009160" y="758880"/>
              <a:ext cx="6251400" cy="4019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800" y="749520"/>
                <a:ext cx="6270120" cy="40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616624" cy="850106"/>
          </a:xfrm>
        </p:spPr>
        <p:txBody>
          <a:bodyPr/>
          <a:lstStyle/>
          <a:p>
            <a:r>
              <a:rPr lang="en-IN" b="1" dirty="0" smtClean="0"/>
              <a:t>Why Data </a:t>
            </a:r>
            <a:r>
              <a:rPr lang="en-US" b="1" dirty="0"/>
              <a:t>Preprocessing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in the Real World Is Dirty: Lots of potentially incorrect data, e.g., instrument faulty, human or computer error, transmission </a:t>
            </a:r>
            <a:r>
              <a:rPr lang="en-IN" dirty="0" smtClean="0"/>
              <a:t>error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incomplete</a:t>
            </a:r>
            <a:r>
              <a:rPr lang="en-IN" dirty="0"/>
              <a:t>: lacking attribute values, lacking certain attributes of interest, or containing only aggregate </a:t>
            </a:r>
            <a:r>
              <a:rPr lang="en-IN" dirty="0" smtClean="0"/>
              <a:t>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Occupation = “ ” (missing data</a:t>
            </a:r>
            <a:r>
              <a:rPr lang="en-IN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noisy: containing noise, errors, or </a:t>
            </a:r>
            <a:r>
              <a:rPr lang="en-IN" dirty="0" smtClean="0"/>
              <a:t>outliers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Salary = “−10” (an error</a:t>
            </a:r>
            <a:r>
              <a:rPr lang="en-IN" dirty="0" smtClean="0"/>
              <a:t>)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inconsistent: containing discrepancies in codes or names, e.g</a:t>
            </a:r>
            <a:r>
              <a:rPr lang="en-IN" dirty="0" smtClean="0"/>
              <a:t>.,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Age </a:t>
            </a:r>
            <a:r>
              <a:rPr lang="en-IN" dirty="0"/>
              <a:t>= “42”, Birthday = “03/07/2010”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Was rating “1, 2, 3”, now rating “A, B, C”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discrepancy between duplicate </a:t>
            </a:r>
            <a:r>
              <a:rPr lang="en-IN" dirty="0" smtClean="0"/>
              <a:t>records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Intentional (e.g., disguised missing data</a:t>
            </a:r>
            <a:r>
              <a:rPr lang="en-IN" dirty="0" smtClean="0"/>
              <a:t>)</a:t>
            </a:r>
            <a:endParaRPr lang="en-I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Jan</a:t>
            </a:r>
            <a:r>
              <a:rPr lang="en-IN" dirty="0"/>
              <a:t>. 1 as everyone’s birthday?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40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Transforming the data to fall within a smaller or common range such as [-1, 1] or [0.0, 1.0]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Various methods</a:t>
            </a:r>
          </a:p>
          <a:p>
            <a:pPr lvl="1"/>
            <a:r>
              <a:rPr lang="en-IN" dirty="0"/>
              <a:t>Min-max normalization</a:t>
            </a:r>
          </a:p>
          <a:p>
            <a:pPr lvl="1"/>
            <a:r>
              <a:rPr lang="en-IN" dirty="0"/>
              <a:t>Decimal scaling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Suppose </a:t>
            </a:r>
            <a:r>
              <a:rPr lang="en-IN" dirty="0"/>
              <a:t>the minimum and maximum value for an attribute profit(P) are </a:t>
            </a:r>
            <a:r>
              <a:rPr lang="en-IN" dirty="0" err="1"/>
              <a:t>Rs</a:t>
            </a:r>
            <a:r>
              <a:rPr lang="en-IN" dirty="0"/>
              <a:t>. 10, 000 and </a:t>
            </a:r>
            <a:r>
              <a:rPr lang="en-IN" dirty="0" err="1"/>
              <a:t>Rs</a:t>
            </a:r>
            <a:r>
              <a:rPr lang="en-IN" dirty="0"/>
              <a:t>. 100, 000. We want to plot the profit in the range [0, 1].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Using min-max normalization the value of </a:t>
            </a:r>
            <a:r>
              <a:rPr lang="en-IN" dirty="0" err="1"/>
              <a:t>Rs</a:t>
            </a:r>
            <a:r>
              <a:rPr lang="en-IN" dirty="0"/>
              <a:t>. 20, 000 for attribute profit can be plotted to: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71876"/>
            <a:ext cx="51934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https://media.geeksforgeeks.org/wp-content/uploads/20200124222113/CodeCogsEqn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60" y="5373217"/>
            <a:ext cx="2505075" cy="50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971600" y="6099119"/>
            <a:ext cx="7344816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750"/>
              </a:spcAf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hence, we get the value of v’ as 0.11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19880" y="0"/>
              <a:ext cx="7269120" cy="6161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520" y="-9360"/>
                <a:ext cx="7287840" cy="61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2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Normalization by decimal scaling normalizes by moving the decimal point of values  of attribute A</a:t>
            </a:r>
          </a:p>
          <a:p>
            <a:r>
              <a:rPr lang="en-IN" dirty="0"/>
              <a:t>The number of decimal points moved depends on the maximum absolute value of A</a:t>
            </a:r>
          </a:p>
          <a:p>
            <a:r>
              <a:rPr lang="en-IN" dirty="0"/>
              <a:t>A value, vi , of A is normalized to     by computing                    where j is the smallest integer such that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  <a:endParaRPr lang="en-IN" b="1" dirty="0"/>
          </a:p>
          <a:p>
            <a:pPr fontAlgn="base"/>
            <a:r>
              <a:rPr lang="en-US" i="1" dirty="0"/>
              <a:t>Let the input data is: -10, 201, 301, -401, 501, 601, 701</a:t>
            </a:r>
          </a:p>
          <a:p>
            <a:pPr fontAlgn="base"/>
            <a:r>
              <a:rPr lang="en-US" i="1" dirty="0"/>
              <a:t>To normalize the above data,</a:t>
            </a:r>
            <a:br>
              <a:rPr lang="en-US" i="1" dirty="0"/>
            </a:br>
            <a:r>
              <a:rPr lang="en-US" b="1" i="1" dirty="0"/>
              <a:t>Step 1:</a:t>
            </a:r>
            <a:r>
              <a:rPr lang="en-US" i="1" dirty="0"/>
              <a:t> Maximum absolute value in given data(m): 701</a:t>
            </a:r>
            <a:br>
              <a:rPr lang="en-US" i="1" dirty="0"/>
            </a:br>
            <a:r>
              <a:rPr lang="en-US" b="1" i="1" dirty="0"/>
              <a:t>Step 2: </a:t>
            </a:r>
            <a:r>
              <a:rPr lang="en-US" i="1" dirty="0"/>
              <a:t>Divide the given data by 1000 (</a:t>
            </a:r>
            <a:r>
              <a:rPr lang="en-US" i="1" dirty="0" err="1"/>
              <a:t>i.e</a:t>
            </a:r>
            <a:r>
              <a:rPr lang="en-US" i="1" dirty="0"/>
              <a:t> j=3)</a:t>
            </a:r>
          </a:p>
          <a:p>
            <a:pPr fontAlgn="base"/>
            <a:r>
              <a:rPr lang="en-US" b="1" i="1" dirty="0"/>
              <a:t>Result: </a:t>
            </a:r>
            <a:r>
              <a:rPr lang="en-US" i="1" dirty="0"/>
              <a:t>The normalized data is: -0.01, 0.201, 0.301, -0.401, 0.501, 0.601, 0.701</a:t>
            </a:r>
          </a:p>
          <a:p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80928"/>
            <a:ext cx="285752" cy="4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ecima Scal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08920"/>
            <a:ext cx="792089" cy="80745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205800" y="3107520"/>
              <a:ext cx="4786920" cy="328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6440" y="3098160"/>
                <a:ext cx="480564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20" y="3429000"/>
            <a:ext cx="4590510" cy="637580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R</a:t>
            </a:r>
            <a:r>
              <a:rPr lang="en-IN" dirty="0" smtClean="0"/>
              <a:t>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6544"/>
          </a:xfrm>
        </p:spPr>
        <p:txBody>
          <a:bodyPr>
            <a:normAutofit/>
          </a:bodyPr>
          <a:lstStyle/>
          <a:p>
            <a:r>
              <a:rPr lang="en-IN" dirty="0"/>
              <a:t>Data reduction </a:t>
            </a:r>
            <a:r>
              <a:rPr lang="en-IN" dirty="0" smtClean="0"/>
              <a:t>obtain </a:t>
            </a:r>
            <a:r>
              <a:rPr lang="en-IN" dirty="0"/>
              <a:t>a reduced representation of the data set that is much smaller in volume, but yet produces (almost)same analytical results</a:t>
            </a:r>
          </a:p>
          <a:p>
            <a:r>
              <a:rPr lang="en-IN" dirty="0"/>
              <a:t>Why data reduction?</a:t>
            </a:r>
          </a:p>
          <a:p>
            <a:pPr lvl="1"/>
            <a:r>
              <a:rPr lang="en-IN" dirty="0" smtClean="0"/>
              <a:t>long </a:t>
            </a:r>
            <a:r>
              <a:rPr lang="en-IN" dirty="0"/>
              <a:t>time to run on the complete data </a:t>
            </a:r>
            <a:r>
              <a:rPr lang="en-IN" dirty="0" smtClean="0"/>
              <a:t>set</a:t>
            </a:r>
          </a:p>
          <a:p>
            <a:pPr lvl="1"/>
            <a:r>
              <a:rPr lang="en-IN" dirty="0" smtClean="0"/>
              <a:t>reduce </a:t>
            </a:r>
            <a:r>
              <a:rPr lang="en-IN" dirty="0"/>
              <a:t>the storage space required </a:t>
            </a:r>
            <a:endParaRPr lang="en-IN" dirty="0" smtClean="0"/>
          </a:p>
          <a:p>
            <a:pPr lvl="1"/>
            <a:r>
              <a:rPr lang="en-IN" dirty="0"/>
              <a:t>Speed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removes redundant features. </a:t>
            </a:r>
          </a:p>
        </p:txBody>
      </p:sp>
    </p:spTree>
    <p:extLst>
      <p:ext uri="{BB962C8B-B14F-4D97-AF65-F5344CB8AC3E}">
        <p14:creationId xmlns:p14="http://schemas.microsoft.com/office/powerpoint/2010/main" val="27420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 technique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2565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 reduction strategies</a:t>
            </a:r>
          </a:p>
          <a:p>
            <a:pPr lvl="1"/>
            <a:r>
              <a:rPr lang="en-IN" dirty="0" smtClean="0"/>
              <a:t>Dimensionality reduction, e.g., remove unimportant attributes</a:t>
            </a:r>
          </a:p>
          <a:p>
            <a:pPr lvl="2"/>
            <a:r>
              <a:rPr lang="en-IN" dirty="0" smtClean="0"/>
              <a:t>Wavelet transforms</a:t>
            </a:r>
          </a:p>
          <a:p>
            <a:pPr lvl="2"/>
            <a:r>
              <a:rPr lang="en-IN" dirty="0" smtClean="0"/>
              <a:t>Principal Components Analysis (PCA)</a:t>
            </a:r>
          </a:p>
          <a:p>
            <a:pPr lvl="2"/>
            <a:r>
              <a:rPr lang="en-IN" dirty="0" smtClean="0"/>
              <a:t>Feature or attribute subset selection</a:t>
            </a:r>
          </a:p>
          <a:p>
            <a:pPr lvl="1"/>
            <a:r>
              <a:rPr lang="en-IN" dirty="0" err="1" smtClean="0"/>
              <a:t>Numerosity</a:t>
            </a:r>
            <a:r>
              <a:rPr lang="en-IN" dirty="0" smtClean="0"/>
              <a:t> reduction (some simply call it: Data Reduction)</a:t>
            </a:r>
          </a:p>
          <a:p>
            <a:pPr lvl="2"/>
            <a:r>
              <a:rPr lang="en-IN" dirty="0" smtClean="0"/>
              <a:t>Regression and Log-Linear Models</a:t>
            </a:r>
          </a:p>
          <a:p>
            <a:pPr lvl="2"/>
            <a:r>
              <a:rPr lang="en-IN" dirty="0" smtClean="0"/>
              <a:t>Histograms, clustering, sampling</a:t>
            </a:r>
          </a:p>
          <a:p>
            <a:pPr lvl="2"/>
            <a:r>
              <a:rPr lang="en-IN" dirty="0" smtClean="0"/>
              <a:t>Data cube aggregation</a:t>
            </a:r>
          </a:p>
          <a:p>
            <a:pPr lvl="1"/>
            <a:r>
              <a:rPr lang="en-IN" dirty="0" smtClean="0"/>
              <a:t>Data compression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2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 -Wavelet Transforms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568952" cy="5328592"/>
          </a:xfrm>
        </p:spPr>
        <p:txBody>
          <a:bodyPr>
            <a:normAutofit/>
          </a:bodyPr>
          <a:lstStyle/>
          <a:p>
            <a:r>
              <a:rPr lang="en-IN" dirty="0" smtClean="0"/>
              <a:t>Discrete wavelet transform (DWT) is helps to compress a data. It is applicable linear signal processing, image compression</a:t>
            </a:r>
          </a:p>
          <a:p>
            <a:r>
              <a:rPr lang="en-IN" dirty="0" smtClean="0"/>
              <a:t>Compressed approximation: store only a small fraction of the strongest of the wavelet coefficients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34560" y="4741560"/>
              <a:ext cx="955800" cy="79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720" y="4678200"/>
                <a:ext cx="98748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232800" y="4456080"/>
              <a:ext cx="1402200" cy="1196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960" y="4392360"/>
                <a:ext cx="143388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277520" y="4518360"/>
              <a:ext cx="446760" cy="857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1680" y="4455000"/>
                <a:ext cx="4784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3929040" y="4321800"/>
              <a:ext cx="420120" cy="179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3200" y="4258440"/>
                <a:ext cx="451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491480" y="1607400"/>
              <a:ext cx="7018920" cy="4581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2120" y="1598040"/>
                <a:ext cx="703764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96" y="381545"/>
            <a:ext cx="4806534" cy="6375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Principal Components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61269"/>
            <a:ext cx="8352928" cy="20083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Find a projection that captures the largest amount of variation in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</a:t>
            </a:r>
            <a:r>
              <a:rPr lang="en-US" altLang="en-US" dirty="0" smtClean="0"/>
              <a:t>reduction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IN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115616" y="3402716"/>
            <a:ext cx="6768752" cy="2690580"/>
            <a:chOff x="2045155" y="2881752"/>
            <a:chExt cx="4409168" cy="3618622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045155" y="2881752"/>
              <a:ext cx="502703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2664606" y="2951126"/>
              <a:ext cx="0" cy="2953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664606" y="5904827"/>
              <a:ext cx="341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2680568" y="4315608"/>
              <a:ext cx="3256054" cy="157316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3350932" y="5237747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702075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3111516" y="556415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3877646" y="5105758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686114" y="5223478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404361" y="520920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4244750" y="558020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3957451" y="546070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196867" y="485248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947036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5425868" y="440657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3494581" y="5608744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4532049" y="482216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4883192" y="44957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3925529" y="4866751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Oval 33"/>
            <p:cNvSpPr>
              <a:spLocks noChangeArrowheads="1"/>
            </p:cNvSpPr>
            <p:nvPr/>
          </p:nvSpPr>
          <p:spPr bwMode="auto">
            <a:xfrm>
              <a:off x="4691659" y="4645580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835309" y="525380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880081" y="4279935"/>
              <a:ext cx="2906906" cy="1794338"/>
            </a:xfrm>
            <a:custGeom>
              <a:avLst/>
              <a:gdLst>
                <a:gd name="T0" fmla="*/ 15923141 w 1457"/>
                <a:gd name="T1" fmla="*/ 2147483647 h 968"/>
                <a:gd name="T2" fmla="*/ 843876607 w 1457"/>
                <a:gd name="T3" fmla="*/ 1742070491 h 968"/>
                <a:gd name="T4" fmla="*/ 2147483647 w 1457"/>
                <a:gd name="T5" fmla="*/ 594433779 h 968"/>
                <a:gd name="T6" fmla="*/ 2147483647 w 1457"/>
                <a:gd name="T7" fmla="*/ 92773577 h 968"/>
                <a:gd name="T8" fmla="*/ 2147483647 w 1457"/>
                <a:gd name="T9" fmla="*/ 1133891860 h 968"/>
                <a:gd name="T10" fmla="*/ 2147483647 w 1457"/>
                <a:gd name="T11" fmla="*/ 2147483647 h 968"/>
                <a:gd name="T12" fmla="*/ 748343745 w 1457"/>
                <a:gd name="T13" fmla="*/ 2147483647 h 968"/>
                <a:gd name="T14" fmla="*/ 15923141 w 1457"/>
                <a:gd name="T15" fmla="*/ 2147483647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3271126" y="581742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5951620" y="5962090"/>
              <a:ext cx="502703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6032416" y="3907343"/>
              <a:ext cx="383011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3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Another way to reduce dimensionality of data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Redundant attributes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Duplicate much or all of the information contained in one or more other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E.g., purchase price of a product and the amount of sales tax paid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Irrelevant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Contain no information that is useful for the data mining task at hand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E.g., students' ID is often irrelevant to the task of predicting students' GPA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15090"/>
            <a:ext cx="5915025" cy="330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cs typeface="Times New Roman" panose="02020603050405020304" pitchFamily="18" charset="0"/>
              </a:rPr>
              <a:t>Attribute Subset Selection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943225" y="3557588"/>
            <a:ext cx="900113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788" b="1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966444" y="4866680"/>
            <a:ext cx="184731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788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26" y="430535"/>
            <a:ext cx="3766919" cy="47818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Heuristic Search in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 attributes, there are 2</a:t>
            </a:r>
            <a:r>
              <a:rPr lang="en-US" baseline="30000" dirty="0"/>
              <a:t>n </a:t>
            </a:r>
            <a:r>
              <a:rPr lang="en-US" dirty="0"/>
              <a:t>possible subsets</a:t>
            </a:r>
          </a:p>
          <a:p>
            <a:r>
              <a:rPr lang="en-IN" dirty="0" smtClean="0"/>
              <a:t>Typical </a:t>
            </a:r>
            <a:r>
              <a:rPr lang="en-IN" dirty="0"/>
              <a:t>heuristic attribute selection methods:</a:t>
            </a:r>
          </a:p>
          <a:p>
            <a:pPr marL="546497" lvl="1" indent="-289322">
              <a:buAutoNum type="arabicPeriod"/>
            </a:pPr>
            <a:r>
              <a:rPr lang="en-US" dirty="0" smtClean="0"/>
              <a:t>Stepwise </a:t>
            </a:r>
            <a:r>
              <a:rPr lang="en-US" dirty="0"/>
              <a:t>Forward </a:t>
            </a:r>
            <a:r>
              <a:rPr lang="en-US" dirty="0" smtClean="0"/>
              <a:t>Selection.</a:t>
            </a:r>
          </a:p>
          <a:p>
            <a:pPr marL="257175" lvl="1" indent="0">
              <a:buNone/>
            </a:pPr>
            <a:r>
              <a:rPr lang="en-US" dirty="0" smtClean="0"/>
              <a:t>2</a:t>
            </a:r>
            <a:r>
              <a:rPr lang="en-US" dirty="0"/>
              <a:t>. Stepwise Backward Elimination</a:t>
            </a:r>
            <a:r>
              <a:rPr lang="en-US" dirty="0" smtClean="0"/>
              <a:t>.</a:t>
            </a:r>
          </a:p>
          <a:p>
            <a:pPr marL="257175" lvl="1" indent="0">
              <a:buNone/>
            </a:pPr>
            <a:r>
              <a:rPr lang="en-US" dirty="0"/>
              <a:t>3. Combination of Forward Selection and Backward Elimination</a:t>
            </a:r>
            <a:r>
              <a:rPr lang="en-US" dirty="0" smtClean="0"/>
              <a:t>.</a:t>
            </a:r>
          </a:p>
          <a:p>
            <a:pPr marL="257175" lvl="1" indent="0">
              <a:buNone/>
            </a:pPr>
            <a:r>
              <a:rPr lang="en-US" dirty="0" smtClean="0"/>
              <a:t>4.Decision tree</a:t>
            </a:r>
            <a:endParaRPr lang="en-US" dirty="0"/>
          </a:p>
          <a:p>
            <a:pPr marL="257175" lvl="1" indent="0">
              <a:buNone/>
            </a:pPr>
            <a:endParaRPr lang="en-IN" dirty="0"/>
          </a:p>
          <a:p>
            <a:pPr marL="546497" lvl="1" indent="-289322"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36080" y="2375280"/>
              <a:ext cx="7304760" cy="4197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2365920"/>
                <a:ext cx="732348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b="1" dirty="0" smtClean="0"/>
              <a:t>What is Data </a:t>
            </a:r>
            <a:r>
              <a:rPr lang="en-IN" b="1" dirty="0" err="1" smtClean="0"/>
              <a:t>Preprocessing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645496"/>
          </a:xfrm>
        </p:spPr>
        <p:txBody>
          <a:bodyPr>
            <a:normAutofit/>
          </a:bodyPr>
          <a:lstStyle/>
          <a:p>
            <a:r>
              <a:rPr lang="en-IN" dirty="0" smtClean="0"/>
              <a:t>Technique by which we can convert a raw data into an understandable format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52728" cy="2896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06467" y="616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16" y="476672"/>
            <a:ext cx="3766919" cy="47818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Heuristic Search in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3888432" cy="4824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 smtClean="0"/>
              <a:t>Example</a:t>
            </a:r>
          </a:p>
          <a:p>
            <a:r>
              <a:rPr lang="en-IN" dirty="0"/>
              <a:t>Initial attribute set {size, transmission, weight, </a:t>
            </a:r>
            <a:r>
              <a:rPr lang="en-IN" dirty="0" err="1"/>
              <a:t>color</a:t>
            </a:r>
            <a:r>
              <a:rPr lang="en-IN" dirty="0"/>
              <a:t>}</a:t>
            </a:r>
          </a:p>
          <a:p>
            <a:r>
              <a:rPr lang="en-IN" dirty="0"/>
              <a:t>Attributes required to determine the car mileage</a:t>
            </a:r>
          </a:p>
          <a:p>
            <a:r>
              <a:rPr lang="en-IN" dirty="0"/>
              <a:t>Reduced attribute set {</a:t>
            </a:r>
            <a:r>
              <a:rPr lang="en-IN" dirty="0" err="1"/>
              <a:t>size,transmission,weight</a:t>
            </a: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5531" y="1700808"/>
            <a:ext cx="35328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55440" y="2152080"/>
              <a:ext cx="5911920" cy="320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080" y="2142720"/>
                <a:ext cx="593064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7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77754"/>
            <a:ext cx="8496944" cy="435955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>
                <a:latin typeface="+mn-lt"/>
                <a:cs typeface="+mn-cs"/>
              </a:rPr>
              <a:t>Create new attributes (features) that can capture the important information in a data set more effectively than the original ones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>
                <a:latin typeface="+mn-lt"/>
                <a:cs typeface="+mn-cs"/>
              </a:rPr>
              <a:t>Three general methodologies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Attribute extraction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 Domain-specific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Mapping data to new space (see: data reduction)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E.g., Fourier transformation, wavelet transformation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Attribute construction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Combining features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Data discretization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807" y="505978"/>
            <a:ext cx="6305550" cy="3190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Creation (Feature Generation)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68680" y="535788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20" y="5348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-Attribute construction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 descr="enter image description he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8523"/>
            <a:ext cx="6696743" cy="42420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24080" y="1107360"/>
              <a:ext cx="804240" cy="71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720" y="1098000"/>
                <a:ext cx="82296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2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Reduce data volume by choosing alternative, smaller forms of data representation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Parametric methods (e.g., regression)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Assume the data fits some model, estimate model parameters, store only the parameters, and discard the data Ex.: Log-linear models—obtain value at a point in m-D space as the product on appropriate marginal subspaces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Non-parametric methods</a:t>
            </a: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Do not assume models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Major families: histograms, clustering,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116633"/>
            <a:ext cx="7848871" cy="10340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cs typeface="Times New Roman" panose="02020603050405020304" pitchFamily="18" charset="0"/>
              </a:rPr>
              <a:t>Data Reduction: Numerosity Reduction</a:t>
            </a:r>
          </a:p>
        </p:txBody>
      </p:sp>
    </p:spTree>
    <p:extLst>
      <p:ext uri="{BB962C8B-B14F-4D97-AF65-F5344CB8AC3E}">
        <p14:creationId xmlns:p14="http://schemas.microsoft.com/office/powerpoint/2010/main" val="4272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7811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Collected data consist of the sales per quarter, for the years 2008 to 2010</a:t>
            </a:r>
          </a:p>
          <a:p>
            <a:r>
              <a:rPr lang="en-IN" dirty="0"/>
              <a:t>Data of interest is in the annual sales (total per year)</a:t>
            </a:r>
          </a:p>
          <a:p>
            <a:r>
              <a:rPr lang="en-IN" dirty="0"/>
              <a:t>Data can be aggregated such that the resulting data set is smaller in volume, without loss of information necessary for the analysis task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016" y="2783070"/>
            <a:ext cx="4216693" cy="241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95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r>
              <a:rPr lang="en-IN" b="1" dirty="0" smtClean="0"/>
              <a:t>…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</a:p>
          <a:p>
            <a:r>
              <a:rPr lang="en-IN" dirty="0" smtClean="0"/>
              <a:t>Suggestions / Feedback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829355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 next session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Types </a:t>
            </a:r>
            <a:r>
              <a:rPr lang="en-IN" dirty="0"/>
              <a:t>of data 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Types of attribute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Basic Statistical Descriptions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similarities and </a:t>
            </a:r>
            <a:r>
              <a:rPr lang="en-IN" dirty="0" smtClean="0"/>
              <a:t>dissimilarities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1.Check whether sale of ice-creams and sunglasses are related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2.Suppose 2 stocks </a:t>
            </a:r>
            <a:r>
              <a:rPr lang="en-IN" sz="2000" dirty="0"/>
              <a:t>A</a:t>
            </a:r>
            <a:r>
              <a:rPr lang="en-IN" sz="2000" dirty="0" smtClean="0"/>
              <a:t>&amp;B have following values in one week</a:t>
            </a:r>
          </a:p>
          <a:p>
            <a:pPr marL="0" indent="0">
              <a:buNone/>
            </a:pPr>
            <a:r>
              <a:rPr lang="en-IN" sz="2000" dirty="0" smtClean="0"/>
              <a:t>(2,5),(3,8),(5,10),(4,11),(6,14) check if stocks are affected by same industry trends. Will their prices rise or fall together?</a:t>
            </a:r>
          </a:p>
          <a:p>
            <a:pPr marL="0" indent="0">
              <a:buNone/>
            </a:pPr>
            <a:r>
              <a:rPr lang="en-IN" sz="2000" dirty="0" smtClean="0"/>
              <a:t>3.</a:t>
            </a:r>
            <a:r>
              <a:rPr lang="en-US" sz="2000" dirty="0"/>
              <a:t> Researchers have conducted a survey of 1600 coffee drinkers asking how much coffee they drink in order to confirm previous studies. Previous studies have indicated that 72% of Americans drink coffee. The results of previous studies (left) and the survey (right) are below. At α = 0.05, is there enough evidence to conclude that the distributions are the same? 1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1645"/>
              </p:ext>
            </p:extLst>
          </p:nvPr>
        </p:nvGraphicFramePr>
        <p:xfrm>
          <a:off x="2411760" y="1988840"/>
          <a:ext cx="2808312" cy="1584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146"/>
                <a:gridCol w="1510166"/>
              </a:tblGrid>
              <a:tr h="52805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Ice cream sales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Sunglasses sales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56992"/>
            <a:ext cx="6336704" cy="850106"/>
          </a:xfrm>
        </p:spPr>
        <p:txBody>
          <a:bodyPr/>
          <a:lstStyle/>
          <a:p>
            <a:pPr algn="ctr"/>
            <a:r>
              <a:rPr lang="en-IN" dirty="0" smtClean="0"/>
              <a:t>Let’s understand the task of data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4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713384"/>
            <a:ext cx="4824536" cy="4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Tasks in Data Preprocessing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155" y="1412776"/>
            <a:ext cx="1905000" cy="1661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4229888"/>
            <a:ext cx="2466975" cy="1490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97" y="1851643"/>
            <a:ext cx="2381250" cy="2114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57" y="5445224"/>
            <a:ext cx="2524125" cy="18246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962" y="1581932"/>
            <a:ext cx="368195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/>
              <a:t>Data cleaning</a:t>
            </a:r>
          </a:p>
          <a:p>
            <a:pPr lvl="1"/>
            <a:r>
              <a:rPr lang="en-US" altLang="en-US" dirty="0"/>
              <a:t>Fill in missing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smooth noisy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identify or remove </a:t>
            </a:r>
            <a:r>
              <a:rPr lang="en-US" altLang="en-US" dirty="0" smtClean="0"/>
              <a:t>outliers</a:t>
            </a:r>
          </a:p>
          <a:p>
            <a:pPr lvl="1"/>
            <a:r>
              <a:rPr lang="en-US" altLang="en-US" dirty="0" smtClean="0"/>
              <a:t>resolve </a:t>
            </a:r>
            <a:r>
              <a:rPr lang="en-US" altLang="en-US" dirty="0"/>
              <a:t>inconsistencies</a:t>
            </a:r>
          </a:p>
          <a:p>
            <a:r>
              <a:rPr lang="en-US" altLang="en-US" sz="2400" b="1" dirty="0"/>
              <a:t>Data integration</a:t>
            </a:r>
          </a:p>
          <a:p>
            <a:pPr lvl="1"/>
            <a:r>
              <a:rPr lang="en-US" altLang="en-US" dirty="0"/>
              <a:t>Integration of multiple databases,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/>
              <a:t>cubes, or files</a:t>
            </a:r>
          </a:p>
          <a:p>
            <a:r>
              <a:rPr lang="en-US" altLang="en-US" sz="2400" b="1" dirty="0" smtClean="0"/>
              <a:t>Data </a:t>
            </a:r>
            <a:r>
              <a:rPr lang="en-US" altLang="en-US" sz="2400" b="1" dirty="0"/>
              <a:t>transformation and data discretization</a:t>
            </a:r>
          </a:p>
          <a:p>
            <a:pPr lvl="1"/>
            <a:r>
              <a:rPr lang="en-US" altLang="en-US" dirty="0"/>
              <a:t>Normalization </a:t>
            </a:r>
          </a:p>
          <a:p>
            <a:pPr lvl="1"/>
            <a:r>
              <a:rPr lang="en-US" altLang="en-US" dirty="0"/>
              <a:t>Concept hierarchy </a:t>
            </a:r>
            <a:r>
              <a:rPr lang="en-US" altLang="en-US" dirty="0" smtClean="0"/>
              <a:t>generation</a:t>
            </a:r>
          </a:p>
          <a:p>
            <a:r>
              <a:rPr lang="en-US" altLang="en-US" sz="2400" b="1" dirty="0"/>
              <a:t>Data reduction</a:t>
            </a:r>
          </a:p>
          <a:p>
            <a:pPr lvl="1"/>
            <a:r>
              <a:rPr lang="en-US" altLang="en-US" dirty="0"/>
              <a:t>Dimensionality reduction</a:t>
            </a:r>
          </a:p>
          <a:p>
            <a:pPr lvl="1"/>
            <a:r>
              <a:rPr lang="en-US" altLang="en-US" dirty="0" err="1"/>
              <a:t>Numerosity</a:t>
            </a:r>
            <a:r>
              <a:rPr lang="en-US" altLang="en-US" dirty="0"/>
              <a:t> reduction</a:t>
            </a:r>
          </a:p>
          <a:p>
            <a:pPr lvl="1"/>
            <a:r>
              <a:rPr lang="en-US" altLang="en-US" dirty="0"/>
              <a:t>Data compression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3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15467</TotalTime>
  <Words>3272</Words>
  <Application>Microsoft Office PowerPoint</Application>
  <PresentationFormat>On-screen Show (4:3)</PresentationFormat>
  <Paragraphs>538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1_Office Theme</vt:lpstr>
      <vt:lpstr>Equation</vt:lpstr>
      <vt:lpstr>Session2 -Data preprocessing</vt:lpstr>
      <vt:lpstr>PowerPoint Presentation</vt:lpstr>
      <vt:lpstr>Session#2 – Data Pre processing</vt:lpstr>
      <vt:lpstr>Preprocessing Objectives</vt:lpstr>
      <vt:lpstr>Why Data Preprocessing </vt:lpstr>
      <vt:lpstr>What is Data Preprocessing</vt:lpstr>
      <vt:lpstr>Let’s understand the task of data pre-processing</vt:lpstr>
      <vt:lpstr>PowerPoint Presentation</vt:lpstr>
      <vt:lpstr>Major Tasks in Data Preprocessing</vt:lpstr>
      <vt:lpstr>Data Quality: Multidimensional View</vt:lpstr>
      <vt:lpstr>To achieve Data Quality</vt:lpstr>
      <vt:lpstr>Incomplete (Missing) Data</vt:lpstr>
      <vt:lpstr>How to Handle Missing Data?</vt:lpstr>
      <vt:lpstr>Noisy Data</vt:lpstr>
      <vt:lpstr>How to Handle Noisy Data?</vt:lpstr>
      <vt:lpstr>Noise Example</vt:lpstr>
      <vt:lpstr> Outliers</vt:lpstr>
      <vt:lpstr> Outlier detection by cluster analysis  </vt:lpstr>
      <vt:lpstr>Contd..</vt:lpstr>
      <vt:lpstr>Duplicate Data</vt:lpstr>
      <vt:lpstr>Handling data inconsistency</vt:lpstr>
      <vt:lpstr>Any problems with the Data?</vt:lpstr>
      <vt:lpstr>Any problems with the Data?</vt:lpstr>
      <vt:lpstr>Data Integration</vt:lpstr>
      <vt:lpstr>Data integration</vt:lpstr>
      <vt:lpstr>Entity Identification</vt:lpstr>
      <vt:lpstr>Handling Redundancy </vt:lpstr>
      <vt:lpstr>Handling Redundancy (cont…)</vt:lpstr>
      <vt:lpstr>Correlation Analysis (Nominal Data)</vt:lpstr>
      <vt:lpstr>Correlation Analysis (Nominal Data)</vt:lpstr>
      <vt:lpstr>Steps</vt:lpstr>
      <vt:lpstr>Correlation Analysis (Nominal Data)</vt:lpstr>
      <vt:lpstr>PowerPoint Presentation</vt:lpstr>
      <vt:lpstr>Correlation Analysis (Nominal Data)</vt:lpstr>
      <vt:lpstr>Correlation Analysis (Nominal Data)</vt:lpstr>
      <vt:lpstr>Correlation Analysis (Nominal Data)</vt:lpstr>
      <vt:lpstr>Correlation Analysis (Nominal Data)</vt:lpstr>
      <vt:lpstr>Correlation Coefficient for Numeric Data</vt:lpstr>
      <vt:lpstr>Correlation Coefficient for Numeric Data</vt:lpstr>
      <vt:lpstr>Covariance of Numeric Data</vt:lpstr>
      <vt:lpstr>Covariance of Numeric Data</vt:lpstr>
      <vt:lpstr>Covariance of Numeric Data</vt:lpstr>
      <vt:lpstr>Data Transformation</vt:lpstr>
      <vt:lpstr>Data Transformation</vt:lpstr>
      <vt:lpstr>Discretization</vt:lpstr>
      <vt:lpstr>Simple Discretization: Binning</vt:lpstr>
      <vt:lpstr>Equal width -Binning</vt:lpstr>
      <vt:lpstr>Smoothening</vt:lpstr>
      <vt:lpstr>Binning </vt:lpstr>
      <vt:lpstr>Normalization</vt:lpstr>
      <vt:lpstr>Normalization</vt:lpstr>
      <vt:lpstr>Normalization</vt:lpstr>
      <vt:lpstr>Data Reduction</vt:lpstr>
      <vt:lpstr>Data Reduction</vt:lpstr>
      <vt:lpstr>Data Reduction technique</vt:lpstr>
      <vt:lpstr>Data reduction -Wavelet Transforms</vt:lpstr>
      <vt:lpstr>Principal Components Analysis (PCA)</vt:lpstr>
      <vt:lpstr>Attribute Subset Selection</vt:lpstr>
      <vt:lpstr>Heuristic Search in Attribute Selection</vt:lpstr>
      <vt:lpstr>Heuristic Search in Attribute Selection</vt:lpstr>
      <vt:lpstr>Attribute Creation (Feature Generation)</vt:lpstr>
      <vt:lpstr>PowerPoint Presentation</vt:lpstr>
      <vt:lpstr>Data Reduction: Numerosity Reduction</vt:lpstr>
      <vt:lpstr>Data Aggregation</vt:lpstr>
      <vt:lpstr>Thank You… </vt:lpstr>
      <vt:lpstr>Practice problems: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HP</cp:lastModifiedBy>
  <cp:revision>240</cp:revision>
  <dcterms:created xsi:type="dcterms:W3CDTF">2012-01-02T05:05:52Z</dcterms:created>
  <dcterms:modified xsi:type="dcterms:W3CDTF">2021-11-13T08:17:01Z</dcterms:modified>
</cp:coreProperties>
</file>