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matic SC"/>
      <p:regular r:id="rId19"/>
      <p:bold r:id="rId20"/>
    </p:embeddedFont>
    <p:embeddedFont>
      <p:font typeface="Source Code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bold.fntdata"/><Relationship Id="rId11" Type="http://schemas.openxmlformats.org/officeDocument/2006/relationships/slide" Target="slides/slide6.xml"/><Relationship Id="rId22" Type="http://schemas.openxmlformats.org/officeDocument/2006/relationships/font" Target="fonts/SourceCodePro-bold.fntdata"/><Relationship Id="rId10" Type="http://schemas.openxmlformats.org/officeDocument/2006/relationships/slide" Target="slides/slide5.xml"/><Relationship Id="rId21" Type="http://schemas.openxmlformats.org/officeDocument/2006/relationships/font" Target="fonts/SourceCode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maticSC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87b2f8dc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87b2f8dc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87b2f8dc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87b2f8dc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87b2f8dc6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87b2f8dc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87b2f8dc6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87b2f8dc6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87b2f8dc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87b2f8dc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87b2f8dc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87b2f8dc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87b2f8dc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87b2f8dc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87b2f8dc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87b2f8dc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87b2f8dc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87b2f8dc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87b2f8dc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87b2f8dc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87b2f8dc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87b2f8dc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87b2f8dc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87b2f8dc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the claim size of liability insurance claims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Amith Prasad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decide which Model is best?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6250"/>
            <a:ext cx="6105350" cy="3744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6460650" y="1214625"/>
            <a:ext cx="2371500" cy="3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 sz="1800">
                <a:solidFill>
                  <a:srgbClr val="666666"/>
                </a:solidFill>
              </a:rPr>
              <a:t>Random Forest gave the highest accuracy.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 sz="1800">
                <a:solidFill>
                  <a:srgbClr val="666666"/>
                </a:solidFill>
              </a:rPr>
              <a:t>Tuned the hyper parameter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ntree with 200 and 500 and the accuracy was almost same</a:t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Stacking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Stacked: log Reg + NB + KNN </a:t>
            </a:r>
            <a:r>
              <a:rPr lang="en"/>
              <a:t>+ SVM + </a:t>
            </a:r>
            <a:r>
              <a:rPr lang="en"/>
              <a:t>RF + XGB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Stacked Level 2: GBM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Stacked: </a:t>
            </a:r>
            <a:r>
              <a:rPr lang="en"/>
              <a:t>log Reg + NB + KNN + SVM + RF + XGB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Stacked level 2: GBM + RF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Stacked level 3: XGB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Conclusion: Did not see any improvements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Accuracy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</a:t>
            </a:r>
            <a:r>
              <a:rPr lang="en"/>
              <a:t>73.68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Model: Random Forest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Hyperparameters: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ntree: 500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seed: 500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mtry: 6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applying PCA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Tune more parameters of XGB and Random Forest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ways to incorporate Date column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TORT REFORM w.r.t INSURANCE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</a:rPr>
              <a:t>Tort reform</a:t>
            </a:r>
            <a:r>
              <a:rPr lang="en">
                <a:highlight>
                  <a:srgbClr val="FFFFFF"/>
                </a:highlight>
              </a:rPr>
              <a:t> refers to proposed changes in the civil justice system that aim to reduce the ability of victims to bring tort litigation or to reduce damages they can receive.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Stakeholder: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Claimants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Insurers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Lawyers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Consumer Activists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InSURANCE CLAIMS CATEGORIES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6250"/>
            <a:ext cx="2524125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9050" y="2318750"/>
            <a:ext cx="2598324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6875" y="3136650"/>
            <a:ext cx="3023351" cy="178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545525" y="3203675"/>
            <a:ext cx="17289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&lt; 100K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3374725" y="4294650"/>
            <a:ext cx="16179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100K to 200K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6102200" y="2713650"/>
            <a:ext cx="21081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&gt; 200K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PreProcessing: Strange Dataset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sets of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Claim id and the claim category(target)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Claim Details, having type of injury and other claim related details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Policy Demographics, having policy details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ClaimId as foreign key merged the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65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35 features having 80% or more missing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 features having 30-70% missing values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Claim Size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6250"/>
            <a:ext cx="6127935" cy="374484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6499750" y="1252825"/>
            <a:ext cx="2332500" cy="3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There seems to be a class imbalance, where “lessthan100K” values being twice as that of the rest</a:t>
            </a:r>
            <a:endParaRPr sz="18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Solution: Stratified Sampling</a:t>
            </a:r>
            <a:endParaRPr sz="18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 BASED ON MISSING VALUES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1246250"/>
            <a:ext cx="5366858" cy="374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IMPUTE or NOT?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this is INSURANCE data and assuming an injury occured or not(Example) based on some other rows doesn’t seem like a legit imputation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bucketing all NAs to a value say </a:t>
            </a:r>
            <a:r>
              <a:rPr i="1" lang="en"/>
              <a:t>“Don’t Know” </a:t>
            </a:r>
            <a:r>
              <a:rPr lang="en"/>
              <a:t>where possible, rest leaving it to the model to handle it.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Scale or Not?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Numerical data can be scaled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Distance Based algorithms require data to be scaled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PCA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KNN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SVM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Tried with and without scaling for Tree Based Algo as well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Without scaling resulted in better Accuracy(Random Forest and XGBoost)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model to run?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million dollar question.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Tried many classification models: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Logistic Regression (multinom)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Naive Bayes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KNN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SVM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Forest - Best Result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XGBoost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Gradient Boost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