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838478393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838478393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838478393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838478393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838478393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83847839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838478393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83847839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83847839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83847839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83847839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83847839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838478393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838478393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83847839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83847839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838478393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838478393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838478393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838478393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83847839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83847839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83847839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83847839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838478393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838478393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Tennis Shot Outcome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Amith and Arun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ensembled models with boosting and stacking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Gradient Boost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XGBoost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Stacking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Level1: RF + XGB + Log Reg + KNN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Level2: GBM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tuning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tuned the hyper parameters of multiple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 - mtry, ntree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KNN - 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XGBoost - gamma, nrounds, max depth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Tried various values to come up with optimal parameters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and Accuracy</a:t>
            </a:r>
            <a:endParaRPr/>
          </a:p>
        </p:txBody>
      </p:sp>
      <p:sp>
        <p:nvSpPr>
          <p:cNvPr id="345" name="Google Shape;345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its a classification problem confusion matrix with accuracy as the measure was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achieved a max accuracy of 87.59 on test data on a stacked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simpler model with just random forest was giving an accuracy of 87.54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Model Accuracy</a:t>
            </a:r>
            <a:endParaRPr/>
          </a:p>
        </p:txBody>
      </p:sp>
      <p:pic>
        <p:nvPicPr>
          <p:cNvPr id="351" name="Google Shape;3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13" y="1597875"/>
            <a:ext cx="528927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7" name="Google Shape;357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gave the best prediction individually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Stacking improved the accuracy marginally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XGBoost was giving almost a similar accuracy as that of 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was overfitting the train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dataset of tennis matches predict the outcome of a future shot as winner, forced error or unforced error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Initial thoughts on the problem: </a:t>
            </a:r>
            <a:r>
              <a:rPr lang="en"/>
              <a:t>Tennis shots end with either of the above mentioned 3 outcomes. Using the attributes of each shot like speed, rallies, distance from the baseline and sideline try to predict the outcome of the future shots.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26 features and 8001 observations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no missing values in the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are 7 categorical variables and rest are numerical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 column is redundant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EDA(Contd), Distribution of Outcome in Dataset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00" y="1597875"/>
            <a:ext cx="5341934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6"/>
          <p:cNvSpPr txBox="1"/>
          <p:nvPr/>
        </p:nvSpPr>
        <p:spPr>
          <a:xfrm>
            <a:off x="5926500" y="16364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Outcome has 3 classes and the data is distributed without much of cl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ss imbalance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EDA(contd)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825" y="1597875"/>
            <a:ext cx="7257874" cy="33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EDA(contd)</a:t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475" y="1445425"/>
            <a:ext cx="6555201" cy="36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575" y="1750275"/>
            <a:ext cx="558286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Numerical data is separated and scaled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Categorical data is dummified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tried PCA (but did not improve the accuracy)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and Prediction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K fold cross validation with a k value of 5/3 with repeats set to 2 /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tried build multiple models for classification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Logistic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KNN - with different values of 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Decision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</a:t>
            </a:r>
            <a:r>
              <a:rPr lang="en"/>
              <a:t>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Gradient Boost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XGBoost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