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5" r:id="rId5"/>
    <p:sldId id="266" r:id="rId6"/>
    <p:sldId id="267" r:id="rId7"/>
    <p:sldId id="270" r:id="rId8"/>
    <p:sldId id="268" r:id="rId9"/>
    <p:sldId id="271" r:id="rId10"/>
    <p:sldId id="262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>
        <p:scale>
          <a:sx n="98" d="100"/>
          <a:sy n="98" d="100"/>
        </p:scale>
        <p:origin x="10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0C53AE-9F1B-490F-8B8A-3E4D39A1121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6CD7AC3-5A6A-4ED4-AE72-21C4162A3E07}">
      <dgm:prSet phldrT="[Text]"/>
      <dgm:spPr/>
      <dgm:t>
        <a:bodyPr/>
        <a:lstStyle/>
        <a:p>
          <a:r>
            <a:rPr lang="en-US" dirty="0"/>
            <a:t>Visual inspection</a:t>
          </a:r>
          <a:endParaRPr lang="en-MY" dirty="0"/>
        </a:p>
      </dgm:t>
    </dgm:pt>
    <dgm:pt modelId="{7E56E3C7-F915-4049-BADB-E04878DF97FE}" type="parTrans" cxnId="{B5BB427C-09CD-4B04-A29B-96BD24B1D13A}">
      <dgm:prSet/>
      <dgm:spPr/>
      <dgm:t>
        <a:bodyPr/>
        <a:lstStyle/>
        <a:p>
          <a:endParaRPr lang="en-MY"/>
        </a:p>
      </dgm:t>
    </dgm:pt>
    <dgm:pt modelId="{D906F9F1-B748-4791-A099-C6F4109D8A03}" type="sibTrans" cxnId="{B5BB427C-09CD-4B04-A29B-96BD24B1D13A}">
      <dgm:prSet/>
      <dgm:spPr/>
      <dgm:t>
        <a:bodyPr/>
        <a:lstStyle/>
        <a:p>
          <a:endParaRPr lang="en-MY"/>
        </a:p>
      </dgm:t>
    </dgm:pt>
    <dgm:pt modelId="{648AB45D-7D41-4C9A-A34C-0A2176991222}">
      <dgm:prSet phldrT="[Text]"/>
      <dgm:spPr/>
      <dgm:t>
        <a:bodyPr/>
        <a:lstStyle/>
        <a:p>
          <a:r>
            <a:rPr lang="en-US" dirty="0"/>
            <a:t>Grading by size</a:t>
          </a:r>
          <a:endParaRPr lang="en-MY" dirty="0"/>
        </a:p>
      </dgm:t>
    </dgm:pt>
    <dgm:pt modelId="{444ECBFD-D7E4-4D3C-A1A7-D8736DB3BC2F}" type="parTrans" cxnId="{70AC365F-BC91-4E4E-B167-6F848F607B97}">
      <dgm:prSet/>
      <dgm:spPr/>
      <dgm:t>
        <a:bodyPr/>
        <a:lstStyle/>
        <a:p>
          <a:endParaRPr lang="en-MY"/>
        </a:p>
      </dgm:t>
    </dgm:pt>
    <dgm:pt modelId="{65D5B499-8B9F-4AD3-A8A5-EBBCE117AC15}" type="sibTrans" cxnId="{70AC365F-BC91-4E4E-B167-6F848F607B97}">
      <dgm:prSet/>
      <dgm:spPr/>
      <dgm:t>
        <a:bodyPr/>
        <a:lstStyle/>
        <a:p>
          <a:endParaRPr lang="en-MY"/>
        </a:p>
      </dgm:t>
    </dgm:pt>
    <dgm:pt modelId="{BFDC779A-83B5-4AD8-AE04-37AE19E32DB6}">
      <dgm:prSet phldrT="[Text]"/>
      <dgm:spPr/>
      <dgm:t>
        <a:bodyPr/>
        <a:lstStyle/>
        <a:p>
          <a:r>
            <a:rPr lang="en-US" dirty="0"/>
            <a:t>Color sorting</a:t>
          </a:r>
        </a:p>
      </dgm:t>
    </dgm:pt>
    <dgm:pt modelId="{D6BCE918-6992-4BDD-B323-CC3A3507284A}" type="parTrans" cxnId="{12BE008B-5CB2-44E2-946B-1C60EF4266A4}">
      <dgm:prSet/>
      <dgm:spPr/>
      <dgm:t>
        <a:bodyPr/>
        <a:lstStyle/>
        <a:p>
          <a:endParaRPr lang="en-MY"/>
        </a:p>
      </dgm:t>
    </dgm:pt>
    <dgm:pt modelId="{8265A63B-DFF8-4BC7-A09C-2AC924B3DC69}" type="sibTrans" cxnId="{12BE008B-5CB2-44E2-946B-1C60EF4266A4}">
      <dgm:prSet/>
      <dgm:spPr/>
      <dgm:t>
        <a:bodyPr/>
        <a:lstStyle/>
        <a:p>
          <a:endParaRPr lang="en-MY"/>
        </a:p>
      </dgm:t>
    </dgm:pt>
    <dgm:pt modelId="{5EC369A8-57F8-42B3-A242-A090CF277406}">
      <dgm:prSet/>
      <dgm:spPr/>
      <dgm:t>
        <a:bodyPr/>
        <a:lstStyle/>
        <a:p>
          <a:r>
            <a:rPr lang="en-US" dirty="0"/>
            <a:t>Weight sorting</a:t>
          </a:r>
          <a:endParaRPr lang="en-MY" dirty="0"/>
        </a:p>
      </dgm:t>
    </dgm:pt>
    <dgm:pt modelId="{E1C091F4-990E-46ED-B614-3A6A39F41D12}" type="parTrans" cxnId="{B8350EF6-EFB4-4D79-A459-4952D57F7300}">
      <dgm:prSet/>
      <dgm:spPr/>
      <dgm:t>
        <a:bodyPr/>
        <a:lstStyle/>
        <a:p>
          <a:endParaRPr lang="en-MY"/>
        </a:p>
      </dgm:t>
    </dgm:pt>
    <dgm:pt modelId="{B296300C-5F6A-4768-8789-31B94DB4FDD3}" type="sibTrans" cxnId="{B8350EF6-EFB4-4D79-A459-4952D57F7300}">
      <dgm:prSet/>
      <dgm:spPr/>
      <dgm:t>
        <a:bodyPr/>
        <a:lstStyle/>
        <a:p>
          <a:endParaRPr lang="en-MY"/>
        </a:p>
      </dgm:t>
    </dgm:pt>
    <dgm:pt modelId="{988A4051-CD2C-47E3-8FE6-8407646647BD}">
      <dgm:prSet/>
      <dgm:spPr/>
      <dgm:t>
        <a:bodyPr/>
        <a:lstStyle/>
        <a:p>
          <a:r>
            <a:rPr lang="en-US" dirty="0"/>
            <a:t>Internal quality inspection</a:t>
          </a:r>
          <a:endParaRPr lang="en-MY" dirty="0"/>
        </a:p>
      </dgm:t>
    </dgm:pt>
    <dgm:pt modelId="{C25F69DD-AEBC-4B9D-8754-8F9CF2269B89}" type="parTrans" cxnId="{6DD76316-5F16-4838-BD77-CE1FF9DEC0AD}">
      <dgm:prSet/>
      <dgm:spPr/>
      <dgm:t>
        <a:bodyPr/>
        <a:lstStyle/>
        <a:p>
          <a:endParaRPr lang="en-MY"/>
        </a:p>
      </dgm:t>
    </dgm:pt>
    <dgm:pt modelId="{B1A20F75-8475-4075-8DF3-2C6AFE8426BF}" type="sibTrans" cxnId="{6DD76316-5F16-4838-BD77-CE1FF9DEC0AD}">
      <dgm:prSet/>
      <dgm:spPr/>
      <dgm:t>
        <a:bodyPr/>
        <a:lstStyle/>
        <a:p>
          <a:endParaRPr lang="en-MY"/>
        </a:p>
      </dgm:t>
    </dgm:pt>
    <dgm:pt modelId="{A0E8B582-7926-43DF-B119-3B4E09B294D6}">
      <dgm:prSet/>
      <dgm:spPr/>
      <dgm:t>
        <a:bodyPr/>
        <a:lstStyle/>
        <a:p>
          <a:r>
            <a:rPr lang="en-US" dirty="0"/>
            <a:t>Storage &amp; Transportation monitoring</a:t>
          </a:r>
          <a:endParaRPr lang="en-MY" dirty="0"/>
        </a:p>
      </dgm:t>
    </dgm:pt>
    <dgm:pt modelId="{85D8FF37-CD4A-495D-91A5-0FDFAF33F324}" type="parTrans" cxnId="{6F492287-4E76-4D41-88E3-C1A7A0E9FBBB}">
      <dgm:prSet/>
      <dgm:spPr/>
      <dgm:t>
        <a:bodyPr/>
        <a:lstStyle/>
        <a:p>
          <a:endParaRPr lang="en-MY"/>
        </a:p>
      </dgm:t>
    </dgm:pt>
    <dgm:pt modelId="{3A059A86-E4B7-47D6-B04A-CF1109ABEAF1}" type="sibTrans" cxnId="{6F492287-4E76-4D41-88E3-C1A7A0E9FBBB}">
      <dgm:prSet/>
      <dgm:spPr/>
      <dgm:t>
        <a:bodyPr/>
        <a:lstStyle/>
        <a:p>
          <a:endParaRPr lang="en-MY"/>
        </a:p>
      </dgm:t>
    </dgm:pt>
    <dgm:pt modelId="{4E4DE3C6-0036-441E-86A3-372905CFA776}" type="pres">
      <dgm:prSet presAssocID="{8B0C53AE-9F1B-490F-8B8A-3E4D39A1121A}" presName="Name0" presStyleCnt="0">
        <dgm:presLayoutVars>
          <dgm:dir/>
          <dgm:resizeHandles val="exact"/>
        </dgm:presLayoutVars>
      </dgm:prSet>
      <dgm:spPr/>
    </dgm:pt>
    <dgm:pt modelId="{6658622C-73BA-4285-BA6B-8E50FBF4D8FD}" type="pres">
      <dgm:prSet presAssocID="{46CD7AC3-5A6A-4ED4-AE72-21C4162A3E07}" presName="node" presStyleLbl="node1" presStyleIdx="0" presStyleCnt="6">
        <dgm:presLayoutVars>
          <dgm:bulletEnabled val="1"/>
        </dgm:presLayoutVars>
      </dgm:prSet>
      <dgm:spPr/>
    </dgm:pt>
    <dgm:pt modelId="{59EA2DF8-B99F-47FE-9C0F-E1F690A6860C}" type="pres">
      <dgm:prSet presAssocID="{D906F9F1-B748-4791-A099-C6F4109D8A03}" presName="sibTrans" presStyleLbl="sibTrans2D1" presStyleIdx="0" presStyleCnt="5"/>
      <dgm:spPr/>
    </dgm:pt>
    <dgm:pt modelId="{4ED614FA-74C4-407D-8695-CBAEAC64BB52}" type="pres">
      <dgm:prSet presAssocID="{D906F9F1-B748-4791-A099-C6F4109D8A03}" presName="connectorText" presStyleLbl="sibTrans2D1" presStyleIdx="0" presStyleCnt="5"/>
      <dgm:spPr/>
    </dgm:pt>
    <dgm:pt modelId="{F1C596A3-9537-4EF2-8156-5D76532AC29A}" type="pres">
      <dgm:prSet presAssocID="{648AB45D-7D41-4C9A-A34C-0A2176991222}" presName="node" presStyleLbl="node1" presStyleIdx="1" presStyleCnt="6">
        <dgm:presLayoutVars>
          <dgm:bulletEnabled val="1"/>
        </dgm:presLayoutVars>
      </dgm:prSet>
      <dgm:spPr/>
    </dgm:pt>
    <dgm:pt modelId="{8BE32323-EF11-4517-85E5-312A1AD227FD}" type="pres">
      <dgm:prSet presAssocID="{65D5B499-8B9F-4AD3-A8A5-EBBCE117AC15}" presName="sibTrans" presStyleLbl="sibTrans2D1" presStyleIdx="1" presStyleCnt="5"/>
      <dgm:spPr/>
    </dgm:pt>
    <dgm:pt modelId="{857FC75B-831F-49AB-8C1A-876532A3D243}" type="pres">
      <dgm:prSet presAssocID="{65D5B499-8B9F-4AD3-A8A5-EBBCE117AC15}" presName="connectorText" presStyleLbl="sibTrans2D1" presStyleIdx="1" presStyleCnt="5"/>
      <dgm:spPr/>
    </dgm:pt>
    <dgm:pt modelId="{5C6542C1-419A-43D7-AFE3-4E523233D4D4}" type="pres">
      <dgm:prSet presAssocID="{BFDC779A-83B5-4AD8-AE04-37AE19E32DB6}" presName="node" presStyleLbl="node1" presStyleIdx="2" presStyleCnt="6">
        <dgm:presLayoutVars>
          <dgm:bulletEnabled val="1"/>
        </dgm:presLayoutVars>
      </dgm:prSet>
      <dgm:spPr/>
    </dgm:pt>
    <dgm:pt modelId="{089B424A-FEE0-40AE-9C39-5A3FE85ED329}" type="pres">
      <dgm:prSet presAssocID="{8265A63B-DFF8-4BC7-A09C-2AC924B3DC69}" presName="sibTrans" presStyleLbl="sibTrans2D1" presStyleIdx="2" presStyleCnt="5"/>
      <dgm:spPr/>
    </dgm:pt>
    <dgm:pt modelId="{69B41DF9-6523-4C82-809C-344B16E25AFD}" type="pres">
      <dgm:prSet presAssocID="{8265A63B-DFF8-4BC7-A09C-2AC924B3DC69}" presName="connectorText" presStyleLbl="sibTrans2D1" presStyleIdx="2" presStyleCnt="5"/>
      <dgm:spPr/>
    </dgm:pt>
    <dgm:pt modelId="{4EE4F7D1-E9E1-4372-9AD4-BCEE263E13B6}" type="pres">
      <dgm:prSet presAssocID="{5EC369A8-57F8-42B3-A242-A090CF277406}" presName="node" presStyleLbl="node1" presStyleIdx="3" presStyleCnt="6">
        <dgm:presLayoutVars>
          <dgm:bulletEnabled val="1"/>
        </dgm:presLayoutVars>
      </dgm:prSet>
      <dgm:spPr/>
    </dgm:pt>
    <dgm:pt modelId="{18E68F76-90D9-4AC7-B515-27277E0CC777}" type="pres">
      <dgm:prSet presAssocID="{B296300C-5F6A-4768-8789-31B94DB4FDD3}" presName="sibTrans" presStyleLbl="sibTrans2D1" presStyleIdx="3" presStyleCnt="5"/>
      <dgm:spPr/>
    </dgm:pt>
    <dgm:pt modelId="{E96D2039-7C41-4F5D-9B41-5A1FCB4655D2}" type="pres">
      <dgm:prSet presAssocID="{B296300C-5F6A-4768-8789-31B94DB4FDD3}" presName="connectorText" presStyleLbl="sibTrans2D1" presStyleIdx="3" presStyleCnt="5"/>
      <dgm:spPr/>
    </dgm:pt>
    <dgm:pt modelId="{26E44BCE-CF42-4CCA-A6A9-D8A04C1B8F88}" type="pres">
      <dgm:prSet presAssocID="{988A4051-CD2C-47E3-8FE6-8407646647BD}" presName="node" presStyleLbl="node1" presStyleIdx="4" presStyleCnt="6">
        <dgm:presLayoutVars>
          <dgm:bulletEnabled val="1"/>
        </dgm:presLayoutVars>
      </dgm:prSet>
      <dgm:spPr/>
    </dgm:pt>
    <dgm:pt modelId="{BD05CD2B-23B4-4B0F-A42F-EE52825FC258}" type="pres">
      <dgm:prSet presAssocID="{B1A20F75-8475-4075-8DF3-2C6AFE8426BF}" presName="sibTrans" presStyleLbl="sibTrans2D1" presStyleIdx="4" presStyleCnt="5"/>
      <dgm:spPr/>
    </dgm:pt>
    <dgm:pt modelId="{F0E62C0D-F0B2-4E89-A6F0-6FF96F00B3F0}" type="pres">
      <dgm:prSet presAssocID="{B1A20F75-8475-4075-8DF3-2C6AFE8426BF}" presName="connectorText" presStyleLbl="sibTrans2D1" presStyleIdx="4" presStyleCnt="5"/>
      <dgm:spPr/>
    </dgm:pt>
    <dgm:pt modelId="{27BF8F4C-858A-499A-9C5D-69F67D010F17}" type="pres">
      <dgm:prSet presAssocID="{A0E8B582-7926-43DF-B119-3B4E09B294D6}" presName="node" presStyleLbl="node1" presStyleIdx="5" presStyleCnt="6">
        <dgm:presLayoutVars>
          <dgm:bulletEnabled val="1"/>
        </dgm:presLayoutVars>
      </dgm:prSet>
      <dgm:spPr/>
    </dgm:pt>
  </dgm:ptLst>
  <dgm:cxnLst>
    <dgm:cxn modelId="{4DE1D607-583B-474F-A723-29B689E4932E}" type="presOf" srcId="{65D5B499-8B9F-4AD3-A8A5-EBBCE117AC15}" destId="{857FC75B-831F-49AB-8C1A-876532A3D243}" srcOrd="1" destOrd="0" presId="urn:microsoft.com/office/officeart/2005/8/layout/process1"/>
    <dgm:cxn modelId="{E6EB1213-B5FB-40C4-B4BA-D54195986261}" type="presOf" srcId="{BFDC779A-83B5-4AD8-AE04-37AE19E32DB6}" destId="{5C6542C1-419A-43D7-AFE3-4E523233D4D4}" srcOrd="0" destOrd="0" presId="urn:microsoft.com/office/officeart/2005/8/layout/process1"/>
    <dgm:cxn modelId="{6DD76316-5F16-4838-BD77-CE1FF9DEC0AD}" srcId="{8B0C53AE-9F1B-490F-8B8A-3E4D39A1121A}" destId="{988A4051-CD2C-47E3-8FE6-8407646647BD}" srcOrd="4" destOrd="0" parTransId="{C25F69DD-AEBC-4B9D-8754-8F9CF2269B89}" sibTransId="{B1A20F75-8475-4075-8DF3-2C6AFE8426BF}"/>
    <dgm:cxn modelId="{DC475F1F-9F95-4A46-856E-627AA779AA2C}" type="presOf" srcId="{8265A63B-DFF8-4BC7-A09C-2AC924B3DC69}" destId="{089B424A-FEE0-40AE-9C39-5A3FE85ED329}" srcOrd="0" destOrd="0" presId="urn:microsoft.com/office/officeart/2005/8/layout/process1"/>
    <dgm:cxn modelId="{9C0A6122-6EA7-4602-9D3C-B7F97980E209}" type="presOf" srcId="{988A4051-CD2C-47E3-8FE6-8407646647BD}" destId="{26E44BCE-CF42-4CCA-A6A9-D8A04C1B8F88}" srcOrd="0" destOrd="0" presId="urn:microsoft.com/office/officeart/2005/8/layout/process1"/>
    <dgm:cxn modelId="{B8485328-2B41-42C3-A224-7667AED2FA9C}" type="presOf" srcId="{B296300C-5F6A-4768-8789-31B94DB4FDD3}" destId="{18E68F76-90D9-4AC7-B515-27277E0CC777}" srcOrd="0" destOrd="0" presId="urn:microsoft.com/office/officeart/2005/8/layout/process1"/>
    <dgm:cxn modelId="{1FACC52E-1A28-4DB2-AEBF-082D62CE3894}" type="presOf" srcId="{8B0C53AE-9F1B-490F-8B8A-3E4D39A1121A}" destId="{4E4DE3C6-0036-441E-86A3-372905CFA776}" srcOrd="0" destOrd="0" presId="urn:microsoft.com/office/officeart/2005/8/layout/process1"/>
    <dgm:cxn modelId="{70AC365F-BC91-4E4E-B167-6F848F607B97}" srcId="{8B0C53AE-9F1B-490F-8B8A-3E4D39A1121A}" destId="{648AB45D-7D41-4C9A-A34C-0A2176991222}" srcOrd="1" destOrd="0" parTransId="{444ECBFD-D7E4-4D3C-A1A7-D8736DB3BC2F}" sibTransId="{65D5B499-8B9F-4AD3-A8A5-EBBCE117AC15}"/>
    <dgm:cxn modelId="{EACCA44E-3FFD-43A2-A964-46E3FDEE0CFC}" type="presOf" srcId="{D906F9F1-B748-4791-A099-C6F4109D8A03}" destId="{59EA2DF8-B99F-47FE-9C0F-E1F690A6860C}" srcOrd="0" destOrd="0" presId="urn:microsoft.com/office/officeart/2005/8/layout/process1"/>
    <dgm:cxn modelId="{B5BB427C-09CD-4B04-A29B-96BD24B1D13A}" srcId="{8B0C53AE-9F1B-490F-8B8A-3E4D39A1121A}" destId="{46CD7AC3-5A6A-4ED4-AE72-21C4162A3E07}" srcOrd="0" destOrd="0" parTransId="{7E56E3C7-F915-4049-BADB-E04878DF97FE}" sibTransId="{D906F9F1-B748-4791-A099-C6F4109D8A03}"/>
    <dgm:cxn modelId="{6222937D-E4A7-440F-A266-61BD3EFAE7F1}" type="presOf" srcId="{46CD7AC3-5A6A-4ED4-AE72-21C4162A3E07}" destId="{6658622C-73BA-4285-BA6B-8E50FBF4D8FD}" srcOrd="0" destOrd="0" presId="urn:microsoft.com/office/officeart/2005/8/layout/process1"/>
    <dgm:cxn modelId="{6F492287-4E76-4D41-88E3-C1A7A0E9FBBB}" srcId="{8B0C53AE-9F1B-490F-8B8A-3E4D39A1121A}" destId="{A0E8B582-7926-43DF-B119-3B4E09B294D6}" srcOrd="5" destOrd="0" parTransId="{85D8FF37-CD4A-495D-91A5-0FDFAF33F324}" sibTransId="{3A059A86-E4B7-47D6-B04A-CF1109ABEAF1}"/>
    <dgm:cxn modelId="{12BE008B-5CB2-44E2-946B-1C60EF4266A4}" srcId="{8B0C53AE-9F1B-490F-8B8A-3E4D39A1121A}" destId="{BFDC779A-83B5-4AD8-AE04-37AE19E32DB6}" srcOrd="2" destOrd="0" parTransId="{D6BCE918-6992-4BDD-B323-CC3A3507284A}" sibTransId="{8265A63B-DFF8-4BC7-A09C-2AC924B3DC69}"/>
    <dgm:cxn modelId="{19B04A93-8BA5-4A45-9BBC-A047CF2A1746}" type="presOf" srcId="{B1A20F75-8475-4075-8DF3-2C6AFE8426BF}" destId="{BD05CD2B-23B4-4B0F-A42F-EE52825FC258}" srcOrd="0" destOrd="0" presId="urn:microsoft.com/office/officeart/2005/8/layout/process1"/>
    <dgm:cxn modelId="{CC7449A4-994C-4D77-84EB-157DD02314F6}" type="presOf" srcId="{B1A20F75-8475-4075-8DF3-2C6AFE8426BF}" destId="{F0E62C0D-F0B2-4E89-A6F0-6FF96F00B3F0}" srcOrd="1" destOrd="0" presId="urn:microsoft.com/office/officeart/2005/8/layout/process1"/>
    <dgm:cxn modelId="{23DFD7AF-38DF-4AE6-89CE-98352F2E5B2E}" type="presOf" srcId="{648AB45D-7D41-4C9A-A34C-0A2176991222}" destId="{F1C596A3-9537-4EF2-8156-5D76532AC29A}" srcOrd="0" destOrd="0" presId="urn:microsoft.com/office/officeart/2005/8/layout/process1"/>
    <dgm:cxn modelId="{EA1E59B1-FFE6-449E-B8FE-F2446AAE95AD}" type="presOf" srcId="{B296300C-5F6A-4768-8789-31B94DB4FDD3}" destId="{E96D2039-7C41-4F5D-9B41-5A1FCB4655D2}" srcOrd="1" destOrd="0" presId="urn:microsoft.com/office/officeart/2005/8/layout/process1"/>
    <dgm:cxn modelId="{20DD0FB3-1798-4D61-86E1-E07F1431C723}" type="presOf" srcId="{65D5B499-8B9F-4AD3-A8A5-EBBCE117AC15}" destId="{8BE32323-EF11-4517-85E5-312A1AD227FD}" srcOrd="0" destOrd="0" presId="urn:microsoft.com/office/officeart/2005/8/layout/process1"/>
    <dgm:cxn modelId="{D53843BE-456C-4254-84D4-7F018CAF6639}" type="presOf" srcId="{D906F9F1-B748-4791-A099-C6F4109D8A03}" destId="{4ED614FA-74C4-407D-8695-CBAEAC64BB52}" srcOrd="1" destOrd="0" presId="urn:microsoft.com/office/officeart/2005/8/layout/process1"/>
    <dgm:cxn modelId="{0A4537D4-63AD-4806-A6EF-B41E412D0611}" type="presOf" srcId="{A0E8B582-7926-43DF-B119-3B4E09B294D6}" destId="{27BF8F4C-858A-499A-9C5D-69F67D010F17}" srcOrd="0" destOrd="0" presId="urn:microsoft.com/office/officeart/2005/8/layout/process1"/>
    <dgm:cxn modelId="{B8350EF6-EFB4-4D79-A459-4952D57F7300}" srcId="{8B0C53AE-9F1B-490F-8B8A-3E4D39A1121A}" destId="{5EC369A8-57F8-42B3-A242-A090CF277406}" srcOrd="3" destOrd="0" parTransId="{E1C091F4-990E-46ED-B614-3A6A39F41D12}" sibTransId="{B296300C-5F6A-4768-8789-31B94DB4FDD3}"/>
    <dgm:cxn modelId="{1DD01BF7-9F77-4E74-A8AC-E5371CC1CFFF}" type="presOf" srcId="{8265A63B-DFF8-4BC7-A09C-2AC924B3DC69}" destId="{69B41DF9-6523-4C82-809C-344B16E25AFD}" srcOrd="1" destOrd="0" presId="urn:microsoft.com/office/officeart/2005/8/layout/process1"/>
    <dgm:cxn modelId="{BDC589F9-3B7B-4E8D-9E4C-8E11D8E826A6}" type="presOf" srcId="{5EC369A8-57F8-42B3-A242-A090CF277406}" destId="{4EE4F7D1-E9E1-4372-9AD4-BCEE263E13B6}" srcOrd="0" destOrd="0" presId="urn:microsoft.com/office/officeart/2005/8/layout/process1"/>
    <dgm:cxn modelId="{04442F75-D8A3-4FDF-81CD-E2877554AF7D}" type="presParOf" srcId="{4E4DE3C6-0036-441E-86A3-372905CFA776}" destId="{6658622C-73BA-4285-BA6B-8E50FBF4D8FD}" srcOrd="0" destOrd="0" presId="urn:microsoft.com/office/officeart/2005/8/layout/process1"/>
    <dgm:cxn modelId="{13EAD735-C132-4589-85D3-B2C265BC4EF5}" type="presParOf" srcId="{4E4DE3C6-0036-441E-86A3-372905CFA776}" destId="{59EA2DF8-B99F-47FE-9C0F-E1F690A6860C}" srcOrd="1" destOrd="0" presId="urn:microsoft.com/office/officeart/2005/8/layout/process1"/>
    <dgm:cxn modelId="{C495DD2A-D9B1-42A9-92C1-FF76A096B836}" type="presParOf" srcId="{59EA2DF8-B99F-47FE-9C0F-E1F690A6860C}" destId="{4ED614FA-74C4-407D-8695-CBAEAC64BB52}" srcOrd="0" destOrd="0" presId="urn:microsoft.com/office/officeart/2005/8/layout/process1"/>
    <dgm:cxn modelId="{D11B58D0-6B63-4404-AFE4-F5CE068D907F}" type="presParOf" srcId="{4E4DE3C6-0036-441E-86A3-372905CFA776}" destId="{F1C596A3-9537-4EF2-8156-5D76532AC29A}" srcOrd="2" destOrd="0" presId="urn:microsoft.com/office/officeart/2005/8/layout/process1"/>
    <dgm:cxn modelId="{B6A27EDF-C9CC-4682-854B-ADA72676BAC9}" type="presParOf" srcId="{4E4DE3C6-0036-441E-86A3-372905CFA776}" destId="{8BE32323-EF11-4517-85E5-312A1AD227FD}" srcOrd="3" destOrd="0" presId="urn:microsoft.com/office/officeart/2005/8/layout/process1"/>
    <dgm:cxn modelId="{93F86275-FA7E-486B-8AFE-DE63A04A0456}" type="presParOf" srcId="{8BE32323-EF11-4517-85E5-312A1AD227FD}" destId="{857FC75B-831F-49AB-8C1A-876532A3D243}" srcOrd="0" destOrd="0" presId="urn:microsoft.com/office/officeart/2005/8/layout/process1"/>
    <dgm:cxn modelId="{61BA0CFE-E07C-47A7-A806-AD56940A723D}" type="presParOf" srcId="{4E4DE3C6-0036-441E-86A3-372905CFA776}" destId="{5C6542C1-419A-43D7-AFE3-4E523233D4D4}" srcOrd="4" destOrd="0" presId="urn:microsoft.com/office/officeart/2005/8/layout/process1"/>
    <dgm:cxn modelId="{B9964B7D-DF5D-45BC-9A37-5E35CB9657B5}" type="presParOf" srcId="{4E4DE3C6-0036-441E-86A3-372905CFA776}" destId="{089B424A-FEE0-40AE-9C39-5A3FE85ED329}" srcOrd="5" destOrd="0" presId="urn:microsoft.com/office/officeart/2005/8/layout/process1"/>
    <dgm:cxn modelId="{B95061D2-9FAA-4007-B5CE-19649CE34558}" type="presParOf" srcId="{089B424A-FEE0-40AE-9C39-5A3FE85ED329}" destId="{69B41DF9-6523-4C82-809C-344B16E25AFD}" srcOrd="0" destOrd="0" presId="urn:microsoft.com/office/officeart/2005/8/layout/process1"/>
    <dgm:cxn modelId="{CC105FE6-629C-4A69-AE53-21C3FA73F63B}" type="presParOf" srcId="{4E4DE3C6-0036-441E-86A3-372905CFA776}" destId="{4EE4F7D1-E9E1-4372-9AD4-BCEE263E13B6}" srcOrd="6" destOrd="0" presId="urn:microsoft.com/office/officeart/2005/8/layout/process1"/>
    <dgm:cxn modelId="{7CE35BED-CDC2-4E52-8829-E6EE3F399A15}" type="presParOf" srcId="{4E4DE3C6-0036-441E-86A3-372905CFA776}" destId="{18E68F76-90D9-4AC7-B515-27277E0CC777}" srcOrd="7" destOrd="0" presId="urn:microsoft.com/office/officeart/2005/8/layout/process1"/>
    <dgm:cxn modelId="{C44F6DEF-1A1B-4758-B1BE-0FB37C5FAB47}" type="presParOf" srcId="{18E68F76-90D9-4AC7-B515-27277E0CC777}" destId="{E96D2039-7C41-4F5D-9B41-5A1FCB4655D2}" srcOrd="0" destOrd="0" presId="urn:microsoft.com/office/officeart/2005/8/layout/process1"/>
    <dgm:cxn modelId="{9A2B3623-22C0-4676-9D19-5C76D28D017B}" type="presParOf" srcId="{4E4DE3C6-0036-441E-86A3-372905CFA776}" destId="{26E44BCE-CF42-4CCA-A6A9-D8A04C1B8F88}" srcOrd="8" destOrd="0" presId="urn:microsoft.com/office/officeart/2005/8/layout/process1"/>
    <dgm:cxn modelId="{84EF809F-32EF-443F-ACB2-04291A21CCB9}" type="presParOf" srcId="{4E4DE3C6-0036-441E-86A3-372905CFA776}" destId="{BD05CD2B-23B4-4B0F-A42F-EE52825FC258}" srcOrd="9" destOrd="0" presId="urn:microsoft.com/office/officeart/2005/8/layout/process1"/>
    <dgm:cxn modelId="{1475A471-77D5-4355-8E38-79421AA38547}" type="presParOf" srcId="{BD05CD2B-23B4-4B0F-A42F-EE52825FC258}" destId="{F0E62C0D-F0B2-4E89-A6F0-6FF96F00B3F0}" srcOrd="0" destOrd="0" presId="urn:microsoft.com/office/officeart/2005/8/layout/process1"/>
    <dgm:cxn modelId="{D7EDB359-BD19-4405-ABC2-336BAA0D0C39}" type="presParOf" srcId="{4E4DE3C6-0036-441E-86A3-372905CFA776}" destId="{27BF8F4C-858A-499A-9C5D-69F67D010F17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0C53AE-9F1B-490F-8B8A-3E4D39A1121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6CD7AC3-5A6A-4ED4-AE72-21C4162A3E07}">
      <dgm:prSet phldrT="[Text]"/>
      <dgm:spPr/>
      <dgm:t>
        <a:bodyPr/>
        <a:lstStyle/>
        <a:p>
          <a:r>
            <a:rPr lang="en-US" dirty="0"/>
            <a:t>Visual inspection</a:t>
          </a:r>
          <a:endParaRPr lang="en-MY" dirty="0"/>
        </a:p>
      </dgm:t>
    </dgm:pt>
    <dgm:pt modelId="{7E56E3C7-F915-4049-BADB-E04878DF97FE}" type="parTrans" cxnId="{B5BB427C-09CD-4B04-A29B-96BD24B1D13A}">
      <dgm:prSet/>
      <dgm:spPr/>
      <dgm:t>
        <a:bodyPr/>
        <a:lstStyle/>
        <a:p>
          <a:endParaRPr lang="en-MY"/>
        </a:p>
      </dgm:t>
    </dgm:pt>
    <dgm:pt modelId="{D906F9F1-B748-4791-A099-C6F4109D8A03}" type="sibTrans" cxnId="{B5BB427C-09CD-4B04-A29B-96BD24B1D13A}">
      <dgm:prSet/>
      <dgm:spPr/>
      <dgm:t>
        <a:bodyPr/>
        <a:lstStyle/>
        <a:p>
          <a:endParaRPr lang="en-MY"/>
        </a:p>
      </dgm:t>
    </dgm:pt>
    <dgm:pt modelId="{648AB45D-7D41-4C9A-A34C-0A2176991222}">
      <dgm:prSet phldrT="[Text]"/>
      <dgm:spPr/>
      <dgm:t>
        <a:bodyPr/>
        <a:lstStyle/>
        <a:p>
          <a:r>
            <a:rPr lang="en-US" dirty="0"/>
            <a:t>Grading by size</a:t>
          </a:r>
          <a:endParaRPr lang="en-MY" dirty="0"/>
        </a:p>
      </dgm:t>
    </dgm:pt>
    <dgm:pt modelId="{444ECBFD-D7E4-4D3C-A1A7-D8736DB3BC2F}" type="parTrans" cxnId="{70AC365F-BC91-4E4E-B167-6F848F607B97}">
      <dgm:prSet/>
      <dgm:spPr/>
      <dgm:t>
        <a:bodyPr/>
        <a:lstStyle/>
        <a:p>
          <a:endParaRPr lang="en-MY"/>
        </a:p>
      </dgm:t>
    </dgm:pt>
    <dgm:pt modelId="{65D5B499-8B9F-4AD3-A8A5-EBBCE117AC15}" type="sibTrans" cxnId="{70AC365F-BC91-4E4E-B167-6F848F607B97}">
      <dgm:prSet/>
      <dgm:spPr/>
      <dgm:t>
        <a:bodyPr/>
        <a:lstStyle/>
        <a:p>
          <a:endParaRPr lang="en-MY"/>
        </a:p>
      </dgm:t>
    </dgm:pt>
    <dgm:pt modelId="{BFDC779A-83B5-4AD8-AE04-37AE19E32DB6}">
      <dgm:prSet phldrT="[Text]"/>
      <dgm:spPr/>
      <dgm:t>
        <a:bodyPr/>
        <a:lstStyle/>
        <a:p>
          <a:r>
            <a:rPr lang="en-US" dirty="0"/>
            <a:t>Color sorting</a:t>
          </a:r>
        </a:p>
      </dgm:t>
    </dgm:pt>
    <dgm:pt modelId="{D6BCE918-6992-4BDD-B323-CC3A3507284A}" type="parTrans" cxnId="{12BE008B-5CB2-44E2-946B-1C60EF4266A4}">
      <dgm:prSet/>
      <dgm:spPr/>
      <dgm:t>
        <a:bodyPr/>
        <a:lstStyle/>
        <a:p>
          <a:endParaRPr lang="en-MY"/>
        </a:p>
      </dgm:t>
    </dgm:pt>
    <dgm:pt modelId="{8265A63B-DFF8-4BC7-A09C-2AC924B3DC69}" type="sibTrans" cxnId="{12BE008B-5CB2-44E2-946B-1C60EF4266A4}">
      <dgm:prSet/>
      <dgm:spPr/>
      <dgm:t>
        <a:bodyPr/>
        <a:lstStyle/>
        <a:p>
          <a:endParaRPr lang="en-MY"/>
        </a:p>
      </dgm:t>
    </dgm:pt>
    <dgm:pt modelId="{5EC369A8-57F8-42B3-A242-A090CF277406}">
      <dgm:prSet/>
      <dgm:spPr/>
      <dgm:t>
        <a:bodyPr/>
        <a:lstStyle/>
        <a:p>
          <a:r>
            <a:rPr lang="en-US" dirty="0"/>
            <a:t>Weight sorting</a:t>
          </a:r>
          <a:endParaRPr lang="en-MY" dirty="0"/>
        </a:p>
      </dgm:t>
    </dgm:pt>
    <dgm:pt modelId="{E1C091F4-990E-46ED-B614-3A6A39F41D12}" type="parTrans" cxnId="{B8350EF6-EFB4-4D79-A459-4952D57F7300}">
      <dgm:prSet/>
      <dgm:spPr/>
      <dgm:t>
        <a:bodyPr/>
        <a:lstStyle/>
        <a:p>
          <a:endParaRPr lang="en-MY"/>
        </a:p>
      </dgm:t>
    </dgm:pt>
    <dgm:pt modelId="{B296300C-5F6A-4768-8789-31B94DB4FDD3}" type="sibTrans" cxnId="{B8350EF6-EFB4-4D79-A459-4952D57F7300}">
      <dgm:prSet/>
      <dgm:spPr/>
      <dgm:t>
        <a:bodyPr/>
        <a:lstStyle/>
        <a:p>
          <a:endParaRPr lang="en-MY"/>
        </a:p>
      </dgm:t>
    </dgm:pt>
    <dgm:pt modelId="{988A4051-CD2C-47E3-8FE6-8407646647BD}">
      <dgm:prSet/>
      <dgm:spPr/>
      <dgm:t>
        <a:bodyPr/>
        <a:lstStyle/>
        <a:p>
          <a:r>
            <a:rPr lang="en-US" dirty="0"/>
            <a:t>Internal quality inspection</a:t>
          </a:r>
          <a:endParaRPr lang="en-MY" dirty="0"/>
        </a:p>
      </dgm:t>
    </dgm:pt>
    <dgm:pt modelId="{C25F69DD-AEBC-4B9D-8754-8F9CF2269B89}" type="parTrans" cxnId="{6DD76316-5F16-4838-BD77-CE1FF9DEC0AD}">
      <dgm:prSet/>
      <dgm:spPr/>
      <dgm:t>
        <a:bodyPr/>
        <a:lstStyle/>
        <a:p>
          <a:endParaRPr lang="en-MY"/>
        </a:p>
      </dgm:t>
    </dgm:pt>
    <dgm:pt modelId="{B1A20F75-8475-4075-8DF3-2C6AFE8426BF}" type="sibTrans" cxnId="{6DD76316-5F16-4838-BD77-CE1FF9DEC0AD}">
      <dgm:prSet/>
      <dgm:spPr/>
      <dgm:t>
        <a:bodyPr/>
        <a:lstStyle/>
        <a:p>
          <a:endParaRPr lang="en-MY"/>
        </a:p>
      </dgm:t>
    </dgm:pt>
    <dgm:pt modelId="{A0E8B582-7926-43DF-B119-3B4E09B294D6}">
      <dgm:prSet/>
      <dgm:spPr/>
      <dgm:t>
        <a:bodyPr/>
        <a:lstStyle/>
        <a:p>
          <a:r>
            <a:rPr lang="en-US" dirty="0"/>
            <a:t>Storage &amp; Transportation monitoring</a:t>
          </a:r>
          <a:endParaRPr lang="en-MY" dirty="0"/>
        </a:p>
      </dgm:t>
    </dgm:pt>
    <dgm:pt modelId="{85D8FF37-CD4A-495D-91A5-0FDFAF33F324}" type="parTrans" cxnId="{6F492287-4E76-4D41-88E3-C1A7A0E9FBBB}">
      <dgm:prSet/>
      <dgm:spPr/>
      <dgm:t>
        <a:bodyPr/>
        <a:lstStyle/>
        <a:p>
          <a:endParaRPr lang="en-MY"/>
        </a:p>
      </dgm:t>
    </dgm:pt>
    <dgm:pt modelId="{3A059A86-E4B7-47D6-B04A-CF1109ABEAF1}" type="sibTrans" cxnId="{6F492287-4E76-4D41-88E3-C1A7A0E9FBBB}">
      <dgm:prSet/>
      <dgm:spPr/>
      <dgm:t>
        <a:bodyPr/>
        <a:lstStyle/>
        <a:p>
          <a:endParaRPr lang="en-MY"/>
        </a:p>
      </dgm:t>
    </dgm:pt>
    <dgm:pt modelId="{4E4DE3C6-0036-441E-86A3-372905CFA776}" type="pres">
      <dgm:prSet presAssocID="{8B0C53AE-9F1B-490F-8B8A-3E4D39A1121A}" presName="Name0" presStyleCnt="0">
        <dgm:presLayoutVars>
          <dgm:dir/>
          <dgm:resizeHandles val="exact"/>
        </dgm:presLayoutVars>
      </dgm:prSet>
      <dgm:spPr/>
    </dgm:pt>
    <dgm:pt modelId="{6658622C-73BA-4285-BA6B-8E50FBF4D8FD}" type="pres">
      <dgm:prSet presAssocID="{46CD7AC3-5A6A-4ED4-AE72-21C4162A3E07}" presName="node" presStyleLbl="node1" presStyleIdx="0" presStyleCnt="6">
        <dgm:presLayoutVars>
          <dgm:bulletEnabled val="1"/>
        </dgm:presLayoutVars>
      </dgm:prSet>
      <dgm:spPr/>
    </dgm:pt>
    <dgm:pt modelId="{59EA2DF8-B99F-47FE-9C0F-E1F690A6860C}" type="pres">
      <dgm:prSet presAssocID="{D906F9F1-B748-4791-A099-C6F4109D8A03}" presName="sibTrans" presStyleLbl="sibTrans2D1" presStyleIdx="0" presStyleCnt="5"/>
      <dgm:spPr/>
    </dgm:pt>
    <dgm:pt modelId="{4ED614FA-74C4-407D-8695-CBAEAC64BB52}" type="pres">
      <dgm:prSet presAssocID="{D906F9F1-B748-4791-A099-C6F4109D8A03}" presName="connectorText" presStyleLbl="sibTrans2D1" presStyleIdx="0" presStyleCnt="5"/>
      <dgm:spPr/>
    </dgm:pt>
    <dgm:pt modelId="{F1C596A3-9537-4EF2-8156-5D76532AC29A}" type="pres">
      <dgm:prSet presAssocID="{648AB45D-7D41-4C9A-A34C-0A2176991222}" presName="node" presStyleLbl="node1" presStyleIdx="1" presStyleCnt="6">
        <dgm:presLayoutVars>
          <dgm:bulletEnabled val="1"/>
        </dgm:presLayoutVars>
      </dgm:prSet>
      <dgm:spPr/>
    </dgm:pt>
    <dgm:pt modelId="{8BE32323-EF11-4517-85E5-312A1AD227FD}" type="pres">
      <dgm:prSet presAssocID="{65D5B499-8B9F-4AD3-A8A5-EBBCE117AC15}" presName="sibTrans" presStyleLbl="sibTrans2D1" presStyleIdx="1" presStyleCnt="5"/>
      <dgm:spPr/>
    </dgm:pt>
    <dgm:pt modelId="{857FC75B-831F-49AB-8C1A-876532A3D243}" type="pres">
      <dgm:prSet presAssocID="{65D5B499-8B9F-4AD3-A8A5-EBBCE117AC15}" presName="connectorText" presStyleLbl="sibTrans2D1" presStyleIdx="1" presStyleCnt="5"/>
      <dgm:spPr/>
    </dgm:pt>
    <dgm:pt modelId="{5C6542C1-419A-43D7-AFE3-4E523233D4D4}" type="pres">
      <dgm:prSet presAssocID="{BFDC779A-83B5-4AD8-AE04-37AE19E32DB6}" presName="node" presStyleLbl="node1" presStyleIdx="2" presStyleCnt="6">
        <dgm:presLayoutVars>
          <dgm:bulletEnabled val="1"/>
        </dgm:presLayoutVars>
      </dgm:prSet>
      <dgm:spPr/>
    </dgm:pt>
    <dgm:pt modelId="{089B424A-FEE0-40AE-9C39-5A3FE85ED329}" type="pres">
      <dgm:prSet presAssocID="{8265A63B-DFF8-4BC7-A09C-2AC924B3DC69}" presName="sibTrans" presStyleLbl="sibTrans2D1" presStyleIdx="2" presStyleCnt="5"/>
      <dgm:spPr/>
    </dgm:pt>
    <dgm:pt modelId="{69B41DF9-6523-4C82-809C-344B16E25AFD}" type="pres">
      <dgm:prSet presAssocID="{8265A63B-DFF8-4BC7-A09C-2AC924B3DC69}" presName="connectorText" presStyleLbl="sibTrans2D1" presStyleIdx="2" presStyleCnt="5"/>
      <dgm:spPr/>
    </dgm:pt>
    <dgm:pt modelId="{4EE4F7D1-E9E1-4372-9AD4-BCEE263E13B6}" type="pres">
      <dgm:prSet presAssocID="{5EC369A8-57F8-42B3-A242-A090CF277406}" presName="node" presStyleLbl="node1" presStyleIdx="3" presStyleCnt="6">
        <dgm:presLayoutVars>
          <dgm:bulletEnabled val="1"/>
        </dgm:presLayoutVars>
      </dgm:prSet>
      <dgm:spPr/>
    </dgm:pt>
    <dgm:pt modelId="{18E68F76-90D9-4AC7-B515-27277E0CC777}" type="pres">
      <dgm:prSet presAssocID="{B296300C-5F6A-4768-8789-31B94DB4FDD3}" presName="sibTrans" presStyleLbl="sibTrans2D1" presStyleIdx="3" presStyleCnt="5"/>
      <dgm:spPr/>
    </dgm:pt>
    <dgm:pt modelId="{E96D2039-7C41-4F5D-9B41-5A1FCB4655D2}" type="pres">
      <dgm:prSet presAssocID="{B296300C-5F6A-4768-8789-31B94DB4FDD3}" presName="connectorText" presStyleLbl="sibTrans2D1" presStyleIdx="3" presStyleCnt="5"/>
      <dgm:spPr/>
    </dgm:pt>
    <dgm:pt modelId="{26E44BCE-CF42-4CCA-A6A9-D8A04C1B8F88}" type="pres">
      <dgm:prSet presAssocID="{988A4051-CD2C-47E3-8FE6-8407646647BD}" presName="node" presStyleLbl="node1" presStyleIdx="4" presStyleCnt="6">
        <dgm:presLayoutVars>
          <dgm:bulletEnabled val="1"/>
        </dgm:presLayoutVars>
      </dgm:prSet>
      <dgm:spPr/>
    </dgm:pt>
    <dgm:pt modelId="{BD05CD2B-23B4-4B0F-A42F-EE52825FC258}" type="pres">
      <dgm:prSet presAssocID="{B1A20F75-8475-4075-8DF3-2C6AFE8426BF}" presName="sibTrans" presStyleLbl="sibTrans2D1" presStyleIdx="4" presStyleCnt="5"/>
      <dgm:spPr/>
    </dgm:pt>
    <dgm:pt modelId="{F0E62C0D-F0B2-4E89-A6F0-6FF96F00B3F0}" type="pres">
      <dgm:prSet presAssocID="{B1A20F75-8475-4075-8DF3-2C6AFE8426BF}" presName="connectorText" presStyleLbl="sibTrans2D1" presStyleIdx="4" presStyleCnt="5"/>
      <dgm:spPr/>
    </dgm:pt>
    <dgm:pt modelId="{27BF8F4C-858A-499A-9C5D-69F67D010F17}" type="pres">
      <dgm:prSet presAssocID="{A0E8B582-7926-43DF-B119-3B4E09B294D6}" presName="node" presStyleLbl="node1" presStyleIdx="5" presStyleCnt="6">
        <dgm:presLayoutVars>
          <dgm:bulletEnabled val="1"/>
        </dgm:presLayoutVars>
      </dgm:prSet>
      <dgm:spPr/>
    </dgm:pt>
  </dgm:ptLst>
  <dgm:cxnLst>
    <dgm:cxn modelId="{4DE1D607-583B-474F-A723-29B689E4932E}" type="presOf" srcId="{65D5B499-8B9F-4AD3-A8A5-EBBCE117AC15}" destId="{857FC75B-831F-49AB-8C1A-876532A3D243}" srcOrd="1" destOrd="0" presId="urn:microsoft.com/office/officeart/2005/8/layout/process1"/>
    <dgm:cxn modelId="{E6EB1213-B5FB-40C4-B4BA-D54195986261}" type="presOf" srcId="{BFDC779A-83B5-4AD8-AE04-37AE19E32DB6}" destId="{5C6542C1-419A-43D7-AFE3-4E523233D4D4}" srcOrd="0" destOrd="0" presId="urn:microsoft.com/office/officeart/2005/8/layout/process1"/>
    <dgm:cxn modelId="{6DD76316-5F16-4838-BD77-CE1FF9DEC0AD}" srcId="{8B0C53AE-9F1B-490F-8B8A-3E4D39A1121A}" destId="{988A4051-CD2C-47E3-8FE6-8407646647BD}" srcOrd="4" destOrd="0" parTransId="{C25F69DD-AEBC-4B9D-8754-8F9CF2269B89}" sibTransId="{B1A20F75-8475-4075-8DF3-2C6AFE8426BF}"/>
    <dgm:cxn modelId="{DC475F1F-9F95-4A46-856E-627AA779AA2C}" type="presOf" srcId="{8265A63B-DFF8-4BC7-A09C-2AC924B3DC69}" destId="{089B424A-FEE0-40AE-9C39-5A3FE85ED329}" srcOrd="0" destOrd="0" presId="urn:microsoft.com/office/officeart/2005/8/layout/process1"/>
    <dgm:cxn modelId="{9C0A6122-6EA7-4602-9D3C-B7F97980E209}" type="presOf" srcId="{988A4051-CD2C-47E3-8FE6-8407646647BD}" destId="{26E44BCE-CF42-4CCA-A6A9-D8A04C1B8F88}" srcOrd="0" destOrd="0" presId="urn:microsoft.com/office/officeart/2005/8/layout/process1"/>
    <dgm:cxn modelId="{B8485328-2B41-42C3-A224-7667AED2FA9C}" type="presOf" srcId="{B296300C-5F6A-4768-8789-31B94DB4FDD3}" destId="{18E68F76-90D9-4AC7-B515-27277E0CC777}" srcOrd="0" destOrd="0" presId="urn:microsoft.com/office/officeart/2005/8/layout/process1"/>
    <dgm:cxn modelId="{1FACC52E-1A28-4DB2-AEBF-082D62CE3894}" type="presOf" srcId="{8B0C53AE-9F1B-490F-8B8A-3E4D39A1121A}" destId="{4E4DE3C6-0036-441E-86A3-372905CFA776}" srcOrd="0" destOrd="0" presId="urn:microsoft.com/office/officeart/2005/8/layout/process1"/>
    <dgm:cxn modelId="{70AC365F-BC91-4E4E-B167-6F848F607B97}" srcId="{8B0C53AE-9F1B-490F-8B8A-3E4D39A1121A}" destId="{648AB45D-7D41-4C9A-A34C-0A2176991222}" srcOrd="1" destOrd="0" parTransId="{444ECBFD-D7E4-4D3C-A1A7-D8736DB3BC2F}" sibTransId="{65D5B499-8B9F-4AD3-A8A5-EBBCE117AC15}"/>
    <dgm:cxn modelId="{EACCA44E-3FFD-43A2-A964-46E3FDEE0CFC}" type="presOf" srcId="{D906F9F1-B748-4791-A099-C6F4109D8A03}" destId="{59EA2DF8-B99F-47FE-9C0F-E1F690A6860C}" srcOrd="0" destOrd="0" presId="urn:microsoft.com/office/officeart/2005/8/layout/process1"/>
    <dgm:cxn modelId="{B5BB427C-09CD-4B04-A29B-96BD24B1D13A}" srcId="{8B0C53AE-9F1B-490F-8B8A-3E4D39A1121A}" destId="{46CD7AC3-5A6A-4ED4-AE72-21C4162A3E07}" srcOrd="0" destOrd="0" parTransId="{7E56E3C7-F915-4049-BADB-E04878DF97FE}" sibTransId="{D906F9F1-B748-4791-A099-C6F4109D8A03}"/>
    <dgm:cxn modelId="{6222937D-E4A7-440F-A266-61BD3EFAE7F1}" type="presOf" srcId="{46CD7AC3-5A6A-4ED4-AE72-21C4162A3E07}" destId="{6658622C-73BA-4285-BA6B-8E50FBF4D8FD}" srcOrd="0" destOrd="0" presId="urn:microsoft.com/office/officeart/2005/8/layout/process1"/>
    <dgm:cxn modelId="{6F492287-4E76-4D41-88E3-C1A7A0E9FBBB}" srcId="{8B0C53AE-9F1B-490F-8B8A-3E4D39A1121A}" destId="{A0E8B582-7926-43DF-B119-3B4E09B294D6}" srcOrd="5" destOrd="0" parTransId="{85D8FF37-CD4A-495D-91A5-0FDFAF33F324}" sibTransId="{3A059A86-E4B7-47D6-B04A-CF1109ABEAF1}"/>
    <dgm:cxn modelId="{12BE008B-5CB2-44E2-946B-1C60EF4266A4}" srcId="{8B0C53AE-9F1B-490F-8B8A-3E4D39A1121A}" destId="{BFDC779A-83B5-4AD8-AE04-37AE19E32DB6}" srcOrd="2" destOrd="0" parTransId="{D6BCE918-6992-4BDD-B323-CC3A3507284A}" sibTransId="{8265A63B-DFF8-4BC7-A09C-2AC924B3DC69}"/>
    <dgm:cxn modelId="{19B04A93-8BA5-4A45-9BBC-A047CF2A1746}" type="presOf" srcId="{B1A20F75-8475-4075-8DF3-2C6AFE8426BF}" destId="{BD05CD2B-23B4-4B0F-A42F-EE52825FC258}" srcOrd="0" destOrd="0" presId="urn:microsoft.com/office/officeart/2005/8/layout/process1"/>
    <dgm:cxn modelId="{CC7449A4-994C-4D77-84EB-157DD02314F6}" type="presOf" srcId="{B1A20F75-8475-4075-8DF3-2C6AFE8426BF}" destId="{F0E62C0D-F0B2-4E89-A6F0-6FF96F00B3F0}" srcOrd="1" destOrd="0" presId="urn:microsoft.com/office/officeart/2005/8/layout/process1"/>
    <dgm:cxn modelId="{23DFD7AF-38DF-4AE6-89CE-98352F2E5B2E}" type="presOf" srcId="{648AB45D-7D41-4C9A-A34C-0A2176991222}" destId="{F1C596A3-9537-4EF2-8156-5D76532AC29A}" srcOrd="0" destOrd="0" presId="urn:microsoft.com/office/officeart/2005/8/layout/process1"/>
    <dgm:cxn modelId="{EA1E59B1-FFE6-449E-B8FE-F2446AAE95AD}" type="presOf" srcId="{B296300C-5F6A-4768-8789-31B94DB4FDD3}" destId="{E96D2039-7C41-4F5D-9B41-5A1FCB4655D2}" srcOrd="1" destOrd="0" presId="urn:microsoft.com/office/officeart/2005/8/layout/process1"/>
    <dgm:cxn modelId="{20DD0FB3-1798-4D61-86E1-E07F1431C723}" type="presOf" srcId="{65D5B499-8B9F-4AD3-A8A5-EBBCE117AC15}" destId="{8BE32323-EF11-4517-85E5-312A1AD227FD}" srcOrd="0" destOrd="0" presId="urn:microsoft.com/office/officeart/2005/8/layout/process1"/>
    <dgm:cxn modelId="{D53843BE-456C-4254-84D4-7F018CAF6639}" type="presOf" srcId="{D906F9F1-B748-4791-A099-C6F4109D8A03}" destId="{4ED614FA-74C4-407D-8695-CBAEAC64BB52}" srcOrd="1" destOrd="0" presId="urn:microsoft.com/office/officeart/2005/8/layout/process1"/>
    <dgm:cxn modelId="{0A4537D4-63AD-4806-A6EF-B41E412D0611}" type="presOf" srcId="{A0E8B582-7926-43DF-B119-3B4E09B294D6}" destId="{27BF8F4C-858A-499A-9C5D-69F67D010F17}" srcOrd="0" destOrd="0" presId="urn:microsoft.com/office/officeart/2005/8/layout/process1"/>
    <dgm:cxn modelId="{B8350EF6-EFB4-4D79-A459-4952D57F7300}" srcId="{8B0C53AE-9F1B-490F-8B8A-3E4D39A1121A}" destId="{5EC369A8-57F8-42B3-A242-A090CF277406}" srcOrd="3" destOrd="0" parTransId="{E1C091F4-990E-46ED-B614-3A6A39F41D12}" sibTransId="{B296300C-5F6A-4768-8789-31B94DB4FDD3}"/>
    <dgm:cxn modelId="{1DD01BF7-9F77-4E74-A8AC-E5371CC1CFFF}" type="presOf" srcId="{8265A63B-DFF8-4BC7-A09C-2AC924B3DC69}" destId="{69B41DF9-6523-4C82-809C-344B16E25AFD}" srcOrd="1" destOrd="0" presId="urn:microsoft.com/office/officeart/2005/8/layout/process1"/>
    <dgm:cxn modelId="{BDC589F9-3B7B-4E8D-9E4C-8E11D8E826A6}" type="presOf" srcId="{5EC369A8-57F8-42B3-A242-A090CF277406}" destId="{4EE4F7D1-E9E1-4372-9AD4-BCEE263E13B6}" srcOrd="0" destOrd="0" presId="urn:microsoft.com/office/officeart/2005/8/layout/process1"/>
    <dgm:cxn modelId="{04442F75-D8A3-4FDF-81CD-E2877554AF7D}" type="presParOf" srcId="{4E4DE3C6-0036-441E-86A3-372905CFA776}" destId="{6658622C-73BA-4285-BA6B-8E50FBF4D8FD}" srcOrd="0" destOrd="0" presId="urn:microsoft.com/office/officeart/2005/8/layout/process1"/>
    <dgm:cxn modelId="{13EAD735-C132-4589-85D3-B2C265BC4EF5}" type="presParOf" srcId="{4E4DE3C6-0036-441E-86A3-372905CFA776}" destId="{59EA2DF8-B99F-47FE-9C0F-E1F690A6860C}" srcOrd="1" destOrd="0" presId="urn:microsoft.com/office/officeart/2005/8/layout/process1"/>
    <dgm:cxn modelId="{C495DD2A-D9B1-42A9-92C1-FF76A096B836}" type="presParOf" srcId="{59EA2DF8-B99F-47FE-9C0F-E1F690A6860C}" destId="{4ED614FA-74C4-407D-8695-CBAEAC64BB52}" srcOrd="0" destOrd="0" presId="urn:microsoft.com/office/officeart/2005/8/layout/process1"/>
    <dgm:cxn modelId="{D11B58D0-6B63-4404-AFE4-F5CE068D907F}" type="presParOf" srcId="{4E4DE3C6-0036-441E-86A3-372905CFA776}" destId="{F1C596A3-9537-4EF2-8156-5D76532AC29A}" srcOrd="2" destOrd="0" presId="urn:microsoft.com/office/officeart/2005/8/layout/process1"/>
    <dgm:cxn modelId="{B6A27EDF-C9CC-4682-854B-ADA72676BAC9}" type="presParOf" srcId="{4E4DE3C6-0036-441E-86A3-372905CFA776}" destId="{8BE32323-EF11-4517-85E5-312A1AD227FD}" srcOrd="3" destOrd="0" presId="urn:microsoft.com/office/officeart/2005/8/layout/process1"/>
    <dgm:cxn modelId="{93F86275-FA7E-486B-8AFE-DE63A04A0456}" type="presParOf" srcId="{8BE32323-EF11-4517-85E5-312A1AD227FD}" destId="{857FC75B-831F-49AB-8C1A-876532A3D243}" srcOrd="0" destOrd="0" presId="urn:microsoft.com/office/officeart/2005/8/layout/process1"/>
    <dgm:cxn modelId="{61BA0CFE-E07C-47A7-A806-AD56940A723D}" type="presParOf" srcId="{4E4DE3C6-0036-441E-86A3-372905CFA776}" destId="{5C6542C1-419A-43D7-AFE3-4E523233D4D4}" srcOrd="4" destOrd="0" presId="urn:microsoft.com/office/officeart/2005/8/layout/process1"/>
    <dgm:cxn modelId="{B9964B7D-DF5D-45BC-9A37-5E35CB9657B5}" type="presParOf" srcId="{4E4DE3C6-0036-441E-86A3-372905CFA776}" destId="{089B424A-FEE0-40AE-9C39-5A3FE85ED329}" srcOrd="5" destOrd="0" presId="urn:microsoft.com/office/officeart/2005/8/layout/process1"/>
    <dgm:cxn modelId="{B95061D2-9FAA-4007-B5CE-19649CE34558}" type="presParOf" srcId="{089B424A-FEE0-40AE-9C39-5A3FE85ED329}" destId="{69B41DF9-6523-4C82-809C-344B16E25AFD}" srcOrd="0" destOrd="0" presId="urn:microsoft.com/office/officeart/2005/8/layout/process1"/>
    <dgm:cxn modelId="{CC105FE6-629C-4A69-AE53-21C3FA73F63B}" type="presParOf" srcId="{4E4DE3C6-0036-441E-86A3-372905CFA776}" destId="{4EE4F7D1-E9E1-4372-9AD4-BCEE263E13B6}" srcOrd="6" destOrd="0" presId="urn:microsoft.com/office/officeart/2005/8/layout/process1"/>
    <dgm:cxn modelId="{7CE35BED-CDC2-4E52-8829-E6EE3F399A15}" type="presParOf" srcId="{4E4DE3C6-0036-441E-86A3-372905CFA776}" destId="{18E68F76-90D9-4AC7-B515-27277E0CC777}" srcOrd="7" destOrd="0" presId="urn:microsoft.com/office/officeart/2005/8/layout/process1"/>
    <dgm:cxn modelId="{C44F6DEF-1A1B-4758-B1BE-0FB37C5FAB47}" type="presParOf" srcId="{18E68F76-90D9-4AC7-B515-27277E0CC777}" destId="{E96D2039-7C41-4F5D-9B41-5A1FCB4655D2}" srcOrd="0" destOrd="0" presId="urn:microsoft.com/office/officeart/2005/8/layout/process1"/>
    <dgm:cxn modelId="{9A2B3623-22C0-4676-9D19-5C76D28D017B}" type="presParOf" srcId="{4E4DE3C6-0036-441E-86A3-372905CFA776}" destId="{26E44BCE-CF42-4CCA-A6A9-D8A04C1B8F88}" srcOrd="8" destOrd="0" presId="urn:microsoft.com/office/officeart/2005/8/layout/process1"/>
    <dgm:cxn modelId="{84EF809F-32EF-443F-ACB2-04291A21CCB9}" type="presParOf" srcId="{4E4DE3C6-0036-441E-86A3-372905CFA776}" destId="{BD05CD2B-23B4-4B0F-A42F-EE52825FC258}" srcOrd="9" destOrd="0" presId="urn:microsoft.com/office/officeart/2005/8/layout/process1"/>
    <dgm:cxn modelId="{1475A471-77D5-4355-8E38-79421AA38547}" type="presParOf" srcId="{BD05CD2B-23B4-4B0F-A42F-EE52825FC258}" destId="{F0E62C0D-F0B2-4E89-A6F0-6FF96F00B3F0}" srcOrd="0" destOrd="0" presId="urn:microsoft.com/office/officeart/2005/8/layout/process1"/>
    <dgm:cxn modelId="{D7EDB359-BD19-4405-ABC2-336BAA0D0C39}" type="presParOf" srcId="{4E4DE3C6-0036-441E-86A3-372905CFA776}" destId="{27BF8F4C-858A-499A-9C5D-69F67D010F17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8622C-73BA-4285-BA6B-8E50FBF4D8FD}">
      <dsp:nvSpPr>
        <dsp:cNvPr id="0" name=""/>
        <dsp:cNvSpPr/>
      </dsp:nvSpPr>
      <dsp:spPr>
        <a:xfrm>
          <a:off x="0" y="383539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Visual inspection</a:t>
          </a:r>
          <a:endParaRPr lang="en-MY" sz="1400" kern="1200" dirty="0"/>
        </a:p>
      </dsp:txBody>
      <dsp:txXfrm>
        <a:off x="23099" y="406638"/>
        <a:ext cx="1268251" cy="742472"/>
      </dsp:txXfrm>
    </dsp:sp>
    <dsp:sp modelId="{59EA2DF8-B99F-47FE-9C0F-E1F690A6860C}">
      <dsp:nvSpPr>
        <dsp:cNvPr id="0" name=""/>
        <dsp:cNvSpPr/>
      </dsp:nvSpPr>
      <dsp:spPr>
        <a:xfrm>
          <a:off x="1445895" y="614883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100" kern="1200"/>
        </a:p>
      </dsp:txBody>
      <dsp:txXfrm>
        <a:off x="1445895" y="680080"/>
        <a:ext cx="195064" cy="195589"/>
      </dsp:txXfrm>
    </dsp:sp>
    <dsp:sp modelId="{F1C596A3-9537-4EF2-8156-5D76532AC29A}">
      <dsp:nvSpPr>
        <dsp:cNvPr id="0" name=""/>
        <dsp:cNvSpPr/>
      </dsp:nvSpPr>
      <dsp:spPr>
        <a:xfrm>
          <a:off x="1840230" y="383539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Grading by size</a:t>
          </a:r>
          <a:endParaRPr lang="en-MY" sz="1400" kern="1200" dirty="0"/>
        </a:p>
      </dsp:txBody>
      <dsp:txXfrm>
        <a:off x="1863329" y="406638"/>
        <a:ext cx="1268251" cy="742472"/>
      </dsp:txXfrm>
    </dsp:sp>
    <dsp:sp modelId="{8BE32323-EF11-4517-85E5-312A1AD227FD}">
      <dsp:nvSpPr>
        <dsp:cNvPr id="0" name=""/>
        <dsp:cNvSpPr/>
      </dsp:nvSpPr>
      <dsp:spPr>
        <a:xfrm>
          <a:off x="3286125" y="614883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100" kern="1200"/>
        </a:p>
      </dsp:txBody>
      <dsp:txXfrm>
        <a:off x="3286125" y="680080"/>
        <a:ext cx="195064" cy="195589"/>
      </dsp:txXfrm>
    </dsp:sp>
    <dsp:sp modelId="{5C6542C1-419A-43D7-AFE3-4E523233D4D4}">
      <dsp:nvSpPr>
        <dsp:cNvPr id="0" name=""/>
        <dsp:cNvSpPr/>
      </dsp:nvSpPr>
      <dsp:spPr>
        <a:xfrm>
          <a:off x="3680460" y="383539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Color sorting</a:t>
          </a:r>
        </a:p>
      </dsp:txBody>
      <dsp:txXfrm>
        <a:off x="3703559" y="406638"/>
        <a:ext cx="1268251" cy="742472"/>
      </dsp:txXfrm>
    </dsp:sp>
    <dsp:sp modelId="{089B424A-FEE0-40AE-9C39-5A3FE85ED329}">
      <dsp:nvSpPr>
        <dsp:cNvPr id="0" name=""/>
        <dsp:cNvSpPr/>
      </dsp:nvSpPr>
      <dsp:spPr>
        <a:xfrm>
          <a:off x="5126355" y="614883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100" kern="1200"/>
        </a:p>
      </dsp:txBody>
      <dsp:txXfrm>
        <a:off x="5126355" y="680080"/>
        <a:ext cx="195064" cy="195589"/>
      </dsp:txXfrm>
    </dsp:sp>
    <dsp:sp modelId="{4EE4F7D1-E9E1-4372-9AD4-BCEE263E13B6}">
      <dsp:nvSpPr>
        <dsp:cNvPr id="0" name=""/>
        <dsp:cNvSpPr/>
      </dsp:nvSpPr>
      <dsp:spPr>
        <a:xfrm>
          <a:off x="5520690" y="383539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Weight sorting</a:t>
          </a:r>
          <a:endParaRPr lang="en-MY" sz="1400" kern="1200" dirty="0"/>
        </a:p>
      </dsp:txBody>
      <dsp:txXfrm>
        <a:off x="5543789" y="406638"/>
        <a:ext cx="1268251" cy="742472"/>
      </dsp:txXfrm>
    </dsp:sp>
    <dsp:sp modelId="{18E68F76-90D9-4AC7-B515-27277E0CC777}">
      <dsp:nvSpPr>
        <dsp:cNvPr id="0" name=""/>
        <dsp:cNvSpPr/>
      </dsp:nvSpPr>
      <dsp:spPr>
        <a:xfrm>
          <a:off x="6966585" y="614883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100" kern="1200"/>
        </a:p>
      </dsp:txBody>
      <dsp:txXfrm>
        <a:off x="6966585" y="680080"/>
        <a:ext cx="195064" cy="195589"/>
      </dsp:txXfrm>
    </dsp:sp>
    <dsp:sp modelId="{26E44BCE-CF42-4CCA-A6A9-D8A04C1B8F88}">
      <dsp:nvSpPr>
        <dsp:cNvPr id="0" name=""/>
        <dsp:cNvSpPr/>
      </dsp:nvSpPr>
      <dsp:spPr>
        <a:xfrm>
          <a:off x="7360920" y="383539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Internal quality inspection</a:t>
          </a:r>
          <a:endParaRPr lang="en-MY" sz="1400" kern="1200" dirty="0"/>
        </a:p>
      </dsp:txBody>
      <dsp:txXfrm>
        <a:off x="7384019" y="406638"/>
        <a:ext cx="1268251" cy="742472"/>
      </dsp:txXfrm>
    </dsp:sp>
    <dsp:sp modelId="{BD05CD2B-23B4-4B0F-A42F-EE52825FC258}">
      <dsp:nvSpPr>
        <dsp:cNvPr id="0" name=""/>
        <dsp:cNvSpPr/>
      </dsp:nvSpPr>
      <dsp:spPr>
        <a:xfrm>
          <a:off x="8806814" y="614883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100" kern="1200"/>
        </a:p>
      </dsp:txBody>
      <dsp:txXfrm>
        <a:off x="8806814" y="680080"/>
        <a:ext cx="195064" cy="195589"/>
      </dsp:txXfrm>
    </dsp:sp>
    <dsp:sp modelId="{27BF8F4C-858A-499A-9C5D-69F67D010F17}">
      <dsp:nvSpPr>
        <dsp:cNvPr id="0" name=""/>
        <dsp:cNvSpPr/>
      </dsp:nvSpPr>
      <dsp:spPr>
        <a:xfrm>
          <a:off x="9201149" y="383539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Storage &amp; Transportation monitoring</a:t>
          </a:r>
          <a:endParaRPr lang="en-MY" sz="1400" kern="1200" dirty="0"/>
        </a:p>
      </dsp:txBody>
      <dsp:txXfrm>
        <a:off x="9224248" y="406638"/>
        <a:ext cx="1268251" cy="742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8622C-73BA-4285-BA6B-8E50FBF4D8FD}">
      <dsp:nvSpPr>
        <dsp:cNvPr id="0" name=""/>
        <dsp:cNvSpPr/>
      </dsp:nvSpPr>
      <dsp:spPr>
        <a:xfrm>
          <a:off x="0" y="663988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Visual inspection</a:t>
          </a:r>
          <a:endParaRPr lang="en-MY" sz="1400" kern="1200" dirty="0"/>
        </a:p>
      </dsp:txBody>
      <dsp:txXfrm>
        <a:off x="23099" y="687087"/>
        <a:ext cx="1268251" cy="742472"/>
      </dsp:txXfrm>
    </dsp:sp>
    <dsp:sp modelId="{59EA2DF8-B99F-47FE-9C0F-E1F690A6860C}">
      <dsp:nvSpPr>
        <dsp:cNvPr id="0" name=""/>
        <dsp:cNvSpPr/>
      </dsp:nvSpPr>
      <dsp:spPr>
        <a:xfrm>
          <a:off x="1445895" y="895331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100" kern="1200"/>
        </a:p>
      </dsp:txBody>
      <dsp:txXfrm>
        <a:off x="1445895" y="960528"/>
        <a:ext cx="195064" cy="195589"/>
      </dsp:txXfrm>
    </dsp:sp>
    <dsp:sp modelId="{F1C596A3-9537-4EF2-8156-5D76532AC29A}">
      <dsp:nvSpPr>
        <dsp:cNvPr id="0" name=""/>
        <dsp:cNvSpPr/>
      </dsp:nvSpPr>
      <dsp:spPr>
        <a:xfrm>
          <a:off x="1840230" y="663988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Grading by size</a:t>
          </a:r>
          <a:endParaRPr lang="en-MY" sz="1400" kern="1200" dirty="0"/>
        </a:p>
      </dsp:txBody>
      <dsp:txXfrm>
        <a:off x="1863329" y="687087"/>
        <a:ext cx="1268251" cy="742472"/>
      </dsp:txXfrm>
    </dsp:sp>
    <dsp:sp modelId="{8BE32323-EF11-4517-85E5-312A1AD227FD}">
      <dsp:nvSpPr>
        <dsp:cNvPr id="0" name=""/>
        <dsp:cNvSpPr/>
      </dsp:nvSpPr>
      <dsp:spPr>
        <a:xfrm>
          <a:off x="3286125" y="895331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100" kern="1200"/>
        </a:p>
      </dsp:txBody>
      <dsp:txXfrm>
        <a:off x="3286125" y="960528"/>
        <a:ext cx="195064" cy="195589"/>
      </dsp:txXfrm>
    </dsp:sp>
    <dsp:sp modelId="{5C6542C1-419A-43D7-AFE3-4E523233D4D4}">
      <dsp:nvSpPr>
        <dsp:cNvPr id="0" name=""/>
        <dsp:cNvSpPr/>
      </dsp:nvSpPr>
      <dsp:spPr>
        <a:xfrm>
          <a:off x="3680460" y="663988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Color sorting</a:t>
          </a:r>
        </a:p>
      </dsp:txBody>
      <dsp:txXfrm>
        <a:off x="3703559" y="687087"/>
        <a:ext cx="1268251" cy="742472"/>
      </dsp:txXfrm>
    </dsp:sp>
    <dsp:sp modelId="{089B424A-FEE0-40AE-9C39-5A3FE85ED329}">
      <dsp:nvSpPr>
        <dsp:cNvPr id="0" name=""/>
        <dsp:cNvSpPr/>
      </dsp:nvSpPr>
      <dsp:spPr>
        <a:xfrm>
          <a:off x="5126355" y="895331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100" kern="1200"/>
        </a:p>
      </dsp:txBody>
      <dsp:txXfrm>
        <a:off x="5126355" y="960528"/>
        <a:ext cx="195064" cy="195589"/>
      </dsp:txXfrm>
    </dsp:sp>
    <dsp:sp modelId="{4EE4F7D1-E9E1-4372-9AD4-BCEE263E13B6}">
      <dsp:nvSpPr>
        <dsp:cNvPr id="0" name=""/>
        <dsp:cNvSpPr/>
      </dsp:nvSpPr>
      <dsp:spPr>
        <a:xfrm>
          <a:off x="5520690" y="663988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Weight sorting</a:t>
          </a:r>
          <a:endParaRPr lang="en-MY" sz="1400" kern="1200" dirty="0"/>
        </a:p>
      </dsp:txBody>
      <dsp:txXfrm>
        <a:off x="5543789" y="687087"/>
        <a:ext cx="1268251" cy="742472"/>
      </dsp:txXfrm>
    </dsp:sp>
    <dsp:sp modelId="{18E68F76-90D9-4AC7-B515-27277E0CC777}">
      <dsp:nvSpPr>
        <dsp:cNvPr id="0" name=""/>
        <dsp:cNvSpPr/>
      </dsp:nvSpPr>
      <dsp:spPr>
        <a:xfrm>
          <a:off x="6966585" y="895331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100" kern="1200"/>
        </a:p>
      </dsp:txBody>
      <dsp:txXfrm>
        <a:off x="6966585" y="960528"/>
        <a:ext cx="195064" cy="195589"/>
      </dsp:txXfrm>
    </dsp:sp>
    <dsp:sp modelId="{26E44BCE-CF42-4CCA-A6A9-D8A04C1B8F88}">
      <dsp:nvSpPr>
        <dsp:cNvPr id="0" name=""/>
        <dsp:cNvSpPr/>
      </dsp:nvSpPr>
      <dsp:spPr>
        <a:xfrm>
          <a:off x="7360920" y="663988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Internal quality inspection</a:t>
          </a:r>
          <a:endParaRPr lang="en-MY" sz="1400" kern="1200" dirty="0"/>
        </a:p>
      </dsp:txBody>
      <dsp:txXfrm>
        <a:off x="7384019" y="687087"/>
        <a:ext cx="1268251" cy="742472"/>
      </dsp:txXfrm>
    </dsp:sp>
    <dsp:sp modelId="{BD05CD2B-23B4-4B0F-A42F-EE52825FC258}">
      <dsp:nvSpPr>
        <dsp:cNvPr id="0" name=""/>
        <dsp:cNvSpPr/>
      </dsp:nvSpPr>
      <dsp:spPr>
        <a:xfrm>
          <a:off x="8806814" y="895331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100" kern="1200"/>
        </a:p>
      </dsp:txBody>
      <dsp:txXfrm>
        <a:off x="8806814" y="960528"/>
        <a:ext cx="195064" cy="195589"/>
      </dsp:txXfrm>
    </dsp:sp>
    <dsp:sp modelId="{27BF8F4C-858A-499A-9C5D-69F67D010F17}">
      <dsp:nvSpPr>
        <dsp:cNvPr id="0" name=""/>
        <dsp:cNvSpPr/>
      </dsp:nvSpPr>
      <dsp:spPr>
        <a:xfrm>
          <a:off x="9201149" y="663988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Storage &amp; Transportation monitoring</a:t>
          </a:r>
          <a:endParaRPr lang="en-MY" sz="1400" kern="1200" dirty="0"/>
        </a:p>
      </dsp:txBody>
      <dsp:txXfrm>
        <a:off x="9224248" y="687087"/>
        <a:ext cx="1268251" cy="742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75092-268E-7A48-B839-B7BEE5A4CE6A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A1192-36F1-3645-83CE-19086B781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1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DCBA-F826-600A-00FF-2669B39A6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91F3F-FBB4-D30F-089E-0A587B76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BE5F-B1BF-5F54-473B-DE66D82B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E61-4AB3-964A-8E1A-AF59C6397F89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DD8E-E539-553B-D0AC-B6A2E779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A36F-C0A3-E345-27EC-7AD0F38F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E2A8-E348-43E5-7346-1F56E03A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57A98-52A2-3471-1928-983E58AD6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6939-DB31-7C11-EBCC-F359F302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3CC-2B06-2C46-88E6-0BE336749D53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DF6DD-CF2C-5BB6-2EB1-F3D91A9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D5D9-24BC-8F7C-2CF5-31837FE6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E4333-11D8-DAF5-3040-F6BBA95C3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1B049-6076-DEAF-B445-73BC3492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64E5-A6F6-B42F-516C-9613F46C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D3D-6CBB-3C40-8BA5-88531CC20B7B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2FE4-14C5-BF87-30DA-61654FA1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F59F-F10F-95DB-7114-436B901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1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6C59-4F09-362B-6433-A8A8B526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C6E1-88FD-854C-9057-47FE7DDE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B798-716A-D7AC-A429-5640400F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46A3-81A8-754C-A576-1C7AC117F338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F4EED-D075-2A22-4718-D62106C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321B-7A10-39F4-F1C6-10083BA1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6FEE-42E8-FF5F-31C1-3626C9E4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1240-4EEC-6F7D-B7FF-4542835D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202C-A241-5881-1EFB-E17B687B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B5D9-B905-6E4B-AE1A-F6788868F974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2107A-9C3D-90C7-FA57-95BD6A2C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1CE3B-C1D4-82F5-57AF-67E9BA16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9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BF16-E763-1221-471E-3E1A4F92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39E2-094C-89B0-8400-020F7A7A3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A29F6-9B09-2B08-0D89-52C71B03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8497D-60B3-142D-945E-F128A72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5FB7-96BA-1A41-991B-03F500C3500C}" type="datetime1">
              <a:rPr lang="en-MY" smtClean="0"/>
              <a:t>22/3/2024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6951B-A9FD-7452-16BE-58423C37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EE046-F0B7-2504-481E-6B4ED6BB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EAC3-D146-75DF-441F-7B3F719B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FEEE3-5028-EF9F-3A6F-9FF5C8E5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F9190-639F-1DB9-E7B3-187656907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1CAA-5316-523D-67C3-3D74B9D34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68087-D90C-4805-6E57-9C8B68330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4F08B-16C6-C091-5303-C67BACD8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8AA9-95F5-8F41-BEBE-E9C96302A193}" type="datetime1">
              <a:rPr lang="en-MY" smtClean="0"/>
              <a:t>22/3/2024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F7681-C87A-D217-3D11-FA8C17C1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70C77-315F-9306-5724-3BC4FFEB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25BC-1A9F-938F-025A-71BDAAD4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5A812-4ACC-68CB-9CFC-FB04CE8B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0D2A-26A3-B249-BC2A-9B4BE9464361}" type="datetime1">
              <a:rPr lang="en-MY" smtClean="0"/>
              <a:t>22/3/2024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2ED25-8B8F-AD43-F94C-5CE3FF98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598F-91B0-8E1A-242D-B3D5FB25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0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2EC2E-B5B5-1A1E-FF12-9675D700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614B-4108-4D4A-A796-97E0CB9C1977}" type="datetime1">
              <a:rPr lang="en-MY" smtClean="0"/>
              <a:t>22/3/2024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F81E2-BB3B-C552-5AB0-3B3DF18D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53603-2693-E020-6D7B-138785D6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94C0-EE37-10C1-7374-43705F5A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F924-88B9-256B-C741-2C523B56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D2688-2008-B742-6388-DD693F181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BA57F-276C-CF5E-5D4E-C6030E73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6F8A-8BCF-D143-B6B2-5F810606A215}" type="datetime1">
              <a:rPr lang="en-MY" smtClean="0"/>
              <a:t>22/3/2024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13B2-6891-5EB4-39FB-DD710EE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E699-8E96-46C0-2E0D-6D8363AD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EC8D-6817-D0D4-CC86-25551D94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4ADC-9128-0ADC-C197-10CCDA986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260E1-EC6A-700F-71B6-823F6A7CC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7335E-00D6-FE22-3335-4F618E9A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10F5-F66C-D242-A6B1-6B560780126B}" type="datetime1">
              <a:rPr lang="en-MY" smtClean="0"/>
              <a:t>22/3/2024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E11FF-689B-A53A-FE2C-DCC8327B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6F031-9FC8-55A5-1B40-F90975E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8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movie.png" descr="pasted-movie.png">
            <a:extLst>
              <a:ext uri="{FF2B5EF4-FFF2-40B4-BE49-F238E27FC236}">
                <a16:creationId xmlns:a16="http://schemas.microsoft.com/office/drawing/2014/main" id="{511F938B-4665-B604-953E-3A3EF24B4F5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21770" y="113153"/>
            <a:ext cx="1823085" cy="50394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8A495-71AF-06A8-708F-A81149B0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F5A83-8658-532D-362B-A31578E8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D1CF-B504-1C6D-7B78-92EA52D5D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37FDC-C959-D34A-B938-199E8760A89C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DE376-6813-B0A7-A9B0-5986B06A2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D349-EEB0-1918-650A-EC7E7C38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dfruit.com/hot-start-continues-for-cosmic-cris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39D20-FD96-0C97-BD61-BCF26509A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0" i="0">
                <a:solidFill>
                  <a:srgbClr val="FFFFFF"/>
                </a:solidFill>
                <a:effectLst/>
                <a:latin typeface="Söhne"/>
              </a:rPr>
              <a:t>AppleCheck: Logistic Regression for Quality Assessment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80070-E316-C50E-F422-6E11B85F6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Elissa Mohd Azhari</a:t>
            </a:r>
          </a:p>
          <a:p>
            <a:pPr algn="l"/>
            <a:endParaRPr lang="en-US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F7BB2340-C364-E9B3-39A6-B24E74F3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783" y="-23120"/>
            <a:ext cx="2041217" cy="6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698"/>
            <a:ext cx="10515600" cy="4630265"/>
          </a:xfrm>
        </p:spPr>
        <p:txBody>
          <a:bodyPr>
            <a:normAutofit/>
          </a:bodyPr>
          <a:lstStyle/>
          <a:p>
            <a:pPr algn="just"/>
            <a:endParaRPr lang="en-US" sz="1400" dirty="0"/>
          </a:p>
          <a:p>
            <a:pPr algn="just"/>
            <a:r>
              <a:rPr lang="en-US" sz="1800" dirty="0"/>
              <a:t>Shi, X., Chai, X., Yang, C., Xia, X., &amp; Sun, T. (2022, April). Vision-based apple quality grading with multi-view spatial network. </a:t>
            </a:r>
            <a:r>
              <a:rPr lang="en-US" sz="1800" i="1" dirty="0"/>
              <a:t>Computers and Electronics in Agriculture</a:t>
            </a:r>
            <a:r>
              <a:rPr lang="en-US" sz="1800" dirty="0"/>
              <a:t>, </a:t>
            </a:r>
            <a:r>
              <a:rPr lang="en-US" sz="1800" i="1" dirty="0"/>
              <a:t>195</a:t>
            </a:r>
            <a:r>
              <a:rPr lang="en-US" sz="1800" dirty="0"/>
              <a:t>, 106793. https://doi.org/10.1016/j.compag.2022.106793</a:t>
            </a:r>
          </a:p>
          <a:p>
            <a:pPr algn="just"/>
            <a:r>
              <a:rPr lang="en-US" sz="1800" i="1" dirty="0"/>
              <a:t>THE 17 GOALS | Sustainable Development</a:t>
            </a:r>
            <a:r>
              <a:rPr lang="en-US" sz="1800" dirty="0"/>
              <a:t>. (n.d.). https://sdgs.un.org/goals</a:t>
            </a:r>
          </a:p>
          <a:p>
            <a:pPr algn="just"/>
            <a:r>
              <a:rPr lang="en-US" sz="1800" dirty="0"/>
              <a:t>Courtney, R., &amp; Courtney, R. (2021, September 28). </a:t>
            </a:r>
            <a:r>
              <a:rPr lang="en-US" sz="1800" i="1" dirty="0"/>
              <a:t>Hot start continues for Cosmic Crisp - Good Fruit Grower</a:t>
            </a:r>
            <a:r>
              <a:rPr lang="en-US" sz="1800" dirty="0"/>
              <a:t>. Good Fruit Grower -. </a:t>
            </a:r>
            <a:r>
              <a:rPr lang="en-US" sz="1800" dirty="0">
                <a:hlinkClick r:id="rId2"/>
              </a:rPr>
              <a:t>https://www.goodfruit.com/hot-start-continues-for-cosmic-crisp/</a:t>
            </a:r>
            <a:endParaRPr lang="en-US" sz="1200" dirty="0"/>
          </a:p>
          <a:p>
            <a:r>
              <a:rPr lang="en-US" sz="1800" i="1" dirty="0"/>
              <a:t>Apple Quality</a:t>
            </a:r>
            <a:r>
              <a:rPr lang="en-US" sz="1800" dirty="0"/>
              <a:t>. (2024, January 11). Kaggle. https://www.kaggle.com/datasets/nelgiriyewithana/apple-quality</a:t>
            </a:r>
            <a:endParaRPr lang="en-MY" sz="1800" dirty="0"/>
          </a:p>
          <a:p>
            <a:r>
              <a:rPr lang="en-MY" sz="1800" dirty="0" err="1"/>
              <a:t>Bodor</a:t>
            </a:r>
            <a:r>
              <a:rPr lang="en-MY" sz="1800" dirty="0"/>
              <a:t>, A., </a:t>
            </a:r>
            <a:r>
              <a:rPr lang="en-MY" sz="1800" dirty="0" err="1"/>
              <a:t>Hnida</a:t>
            </a:r>
            <a:r>
              <a:rPr lang="en-MY" sz="1800" dirty="0"/>
              <a:t>, M., &amp; </a:t>
            </a:r>
            <a:r>
              <a:rPr lang="en-MY" sz="1800" dirty="0" err="1"/>
              <a:t>Daoudi</a:t>
            </a:r>
            <a:r>
              <a:rPr lang="en-MY" sz="1800" dirty="0"/>
              <a:t>, N. (2023, December 12). Machine Learning Models Monitoring in </a:t>
            </a:r>
            <a:r>
              <a:rPr lang="en-MY" sz="1800" dirty="0" err="1"/>
              <a:t>MLOps</a:t>
            </a:r>
            <a:r>
              <a:rPr lang="en-MY" sz="1800" dirty="0"/>
              <a:t> Context: Metrics and Tools. </a:t>
            </a:r>
            <a:r>
              <a:rPr lang="en-MY" sz="1800" i="1" dirty="0"/>
              <a:t>International Journal of Interactive Mobile Technologies (IJIM)</a:t>
            </a:r>
            <a:r>
              <a:rPr lang="en-MY" sz="1800" dirty="0"/>
              <a:t>, </a:t>
            </a:r>
            <a:r>
              <a:rPr lang="en-MY" sz="1800" i="1" dirty="0"/>
              <a:t>17</a:t>
            </a:r>
            <a:r>
              <a:rPr lang="en-MY" sz="1800" dirty="0"/>
              <a:t>(23), 125–139. https://doi.org/10.3991/ijim.v17i23.43479</a:t>
            </a:r>
          </a:p>
          <a:p>
            <a:pPr algn="just"/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9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E7DBC-E26F-00B7-D0ED-A972C01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7CD5-5E9C-8567-F2F5-2403D9D3FA64}"/>
              </a:ext>
            </a:extLst>
          </p:cNvPr>
          <p:cNvSpPr txBox="1"/>
          <p:nvPr/>
        </p:nvSpPr>
        <p:spPr>
          <a:xfrm>
            <a:off x="3941380" y="2564525"/>
            <a:ext cx="3538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363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E7DBC-E26F-00B7-D0ED-A972C01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7CD5-5E9C-8567-F2F5-2403D9D3FA64}"/>
              </a:ext>
            </a:extLst>
          </p:cNvPr>
          <p:cNvSpPr txBox="1"/>
          <p:nvPr/>
        </p:nvSpPr>
        <p:spPr>
          <a:xfrm>
            <a:off x="3941380" y="2564525"/>
            <a:ext cx="3286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0143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303" y="1269272"/>
            <a:ext cx="4928192" cy="207784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b="1" dirty="0">
                <a:solidFill>
                  <a:srgbClr val="595959"/>
                </a:solidFill>
              </a:rPr>
              <a:t>How do I tell if the apple is good? </a:t>
            </a:r>
            <a:endParaRPr lang="en-US" sz="4800" b="1" kern="1200" dirty="0">
              <a:solidFill>
                <a:srgbClr val="595959"/>
              </a:solidFill>
            </a:endParaRPr>
          </a:p>
        </p:txBody>
      </p:sp>
      <p:pic>
        <p:nvPicPr>
          <p:cNvPr id="1026" name="Picture 2" descr="Fruit Seller Clipart Vector Images (37)">
            <a:extLst>
              <a:ext uri="{FF2B5EF4-FFF2-40B4-BE49-F238E27FC236}">
                <a16:creationId xmlns:a16="http://schemas.microsoft.com/office/drawing/2014/main" id="{558EE7FA-5825-C1CF-E8EF-C5E4B18B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9310" y="1503761"/>
            <a:ext cx="4018430" cy="401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57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79359E6-D05C-9546-AA79-5323DC3F04EC}" type="slidenum">
              <a:rPr lang="en-US" sz="9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9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954F40-296B-3D41-050B-8B61B57A5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33" b="90000" l="10000" r="90000">
                        <a14:foregroundMark x1="64444" y1="8333" x2="64444" y2="8333"/>
                        <a14:foregroundMark x1="49167" y1="88056" x2="49167" y2="88056"/>
                        <a14:foregroundMark x1="48889" y1="88056" x2="54444" y2="89167"/>
                        <a14:foregroundMark x1="75000" y1="90000" x2="77778" y2="86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-500438" y="2419658"/>
            <a:ext cx="4721291" cy="4570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602AB6-5779-66CF-393B-005076BC6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0783" y="0"/>
            <a:ext cx="2041217" cy="65473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5225261-75F2-4BB2-EBC2-2FAAF686D61B}"/>
              </a:ext>
            </a:extLst>
          </p:cNvPr>
          <p:cNvSpPr txBox="1">
            <a:spLocks/>
          </p:cNvSpPr>
          <p:nvPr/>
        </p:nvSpPr>
        <p:spPr>
          <a:xfrm>
            <a:off x="5927303" y="3054378"/>
            <a:ext cx="4928192" cy="20778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595959"/>
                </a:solidFill>
              </a:rPr>
              <a:t>Is it crunchy?</a:t>
            </a:r>
          </a:p>
          <a:p>
            <a:pPr algn="ctr"/>
            <a:r>
              <a:rPr lang="en-US" sz="4800" b="1" dirty="0">
                <a:solidFill>
                  <a:srgbClr val="595959"/>
                </a:solidFill>
              </a:rPr>
              <a:t>Is it juicy?</a:t>
            </a:r>
          </a:p>
        </p:txBody>
      </p:sp>
    </p:spTree>
    <p:extLst>
      <p:ext uri="{BB962C8B-B14F-4D97-AF65-F5344CB8AC3E}">
        <p14:creationId xmlns:p14="http://schemas.microsoft.com/office/powerpoint/2010/main" val="229116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756"/>
            <a:ext cx="10515600" cy="88958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Inconsistency fruit quality sold in market which contributes to food insecurity.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8F011-B5A7-CE03-9F40-3A698E81C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7" t="10063" r="3993" b="10315"/>
          <a:stretch/>
        </p:blipFill>
        <p:spPr>
          <a:xfrm>
            <a:off x="3265603" y="2632840"/>
            <a:ext cx="5660793" cy="344878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3B05CDE-A164-5B09-7D88-7F7900B4DFF0}"/>
              </a:ext>
            </a:extLst>
          </p:cNvPr>
          <p:cNvGrpSpPr/>
          <p:nvPr/>
        </p:nvGrpSpPr>
        <p:grpSpPr>
          <a:xfrm>
            <a:off x="1271219" y="1992147"/>
            <a:ext cx="3623093" cy="1844644"/>
            <a:chOff x="1271219" y="1992147"/>
            <a:chExt cx="3623093" cy="1844644"/>
          </a:xfrm>
        </p:grpSpPr>
        <p:sp>
          <p:nvSpPr>
            <p:cNvPr id="10" name="Explosion: 14 Points 9">
              <a:extLst>
                <a:ext uri="{FF2B5EF4-FFF2-40B4-BE49-F238E27FC236}">
                  <a16:creationId xmlns:a16="http://schemas.microsoft.com/office/drawing/2014/main" id="{7E60E836-8EC9-D149-B48D-C86A7E343521}"/>
                </a:ext>
              </a:extLst>
            </p:cNvPr>
            <p:cNvSpPr/>
            <p:nvPr/>
          </p:nvSpPr>
          <p:spPr>
            <a:xfrm>
              <a:off x="1271219" y="1992147"/>
              <a:ext cx="3623093" cy="1844644"/>
            </a:xfrm>
            <a:prstGeom prst="irregularSeal2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872C49-EA9C-DCA6-86DF-60218E22FF43}"/>
                </a:ext>
              </a:extLst>
            </p:cNvPr>
            <p:cNvSpPr txBox="1"/>
            <p:nvPr/>
          </p:nvSpPr>
          <p:spPr>
            <a:xfrm rot="20530888">
              <a:off x="1634546" y="2744037"/>
              <a:ext cx="2551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FOOD SECURITY!</a:t>
              </a:r>
              <a:endParaRPr lang="en-MY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8130DFA-02F2-6302-32AB-26B22FF31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00" t="25897" r="66692" b="54973"/>
          <a:stretch/>
        </p:blipFill>
        <p:spPr>
          <a:xfrm>
            <a:off x="4254758" y="3279970"/>
            <a:ext cx="860189" cy="867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384579-EEC7-40D6-69FF-A1F3A48DDE37}"/>
              </a:ext>
            </a:extLst>
          </p:cNvPr>
          <p:cNvSpPr txBox="1"/>
          <p:nvPr/>
        </p:nvSpPr>
        <p:spPr>
          <a:xfrm>
            <a:off x="3161489" y="6167477"/>
            <a:ext cx="7217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i="1" dirty="0"/>
              <a:t>THE 17 GOALS | Sustainable Development</a:t>
            </a:r>
            <a:r>
              <a:rPr lang="en-US" sz="1200" dirty="0"/>
              <a:t>. (n.d.). https://sdgs.un.org/goals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20605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Currently, in the industry..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3EB09B8-6744-A5BD-8C1E-90025CCC95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59313"/>
              </p:ext>
            </p:extLst>
          </p:nvPr>
        </p:nvGraphicFramePr>
        <p:xfrm>
          <a:off x="838200" y="1437617"/>
          <a:ext cx="10515600" cy="1555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E83715-F23E-E175-BCB3-1CE944F2F7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8635" y="3293104"/>
            <a:ext cx="4481063" cy="2988869"/>
          </a:xfrm>
          <a:prstGeom prst="rect">
            <a:avLst/>
          </a:prstGeom>
        </p:spPr>
      </p:pic>
      <p:pic>
        <p:nvPicPr>
          <p:cNvPr id="3074" name="Picture 2" descr="Yakima Valley apple industry relieved to see end to Mexican apple tariff |  Local | yakimaherald.com">
            <a:extLst>
              <a:ext uri="{FF2B5EF4-FFF2-40B4-BE49-F238E27FC236}">
                <a16:creationId xmlns:a16="http://schemas.microsoft.com/office/drawing/2014/main" id="{EDD7BE74-6F21-1547-0D34-3360185C6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93104"/>
            <a:ext cx="4481063" cy="298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CEDD1A-AE4F-5B1E-995E-FF9D79D57395}"/>
              </a:ext>
            </a:extLst>
          </p:cNvPr>
          <p:cNvSpPr txBox="1"/>
          <p:nvPr/>
        </p:nvSpPr>
        <p:spPr>
          <a:xfrm>
            <a:off x="1234525" y="6278176"/>
            <a:ext cx="9417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 Courtney, R., &amp; Courtney, R. (2021, September 28). </a:t>
            </a:r>
            <a:r>
              <a:rPr lang="en-US" sz="1200" i="1" dirty="0"/>
              <a:t>Hot start continues for Cosmic Crisp - Good Fruit Grower</a:t>
            </a:r>
            <a:r>
              <a:rPr lang="en-US" sz="1200" dirty="0"/>
              <a:t>. Good Fruit Grower -. https://www.goodfruit.com/hot-start-continues-for-cosmic-crisp/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6829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96344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What is my target?</a:t>
            </a:r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D1CE0-FEBD-89E6-8484-5F0E1A33B87E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098" name="Picture 2" descr="Premium Vector | Women wearing hijab thinking hard vector">
            <a:extLst>
              <a:ext uri="{FF2B5EF4-FFF2-40B4-BE49-F238E27FC236}">
                <a16:creationId xmlns:a16="http://schemas.microsoft.com/office/drawing/2014/main" id="{BE05D834-9DCF-DB75-A298-222B9A1A94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9359E6-D05C-9546-AA79-5323DC3F04EC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AFD779-DFAF-FDF9-E1F9-6C4CD2837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1250"/>
            <a:ext cx="2041217" cy="654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DF1411-40AC-31AD-CEEF-229547AEE99D}"/>
              </a:ext>
            </a:extLst>
          </p:cNvPr>
          <p:cNvSpPr txBox="1"/>
          <p:nvPr/>
        </p:nvSpPr>
        <p:spPr>
          <a:xfrm>
            <a:off x="443883" y="2796466"/>
            <a:ext cx="424358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manage mass &amp; assorted data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store data in a cloud database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build a predictive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increase the quality of apples sold in supermarkets &amp; ensuring food security!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8867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384A34-1F70-FB71-F8FE-CA721514956A}"/>
              </a:ext>
            </a:extLst>
          </p:cNvPr>
          <p:cNvSpPr/>
          <p:nvPr/>
        </p:nvSpPr>
        <p:spPr>
          <a:xfrm>
            <a:off x="595223" y="1690689"/>
            <a:ext cx="11136702" cy="25017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3EB09B8-6744-A5BD-8C1E-90025CCC95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377231"/>
          <a:ext cx="10515600" cy="2116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ADB91F-95ED-CAA7-CC67-B0A12BF4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 solution:</a:t>
            </a:r>
            <a:endParaRPr lang="en-MY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8D8187-77B7-F13C-A951-451461936BEF}"/>
              </a:ext>
            </a:extLst>
          </p:cNvPr>
          <p:cNvGrpSpPr/>
          <p:nvPr/>
        </p:nvGrpSpPr>
        <p:grpSpPr>
          <a:xfrm>
            <a:off x="4054442" y="5398818"/>
            <a:ext cx="3329796" cy="957532"/>
            <a:chOff x="4168023" y="5398818"/>
            <a:chExt cx="3329796" cy="9575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0A9313-E12C-F274-6A2B-80301FB82179}"/>
                </a:ext>
              </a:extLst>
            </p:cNvPr>
            <p:cNvSpPr/>
            <p:nvPr/>
          </p:nvSpPr>
          <p:spPr>
            <a:xfrm>
              <a:off x="4168023" y="5398818"/>
              <a:ext cx="3329796" cy="95753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5F88CB-E16B-F8D2-B9A4-CCC2BA726EC6}"/>
                </a:ext>
              </a:extLst>
            </p:cNvPr>
            <p:cNvSpPr txBox="1"/>
            <p:nvPr/>
          </p:nvSpPr>
          <p:spPr>
            <a:xfrm>
              <a:off x="4249974" y="5692918"/>
              <a:ext cx="3165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Data analysis &amp; Automation</a:t>
              </a:r>
              <a:endParaRPr lang="en-MY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3AA85EC-2C4E-FB5A-C5E3-6B0C79957DE4}"/>
              </a:ext>
            </a:extLst>
          </p:cNvPr>
          <p:cNvSpPr txBox="1"/>
          <p:nvPr/>
        </p:nvSpPr>
        <p:spPr>
          <a:xfrm>
            <a:off x="743310" y="2916143"/>
            <a:ext cx="1387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Bruises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Discoloration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Blemishes</a:t>
            </a:r>
            <a:endParaRPr lang="en-MY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23E9E-248F-1F94-360F-0EFD2001C715}"/>
              </a:ext>
            </a:extLst>
          </p:cNvPr>
          <p:cNvSpPr txBox="1"/>
          <p:nvPr/>
        </p:nvSpPr>
        <p:spPr>
          <a:xfrm>
            <a:off x="2632495" y="2916142"/>
            <a:ext cx="138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Done using grading machines</a:t>
            </a:r>
            <a:endParaRPr lang="en-MY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C38F2-DDB1-7425-8B2A-5F36EBEAB8E2}"/>
              </a:ext>
            </a:extLst>
          </p:cNvPr>
          <p:cNvSpPr txBox="1"/>
          <p:nvPr/>
        </p:nvSpPr>
        <p:spPr>
          <a:xfrm>
            <a:off x="4426790" y="2896269"/>
            <a:ext cx="138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Done using optical sensors</a:t>
            </a:r>
            <a:endParaRPr lang="en-MY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CD23C-FFB2-1658-9D16-50D9D4264677}"/>
              </a:ext>
            </a:extLst>
          </p:cNvPr>
          <p:cNvSpPr txBox="1"/>
          <p:nvPr/>
        </p:nvSpPr>
        <p:spPr>
          <a:xfrm>
            <a:off x="6377797" y="2896269"/>
            <a:ext cx="1387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Done using weight sorting machines</a:t>
            </a:r>
            <a:endParaRPr lang="en-MY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B7CF30-558C-8E9F-E1DE-49A10DE70C08}"/>
              </a:ext>
            </a:extLst>
          </p:cNvPr>
          <p:cNvSpPr txBox="1"/>
          <p:nvPr/>
        </p:nvSpPr>
        <p:spPr>
          <a:xfrm>
            <a:off x="8182156" y="2916142"/>
            <a:ext cx="1387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Xray imaging &amp; NIR (Near infrared)</a:t>
            </a:r>
            <a:endParaRPr lang="en-MY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C2D93-FC8B-2283-7485-563EAE6243F6}"/>
              </a:ext>
            </a:extLst>
          </p:cNvPr>
          <p:cNvSpPr txBox="1"/>
          <p:nvPr/>
        </p:nvSpPr>
        <p:spPr>
          <a:xfrm>
            <a:off x="10061275" y="2896269"/>
            <a:ext cx="1387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Optimal temperatures are ensured</a:t>
            </a:r>
            <a:endParaRPr lang="en-MY" sz="12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D5524B7-3447-8A9F-D8BF-150438702AE8}"/>
              </a:ext>
            </a:extLst>
          </p:cNvPr>
          <p:cNvSpPr/>
          <p:nvPr/>
        </p:nvSpPr>
        <p:spPr>
          <a:xfrm rot="18790036">
            <a:off x="545832" y="4011419"/>
            <a:ext cx="930215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</a:t>
            </a:r>
            <a:endParaRPr lang="en-MY" sz="110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7D701FD-ED04-CD79-BCA1-31960532F6D5}"/>
              </a:ext>
            </a:extLst>
          </p:cNvPr>
          <p:cNvSpPr/>
          <p:nvPr/>
        </p:nvSpPr>
        <p:spPr>
          <a:xfrm rot="18790036">
            <a:off x="2573038" y="3611041"/>
            <a:ext cx="930215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</a:t>
            </a:r>
            <a:endParaRPr lang="en-MY" sz="11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2E2FC39-1B16-3104-C94E-A72A066A1229}"/>
              </a:ext>
            </a:extLst>
          </p:cNvPr>
          <p:cNvSpPr/>
          <p:nvPr/>
        </p:nvSpPr>
        <p:spPr>
          <a:xfrm rot="16200000">
            <a:off x="4655389" y="3740672"/>
            <a:ext cx="930215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</a:t>
            </a:r>
            <a:endParaRPr lang="en-MY" sz="11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07C8741-B846-3606-7622-6AE041DD6071}"/>
              </a:ext>
            </a:extLst>
          </p:cNvPr>
          <p:cNvSpPr/>
          <p:nvPr/>
        </p:nvSpPr>
        <p:spPr>
          <a:xfrm rot="14509458" flipV="1">
            <a:off x="7231775" y="3890491"/>
            <a:ext cx="930215" cy="271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</a:t>
            </a:r>
            <a:endParaRPr lang="en-MY" sz="1100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641FE30-253A-F42E-E3D0-E7AFCF3F3C05}"/>
              </a:ext>
            </a:extLst>
          </p:cNvPr>
          <p:cNvSpPr/>
          <p:nvPr/>
        </p:nvSpPr>
        <p:spPr>
          <a:xfrm rot="14509458" flipV="1">
            <a:off x="8907626" y="3872822"/>
            <a:ext cx="930215" cy="271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</a:t>
            </a:r>
            <a:endParaRPr lang="en-MY" sz="11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19FED84-0554-42B5-2C48-8D31BBEE6D12}"/>
              </a:ext>
            </a:extLst>
          </p:cNvPr>
          <p:cNvSpPr/>
          <p:nvPr/>
        </p:nvSpPr>
        <p:spPr>
          <a:xfrm rot="14509458" flipV="1">
            <a:off x="10779385" y="3830092"/>
            <a:ext cx="930215" cy="271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</a:t>
            </a:r>
            <a:endParaRPr lang="en-MY" sz="110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2DEBD12-AA68-8017-92DF-884198116784}"/>
              </a:ext>
            </a:extLst>
          </p:cNvPr>
          <p:cNvSpPr/>
          <p:nvPr/>
        </p:nvSpPr>
        <p:spPr>
          <a:xfrm rot="5400000">
            <a:off x="4914320" y="3967598"/>
            <a:ext cx="1610041" cy="10649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</a:t>
            </a:r>
            <a:endParaRPr lang="en-MY" sz="2000" b="1" dirty="0"/>
          </a:p>
        </p:txBody>
      </p:sp>
    </p:spTree>
    <p:extLst>
      <p:ext uri="{BB962C8B-B14F-4D97-AF65-F5344CB8AC3E}">
        <p14:creationId xmlns:p14="http://schemas.microsoft.com/office/powerpoint/2010/main" val="80587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5E3809-631B-BF8E-2136-7B926C7892C3}"/>
              </a:ext>
            </a:extLst>
          </p:cNvPr>
          <p:cNvSpPr/>
          <p:nvPr/>
        </p:nvSpPr>
        <p:spPr>
          <a:xfrm>
            <a:off x="4642448" y="2851030"/>
            <a:ext cx="2922917" cy="1134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What can </a:t>
            </a:r>
            <a:r>
              <a:rPr lang="en-US" sz="2800" dirty="0" err="1"/>
              <a:t>AppleCheck</a:t>
            </a:r>
            <a:r>
              <a:rPr lang="en-US" sz="2800" dirty="0"/>
              <a:t> do?</a:t>
            </a:r>
            <a:endParaRPr lang="en-MY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A1984D-C78D-5969-D15A-1C51EAE3C019}"/>
              </a:ext>
            </a:extLst>
          </p:cNvPr>
          <p:cNvSpPr/>
          <p:nvPr/>
        </p:nvSpPr>
        <p:spPr>
          <a:xfrm>
            <a:off x="559278" y="717431"/>
            <a:ext cx="2922917" cy="55927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Stores your data in a </a:t>
            </a:r>
          </a:p>
          <a:p>
            <a:pPr algn="ctr"/>
            <a:r>
              <a:rPr lang="en-US" dirty="0"/>
              <a:t>cloud database</a:t>
            </a:r>
            <a:endParaRPr lang="en-MY" dirty="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AD4D2D1A-604C-9909-391A-EDF91354DEDA}"/>
              </a:ext>
            </a:extLst>
          </p:cNvPr>
          <p:cNvSpPr/>
          <p:nvPr/>
        </p:nvSpPr>
        <p:spPr>
          <a:xfrm>
            <a:off x="705207" y="2277374"/>
            <a:ext cx="1140845" cy="42269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19F6DE0A-C582-C16B-4C80-7F88E3179903}"/>
              </a:ext>
            </a:extLst>
          </p:cNvPr>
          <p:cNvSpPr/>
          <p:nvPr/>
        </p:nvSpPr>
        <p:spPr>
          <a:xfrm>
            <a:off x="705206" y="1961074"/>
            <a:ext cx="1140845" cy="42269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186D2958-5031-20C8-834E-84B337E61356}"/>
              </a:ext>
            </a:extLst>
          </p:cNvPr>
          <p:cNvSpPr/>
          <p:nvPr/>
        </p:nvSpPr>
        <p:spPr>
          <a:xfrm>
            <a:off x="705207" y="1636142"/>
            <a:ext cx="1140845" cy="42269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5B0E42-8922-C7AA-EF26-1D8CE06BB824}"/>
              </a:ext>
            </a:extLst>
          </p:cNvPr>
          <p:cNvSpPr txBox="1"/>
          <p:nvPr/>
        </p:nvSpPr>
        <p:spPr>
          <a:xfrm>
            <a:off x="705206" y="2700067"/>
            <a:ext cx="121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  <a:endParaRPr lang="en-MY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2F0AE2-475B-BB6C-742B-3D8BEF8D46BA}"/>
              </a:ext>
            </a:extLst>
          </p:cNvPr>
          <p:cNvSpPr txBox="1"/>
          <p:nvPr/>
        </p:nvSpPr>
        <p:spPr>
          <a:xfrm>
            <a:off x="2173856" y="1636142"/>
            <a:ext cx="1846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Accessibility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A1CDB3-E0C3-0551-FDDB-61DDD19CF419}"/>
              </a:ext>
            </a:extLst>
          </p:cNvPr>
          <p:cNvSpPr txBox="1"/>
          <p:nvPr/>
        </p:nvSpPr>
        <p:spPr>
          <a:xfrm>
            <a:off x="613556" y="2086180"/>
            <a:ext cx="1396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Data you want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55B690-A339-F7D3-C662-C136F95A9F06}"/>
              </a:ext>
            </a:extLst>
          </p:cNvPr>
          <p:cNvSpPr/>
          <p:nvPr/>
        </p:nvSpPr>
        <p:spPr>
          <a:xfrm>
            <a:off x="613556" y="3645941"/>
            <a:ext cx="2922917" cy="55927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can monitor </a:t>
            </a:r>
          </a:p>
          <a:p>
            <a:pPr algn="ctr"/>
            <a:r>
              <a:rPr lang="en-US" dirty="0"/>
              <a:t>real-time performance</a:t>
            </a:r>
            <a:endParaRPr lang="en-MY" dirty="0"/>
          </a:p>
        </p:txBody>
      </p:sp>
      <p:pic>
        <p:nvPicPr>
          <p:cNvPr id="5122" name="Picture 2" descr="Application Performance Monitoring Tool: Why Do You Need It?">
            <a:extLst>
              <a:ext uri="{FF2B5EF4-FFF2-40B4-BE49-F238E27FC236}">
                <a16:creationId xmlns:a16="http://schemas.microsoft.com/office/drawing/2014/main" id="{1CAB26BE-5234-A0E3-F563-E33E6FCE8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1" y="4371829"/>
            <a:ext cx="3631721" cy="181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F3878F9-9630-DFA9-4241-59EA8C900D57}"/>
              </a:ext>
            </a:extLst>
          </p:cNvPr>
          <p:cNvSpPr/>
          <p:nvPr/>
        </p:nvSpPr>
        <p:spPr>
          <a:xfrm>
            <a:off x="8357918" y="800918"/>
            <a:ext cx="2922917" cy="55927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Predicts the quality of Apples</a:t>
            </a:r>
            <a:endParaRPr lang="en-MY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6CD86A-354B-09A9-29BA-08C922A657FB}"/>
              </a:ext>
            </a:extLst>
          </p:cNvPr>
          <p:cNvSpPr/>
          <p:nvPr/>
        </p:nvSpPr>
        <p:spPr>
          <a:xfrm>
            <a:off x="8430883" y="3812550"/>
            <a:ext cx="2922917" cy="55927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 will be sent to users bi-weekly</a:t>
            </a:r>
            <a:endParaRPr lang="en-MY" dirty="0"/>
          </a:p>
        </p:txBody>
      </p:sp>
      <p:pic>
        <p:nvPicPr>
          <p:cNvPr id="5124" name="Picture 4" descr="Vision-based apple quality grading with multi-view spatial network -  ScienceDirect">
            <a:extLst>
              <a:ext uri="{FF2B5EF4-FFF2-40B4-BE49-F238E27FC236}">
                <a16:creationId xmlns:a16="http://schemas.microsoft.com/office/drawing/2014/main" id="{2999640B-349B-3859-B8CC-2E3DF49D4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875" y="1468249"/>
            <a:ext cx="2511004" cy="175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port Clipart Images | Free Download | PNG Transparent Background - Pngtree">
            <a:extLst>
              <a:ext uri="{FF2B5EF4-FFF2-40B4-BE49-F238E27FC236}">
                <a16:creationId xmlns:a16="http://schemas.microsoft.com/office/drawing/2014/main" id="{9BDD1577-CBA9-09E5-D739-F88D1464BA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8" t="11696" r="15038" b="13421"/>
          <a:stretch/>
        </p:blipFill>
        <p:spPr bwMode="auto">
          <a:xfrm>
            <a:off x="9145438" y="4419497"/>
            <a:ext cx="1673524" cy="188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8364EF-F0CD-B600-FD9E-40DF0C41DAE3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 flipV="1">
            <a:off x="3482195" y="997071"/>
            <a:ext cx="1160253" cy="2421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5043B-AE47-D420-FD7C-F56D8802CCE9}"/>
              </a:ext>
            </a:extLst>
          </p:cNvPr>
          <p:cNvCxnSpPr>
            <a:stCxn id="12" idx="3"/>
            <a:endCxn id="24" idx="1"/>
          </p:cNvCxnSpPr>
          <p:nvPr/>
        </p:nvCxnSpPr>
        <p:spPr>
          <a:xfrm flipV="1">
            <a:off x="7565365" y="1080558"/>
            <a:ext cx="792553" cy="2337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A6DEC8-E9AA-E40D-76BA-54052263B3F6}"/>
              </a:ext>
            </a:extLst>
          </p:cNvPr>
          <p:cNvCxnSpPr>
            <a:stCxn id="12" idx="1"/>
            <a:endCxn id="23" idx="3"/>
          </p:cNvCxnSpPr>
          <p:nvPr/>
        </p:nvCxnSpPr>
        <p:spPr>
          <a:xfrm flipH="1">
            <a:off x="3536473" y="3418217"/>
            <a:ext cx="1105975" cy="50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8847CC-20FA-AD58-13FD-97470804483A}"/>
              </a:ext>
            </a:extLst>
          </p:cNvPr>
          <p:cNvCxnSpPr>
            <a:stCxn id="12" idx="3"/>
            <a:endCxn id="25" idx="1"/>
          </p:cNvCxnSpPr>
          <p:nvPr/>
        </p:nvCxnSpPr>
        <p:spPr>
          <a:xfrm>
            <a:off x="7565365" y="3418217"/>
            <a:ext cx="865518" cy="673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6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85185E-6 L 0.11459 -0.004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-23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0.11458 0.00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ADB91F-95ED-CAA7-CC67-B0A12BF4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337"/>
            <a:ext cx="10515600" cy="1325563"/>
          </a:xfrm>
        </p:spPr>
        <p:txBody>
          <a:bodyPr/>
          <a:lstStyle/>
          <a:p>
            <a:r>
              <a:rPr lang="en-US" b="1" dirty="0"/>
              <a:t>How reliable is </a:t>
            </a:r>
            <a:r>
              <a:rPr lang="en-US" b="1" dirty="0" err="1"/>
              <a:t>AppleCheck</a:t>
            </a:r>
            <a:r>
              <a:rPr lang="en-US" b="1" dirty="0"/>
              <a:t>?</a:t>
            </a:r>
            <a:endParaRPr lang="en-MY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F5CAD2F-D25B-324B-1E66-DF10748BF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345735"/>
              </p:ext>
            </p:extLst>
          </p:nvPr>
        </p:nvGraphicFramePr>
        <p:xfrm>
          <a:off x="790059" y="2959502"/>
          <a:ext cx="10611882" cy="2176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098">
                  <a:extLst>
                    <a:ext uri="{9D8B030D-6E8A-4147-A177-3AD203B41FA5}">
                      <a16:colId xmlns:a16="http://schemas.microsoft.com/office/drawing/2014/main" val="3200831328"/>
                    </a:ext>
                  </a:extLst>
                </a:gridCol>
                <a:gridCol w="1179098">
                  <a:extLst>
                    <a:ext uri="{9D8B030D-6E8A-4147-A177-3AD203B41FA5}">
                      <a16:colId xmlns:a16="http://schemas.microsoft.com/office/drawing/2014/main" val="2042621907"/>
                    </a:ext>
                  </a:extLst>
                </a:gridCol>
                <a:gridCol w="1179098">
                  <a:extLst>
                    <a:ext uri="{9D8B030D-6E8A-4147-A177-3AD203B41FA5}">
                      <a16:colId xmlns:a16="http://schemas.microsoft.com/office/drawing/2014/main" val="722142536"/>
                    </a:ext>
                  </a:extLst>
                </a:gridCol>
                <a:gridCol w="1179098">
                  <a:extLst>
                    <a:ext uri="{9D8B030D-6E8A-4147-A177-3AD203B41FA5}">
                      <a16:colId xmlns:a16="http://schemas.microsoft.com/office/drawing/2014/main" val="796857913"/>
                    </a:ext>
                  </a:extLst>
                </a:gridCol>
                <a:gridCol w="1179098">
                  <a:extLst>
                    <a:ext uri="{9D8B030D-6E8A-4147-A177-3AD203B41FA5}">
                      <a16:colId xmlns:a16="http://schemas.microsoft.com/office/drawing/2014/main" val="3394454398"/>
                    </a:ext>
                  </a:extLst>
                </a:gridCol>
                <a:gridCol w="1179098">
                  <a:extLst>
                    <a:ext uri="{9D8B030D-6E8A-4147-A177-3AD203B41FA5}">
                      <a16:colId xmlns:a16="http://schemas.microsoft.com/office/drawing/2014/main" val="3284088871"/>
                    </a:ext>
                  </a:extLst>
                </a:gridCol>
                <a:gridCol w="1179098">
                  <a:extLst>
                    <a:ext uri="{9D8B030D-6E8A-4147-A177-3AD203B41FA5}">
                      <a16:colId xmlns:a16="http://schemas.microsoft.com/office/drawing/2014/main" val="2043368372"/>
                    </a:ext>
                  </a:extLst>
                </a:gridCol>
                <a:gridCol w="1179098">
                  <a:extLst>
                    <a:ext uri="{9D8B030D-6E8A-4147-A177-3AD203B41FA5}">
                      <a16:colId xmlns:a16="http://schemas.microsoft.com/office/drawing/2014/main" val="2590227037"/>
                    </a:ext>
                  </a:extLst>
                </a:gridCol>
                <a:gridCol w="1179098">
                  <a:extLst>
                    <a:ext uri="{9D8B030D-6E8A-4147-A177-3AD203B41FA5}">
                      <a16:colId xmlns:a16="http://schemas.microsoft.com/office/drawing/2014/main" val="844898990"/>
                    </a:ext>
                  </a:extLst>
                </a:gridCol>
              </a:tblGrid>
              <a:tr h="416197">
                <a:tc>
                  <a:txBody>
                    <a:bodyPr/>
                    <a:lstStyle/>
                    <a:p>
                      <a:pPr algn="ctr" fontAlgn="b"/>
                      <a:r>
                        <a:rPr lang="en-MY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A_id</a:t>
                      </a:r>
                      <a:endParaRPr lang="en-MY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6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Sweetness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Crunchiness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Juiciness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Ripeness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Acidity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Quality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2345805"/>
                  </a:ext>
                </a:extLst>
              </a:tr>
              <a:tr h="440177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-3.97005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-2.51234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5.34633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-1.01201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1.8449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0.32984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-0.49159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good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6007132"/>
                  </a:ext>
                </a:extLst>
              </a:tr>
              <a:tr h="440177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-1.19522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-2.83926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3.664059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1.588232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0.853286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0.86753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-0.72281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good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4707659"/>
                  </a:ext>
                </a:extLst>
              </a:tr>
              <a:tr h="440177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-0.29202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-1.35128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-1.73843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-0.34262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2.838636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-0.03803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2.621636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0687511"/>
                  </a:ext>
                </a:extLst>
              </a:tr>
              <a:tr h="440177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-0.6572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-2.27163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1.324874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-0.09787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3.63797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-3.41376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0.790723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good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637313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86B74DB-80D9-D6C5-5B96-01336064D8E4}"/>
              </a:ext>
            </a:extLst>
          </p:cNvPr>
          <p:cNvSpPr txBox="1"/>
          <p:nvPr/>
        </p:nvSpPr>
        <p:spPr>
          <a:xfrm>
            <a:off x="790059" y="2590170"/>
            <a:ext cx="669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Table 1</a:t>
            </a:r>
            <a:r>
              <a:rPr lang="en-US" dirty="0"/>
              <a:t>. </a:t>
            </a:r>
            <a:r>
              <a:rPr lang="en-US" i="1" dirty="0"/>
              <a:t>The first four lines of pre-existing data available on Kaggle</a:t>
            </a:r>
            <a:r>
              <a:rPr lang="en-US" dirty="0"/>
              <a:t>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E1419A8-E13F-2B4E-8F8E-1035781BA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59" y="1975722"/>
            <a:ext cx="5706660" cy="428248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75EF239-44FF-F3D5-05B7-065623F45E8F}"/>
              </a:ext>
            </a:extLst>
          </p:cNvPr>
          <p:cNvSpPr/>
          <p:nvPr/>
        </p:nvSpPr>
        <p:spPr>
          <a:xfrm>
            <a:off x="7410091" y="3509462"/>
            <a:ext cx="2812211" cy="72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Accuracy of 75.5%!!!!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245433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 animBg="1"/>
      <p:bldP spid="3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AD32-31CB-9902-10AE-94A1F439A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712"/>
            <a:ext cx="10515600" cy="435323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MY"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6407A376-04B7-689C-B034-2CBEB69F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5" y="221983"/>
            <a:ext cx="10515600" cy="940214"/>
          </a:xfrm>
        </p:spPr>
        <p:txBody>
          <a:bodyPr/>
          <a:lstStyle/>
          <a:p>
            <a:r>
              <a:rPr lang="en-US" b="1" dirty="0"/>
              <a:t>How </a:t>
            </a:r>
            <a:r>
              <a:rPr lang="en-US" b="1" dirty="0" err="1"/>
              <a:t>AppleCheck</a:t>
            </a:r>
            <a:r>
              <a:rPr lang="en-US" b="1" dirty="0"/>
              <a:t> works?</a:t>
            </a:r>
            <a:endParaRPr lang="en-MY" b="1" dirty="0"/>
          </a:p>
        </p:txBody>
      </p:sp>
      <p:grpSp>
        <p:nvGrpSpPr>
          <p:cNvPr id="6150" name="Group 6149">
            <a:extLst>
              <a:ext uri="{FF2B5EF4-FFF2-40B4-BE49-F238E27FC236}">
                <a16:creationId xmlns:a16="http://schemas.microsoft.com/office/drawing/2014/main" id="{80FC3AEC-3633-8E50-3E8F-156E9CD6C4C8}"/>
              </a:ext>
            </a:extLst>
          </p:cNvPr>
          <p:cNvGrpSpPr/>
          <p:nvPr/>
        </p:nvGrpSpPr>
        <p:grpSpPr>
          <a:xfrm>
            <a:off x="1166004" y="1649608"/>
            <a:ext cx="9605690" cy="4755325"/>
            <a:chOff x="1166004" y="1649608"/>
            <a:chExt cx="9605690" cy="475532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1D2C6D-0397-20E2-A12D-BFBB0E4D8F5A}"/>
                </a:ext>
              </a:extLst>
            </p:cNvPr>
            <p:cNvGrpSpPr/>
            <p:nvPr/>
          </p:nvGrpSpPr>
          <p:grpSpPr>
            <a:xfrm>
              <a:off x="1166004" y="1649608"/>
              <a:ext cx="9605690" cy="4755325"/>
              <a:chOff x="1108007" y="1825625"/>
              <a:chExt cx="9605690" cy="475532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5334CA1-5925-25A8-1219-CD3A888CD8FA}"/>
                  </a:ext>
                </a:extLst>
              </p:cNvPr>
              <p:cNvGrpSpPr/>
              <p:nvPr/>
            </p:nvGrpSpPr>
            <p:grpSpPr>
              <a:xfrm>
                <a:off x="1108007" y="1825625"/>
                <a:ext cx="9605690" cy="4755325"/>
                <a:chOff x="98540" y="2309189"/>
                <a:chExt cx="8232096" cy="3844755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FBC26831-2E8C-E383-A0BD-94C483FE22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8540" y="2309189"/>
                  <a:ext cx="5997460" cy="2377646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15CB0296-31E1-26E5-826B-E0C439323C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76929" y="3395309"/>
                  <a:ext cx="1953707" cy="2758635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22DA632-EBDF-9248-278B-4677AA7BA652}"/>
                  </a:ext>
                </a:extLst>
              </p:cNvPr>
              <p:cNvSpPr/>
              <p:nvPr/>
            </p:nvSpPr>
            <p:spPr>
              <a:xfrm>
                <a:off x="2820838" y="3296002"/>
                <a:ext cx="3985404" cy="157896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  <a:alpha val="22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DBA63D4-2F56-6913-7F71-78DC8126E138}"/>
                  </a:ext>
                </a:extLst>
              </p:cNvPr>
              <p:cNvSpPr txBox="1"/>
              <p:nvPr/>
            </p:nvSpPr>
            <p:spPr>
              <a:xfrm>
                <a:off x="2954765" y="4635575"/>
                <a:ext cx="20975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Manual steps</a:t>
                </a:r>
                <a:endParaRPr lang="en-MY" sz="1100" dirty="0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2C9D2C0C-97A4-6893-EECE-88D33DE13B8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32649" y="2587924"/>
              <a:ext cx="1205774" cy="783527"/>
            </a:xfrm>
            <a:prstGeom prst="bentConnector3">
              <a:avLst>
                <a:gd name="adj1" fmla="val 10008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33BCDD9-CE5D-00FF-5AB0-964A7504F68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941658" y="3639232"/>
              <a:ext cx="964072" cy="785004"/>
            </a:xfrm>
            <a:prstGeom prst="bentConnector3">
              <a:avLst>
                <a:gd name="adj1" fmla="val 168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601CFA90-A199-845A-BC6B-393ABE4FF0B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775346" y="3957973"/>
              <a:ext cx="813038" cy="298556"/>
            </a:xfrm>
            <a:prstGeom prst="bentConnector3">
              <a:avLst>
                <a:gd name="adj1" fmla="val 9880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F03E4E1-CA35-3EBA-6763-4CA25D70E2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9260" y="3240773"/>
              <a:ext cx="0" cy="1306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22406E30-CC5F-8A5A-3547-166E38B5571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601502" y="3234780"/>
              <a:ext cx="2557760" cy="136672"/>
            </a:xfrm>
            <a:prstGeom prst="bentConnector3">
              <a:avLst>
                <a:gd name="adj1" fmla="val 10000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6A465914-A3D6-93B4-4874-C8A7FADEB040}"/>
                </a:ext>
              </a:extLst>
            </p:cNvPr>
            <p:cNvCxnSpPr>
              <a:cxnSpLocks/>
            </p:cNvCxnSpPr>
            <p:nvPr/>
          </p:nvCxnSpPr>
          <p:spPr>
            <a:xfrm>
              <a:off x="3853944" y="2587924"/>
              <a:ext cx="1112235" cy="646858"/>
            </a:xfrm>
            <a:prstGeom prst="bentConnector3">
              <a:avLst>
                <a:gd name="adj1" fmla="val 10043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51" name="Rectangle 6150">
            <a:extLst>
              <a:ext uri="{FF2B5EF4-FFF2-40B4-BE49-F238E27FC236}">
                <a16:creationId xmlns:a16="http://schemas.microsoft.com/office/drawing/2014/main" id="{53EB6DA4-5DE7-E21F-90D7-347A5A5C828D}"/>
              </a:ext>
            </a:extLst>
          </p:cNvPr>
          <p:cNvSpPr/>
          <p:nvPr/>
        </p:nvSpPr>
        <p:spPr>
          <a:xfrm>
            <a:off x="1060315" y="1649608"/>
            <a:ext cx="10293485" cy="475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D9F8E8E9-017D-3981-3EA7-6ECD17EC20EA}"/>
              </a:ext>
            </a:extLst>
          </p:cNvPr>
          <p:cNvCxnSpPr/>
          <p:nvPr/>
        </p:nvCxnSpPr>
        <p:spPr>
          <a:xfrm flipV="1">
            <a:off x="8816196" y="1649608"/>
            <a:ext cx="0" cy="1900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54" name="Straight Connector 6153">
            <a:extLst>
              <a:ext uri="{FF2B5EF4-FFF2-40B4-BE49-F238E27FC236}">
                <a16:creationId xmlns:a16="http://schemas.microsoft.com/office/drawing/2014/main" id="{305C2B42-2BA6-29D0-9C52-67839B46FD0E}"/>
              </a:ext>
            </a:extLst>
          </p:cNvPr>
          <p:cNvCxnSpPr>
            <a:cxnSpLocks/>
          </p:cNvCxnSpPr>
          <p:nvPr/>
        </p:nvCxnSpPr>
        <p:spPr>
          <a:xfrm flipH="1">
            <a:off x="1060315" y="5109352"/>
            <a:ext cx="74316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62" name="Straight Connector 6161">
            <a:extLst>
              <a:ext uri="{FF2B5EF4-FFF2-40B4-BE49-F238E27FC236}">
                <a16:creationId xmlns:a16="http://schemas.microsoft.com/office/drawing/2014/main" id="{A804B44A-A734-279D-2866-28938923A35C}"/>
              </a:ext>
            </a:extLst>
          </p:cNvPr>
          <p:cNvCxnSpPr>
            <a:cxnSpLocks/>
          </p:cNvCxnSpPr>
          <p:nvPr/>
        </p:nvCxnSpPr>
        <p:spPr>
          <a:xfrm flipH="1">
            <a:off x="9134272" y="5109352"/>
            <a:ext cx="22195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64" name="TextBox 6163">
            <a:extLst>
              <a:ext uri="{FF2B5EF4-FFF2-40B4-BE49-F238E27FC236}">
                <a16:creationId xmlns:a16="http://schemas.microsoft.com/office/drawing/2014/main" id="{47354287-9E5C-FC0A-F681-23FBEBAD6667}"/>
              </a:ext>
            </a:extLst>
          </p:cNvPr>
          <p:cNvSpPr txBox="1"/>
          <p:nvPr/>
        </p:nvSpPr>
        <p:spPr>
          <a:xfrm>
            <a:off x="1083885" y="5131573"/>
            <a:ext cx="2097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Production</a:t>
            </a:r>
            <a:endParaRPr lang="en-MY" sz="1100" dirty="0"/>
          </a:p>
        </p:txBody>
      </p:sp>
      <p:sp>
        <p:nvSpPr>
          <p:cNvPr id="6165" name="TextBox 6164">
            <a:extLst>
              <a:ext uri="{FF2B5EF4-FFF2-40B4-BE49-F238E27FC236}">
                <a16:creationId xmlns:a16="http://schemas.microsoft.com/office/drawing/2014/main" id="{2F3E6701-61D9-4901-03C9-3C15FFDCFCB2}"/>
              </a:ext>
            </a:extLst>
          </p:cNvPr>
          <p:cNvSpPr txBox="1"/>
          <p:nvPr/>
        </p:nvSpPr>
        <p:spPr>
          <a:xfrm>
            <a:off x="1083884" y="4837478"/>
            <a:ext cx="2517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Experiments/Development/Testing</a:t>
            </a:r>
            <a:endParaRPr lang="en-MY" sz="1100" dirty="0"/>
          </a:p>
        </p:txBody>
      </p:sp>
      <p:sp>
        <p:nvSpPr>
          <p:cNvPr id="6166" name="TextBox 6165">
            <a:extLst>
              <a:ext uri="{FF2B5EF4-FFF2-40B4-BE49-F238E27FC236}">
                <a16:creationId xmlns:a16="http://schemas.microsoft.com/office/drawing/2014/main" id="{9E86B4BE-6F61-FBA3-7EAE-3958CC01BEB5}"/>
              </a:ext>
            </a:extLst>
          </p:cNvPr>
          <p:cNvSpPr txBox="1"/>
          <p:nvPr/>
        </p:nvSpPr>
        <p:spPr>
          <a:xfrm>
            <a:off x="7557102" y="1684216"/>
            <a:ext cx="1425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Machine Learning</a:t>
            </a:r>
            <a:endParaRPr lang="en-MY" sz="1100" dirty="0"/>
          </a:p>
        </p:txBody>
      </p:sp>
      <p:sp>
        <p:nvSpPr>
          <p:cNvPr id="6167" name="TextBox 6166">
            <a:extLst>
              <a:ext uri="{FF2B5EF4-FFF2-40B4-BE49-F238E27FC236}">
                <a16:creationId xmlns:a16="http://schemas.microsoft.com/office/drawing/2014/main" id="{45AD9E33-EAAC-5F5F-BDD4-2469E56F1684}"/>
              </a:ext>
            </a:extLst>
          </p:cNvPr>
          <p:cNvSpPr txBox="1"/>
          <p:nvPr/>
        </p:nvSpPr>
        <p:spPr>
          <a:xfrm>
            <a:off x="8778746" y="1684216"/>
            <a:ext cx="1425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Operations</a:t>
            </a:r>
            <a:endParaRPr lang="en-MY" sz="1100" dirty="0"/>
          </a:p>
        </p:txBody>
      </p:sp>
      <p:sp>
        <p:nvSpPr>
          <p:cNvPr id="6168" name="TextBox 6167">
            <a:extLst>
              <a:ext uri="{FF2B5EF4-FFF2-40B4-BE49-F238E27FC236}">
                <a16:creationId xmlns:a16="http://schemas.microsoft.com/office/drawing/2014/main" id="{2927046D-CBCC-4D0B-E18D-B29304DC0EAE}"/>
              </a:ext>
            </a:extLst>
          </p:cNvPr>
          <p:cNvSpPr txBox="1"/>
          <p:nvPr/>
        </p:nvSpPr>
        <p:spPr>
          <a:xfrm>
            <a:off x="4776155" y="1263075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The </a:t>
            </a:r>
            <a:r>
              <a:rPr lang="en-US" b="1" i="1" dirty="0" err="1"/>
              <a:t>Mlops</a:t>
            </a:r>
            <a:r>
              <a:rPr lang="en-US" b="1" i="1" dirty="0"/>
              <a:t> Lifecycle</a:t>
            </a:r>
            <a:endParaRPr lang="en-US" dirty="0"/>
          </a:p>
        </p:txBody>
      </p:sp>
      <p:sp>
        <p:nvSpPr>
          <p:cNvPr id="6169" name="TextBox 6168">
            <a:extLst>
              <a:ext uri="{FF2B5EF4-FFF2-40B4-BE49-F238E27FC236}">
                <a16:creationId xmlns:a16="http://schemas.microsoft.com/office/drawing/2014/main" id="{24959609-5F6F-4C7D-B240-DCA3CC706726}"/>
              </a:ext>
            </a:extLst>
          </p:cNvPr>
          <p:cNvSpPr txBox="1"/>
          <p:nvPr/>
        </p:nvSpPr>
        <p:spPr>
          <a:xfrm>
            <a:off x="1060315" y="6404933"/>
            <a:ext cx="10155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Source:</a:t>
            </a:r>
            <a:r>
              <a:rPr lang="en-MY" sz="1200" dirty="0" err="1"/>
              <a:t>Bodor</a:t>
            </a:r>
            <a:r>
              <a:rPr lang="en-MY" sz="1200" dirty="0"/>
              <a:t>, A., </a:t>
            </a:r>
            <a:r>
              <a:rPr lang="en-MY" sz="1200" dirty="0" err="1"/>
              <a:t>Hnida</a:t>
            </a:r>
            <a:r>
              <a:rPr lang="en-MY" sz="1200" dirty="0"/>
              <a:t>, M., &amp; </a:t>
            </a:r>
            <a:r>
              <a:rPr lang="en-MY" sz="1200" dirty="0" err="1"/>
              <a:t>Daoudi</a:t>
            </a:r>
            <a:r>
              <a:rPr lang="en-MY" sz="1200" dirty="0"/>
              <a:t>, N. (2023, December 12). Machine Learning Models Monitoring in </a:t>
            </a:r>
            <a:r>
              <a:rPr lang="en-MY" sz="1200" dirty="0" err="1"/>
              <a:t>MLOps</a:t>
            </a:r>
            <a:r>
              <a:rPr lang="en-MY" sz="1200" dirty="0"/>
              <a:t> Context: Metrics and Tools. </a:t>
            </a:r>
            <a:r>
              <a:rPr lang="en-MY" sz="1200" i="1" dirty="0"/>
              <a:t>International Journal of Interactive Mobile Technologies (IJIM)</a:t>
            </a:r>
            <a:r>
              <a:rPr lang="en-MY" sz="1200" dirty="0"/>
              <a:t>, </a:t>
            </a:r>
            <a:r>
              <a:rPr lang="en-MY" sz="1200" i="1" dirty="0"/>
              <a:t>17</a:t>
            </a:r>
            <a:r>
              <a:rPr lang="en-MY" sz="1200" dirty="0"/>
              <a:t>(23), 125–139. https://doi.org/10.3991/ijim.v17i23.43479</a:t>
            </a:r>
          </a:p>
          <a:p>
            <a:pPr algn="just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1842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636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Helvetica Neue</vt:lpstr>
      <vt:lpstr>Söhne</vt:lpstr>
      <vt:lpstr>Aptos</vt:lpstr>
      <vt:lpstr>Aptos Display</vt:lpstr>
      <vt:lpstr>Aptos Narrow</vt:lpstr>
      <vt:lpstr>Arial</vt:lpstr>
      <vt:lpstr>Calibri</vt:lpstr>
      <vt:lpstr>Office Theme</vt:lpstr>
      <vt:lpstr>AppleCheck: Logistic Regression for Quality Assessment</vt:lpstr>
      <vt:lpstr>How do I tell if the apple is good? </vt:lpstr>
      <vt:lpstr>Problem</vt:lpstr>
      <vt:lpstr>Currently, in the industry..</vt:lpstr>
      <vt:lpstr>What is my target?</vt:lpstr>
      <vt:lpstr>My solution:</vt:lpstr>
      <vt:lpstr>PowerPoint Presentation</vt:lpstr>
      <vt:lpstr>How reliable is AppleCheck?</vt:lpstr>
      <vt:lpstr>How AppleCheck works?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Avinnaash Suresh</dc:creator>
  <cp:lastModifiedBy>Elissa Azhari</cp:lastModifiedBy>
  <cp:revision>41</cp:revision>
  <dcterms:created xsi:type="dcterms:W3CDTF">2024-03-15T17:02:54Z</dcterms:created>
  <dcterms:modified xsi:type="dcterms:W3CDTF">2024-03-22T15:43:53Z</dcterms:modified>
</cp:coreProperties>
</file>