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60" r:id="rId4"/>
    <p:sldId id="361" r:id="rId5"/>
    <p:sldId id="356" r:id="rId6"/>
    <p:sldId id="277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Unbounded 1 Bold" panose="020B0604020202020204" charset="0"/>
      <p:regular r:id="rId13"/>
    </p:embeddedFont>
    <p:embeddedFont>
      <p:font typeface="Work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5D43B-AF33-43C4-9107-ECF37AB4CB08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AC18-2ECA-4017-A8D6-B8225C7011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8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663756"/>
            <a:ext cx="10464817" cy="6594544"/>
          </a:xfrm>
          <a:custGeom>
            <a:avLst/>
            <a:gdLst/>
            <a:ahLst/>
            <a:cxnLst/>
            <a:rect l="l" t="t" r="r" b="b"/>
            <a:pathLst>
              <a:path w="10464817" h="6594544">
                <a:moveTo>
                  <a:pt x="0" y="0"/>
                </a:moveTo>
                <a:lnTo>
                  <a:pt x="10464817" y="0"/>
                </a:lnTo>
                <a:lnTo>
                  <a:pt x="10464817" y="6594544"/>
                </a:lnTo>
                <a:lnTo>
                  <a:pt x="0" y="659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4348518" cy="2540190"/>
            <a:chOff x="0" y="0"/>
            <a:chExt cx="1145289" cy="66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5289" cy="669021"/>
            </a:xfrm>
            <a:custGeom>
              <a:avLst/>
              <a:gdLst/>
              <a:ahLst/>
              <a:cxnLst/>
              <a:rect l="l" t="t" r="r" b="b"/>
              <a:pathLst>
                <a:path w="1145289" h="669021">
                  <a:moveTo>
                    <a:pt x="0" y="0"/>
                  </a:moveTo>
                  <a:lnTo>
                    <a:pt x="1145289" y="0"/>
                  </a:lnTo>
                  <a:lnTo>
                    <a:pt x="1145289" y="669021"/>
                  </a:lnTo>
                  <a:lnTo>
                    <a:pt x="0" y="669021"/>
                  </a:lnTo>
                  <a:close/>
                </a:path>
              </a:pathLst>
            </a:custGeom>
            <a:solidFill>
              <a:srgbClr val="DDF1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45289" cy="707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911824" y="6718110"/>
            <a:ext cx="4348518" cy="2540190"/>
            <a:chOff x="0" y="0"/>
            <a:chExt cx="1145289" cy="6690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5289" cy="669021"/>
            </a:xfrm>
            <a:custGeom>
              <a:avLst/>
              <a:gdLst/>
              <a:ahLst/>
              <a:cxnLst/>
              <a:rect l="l" t="t" r="r" b="b"/>
              <a:pathLst>
                <a:path w="1145289" h="669021">
                  <a:moveTo>
                    <a:pt x="0" y="0"/>
                  </a:moveTo>
                  <a:lnTo>
                    <a:pt x="1145289" y="0"/>
                  </a:lnTo>
                  <a:lnTo>
                    <a:pt x="1145289" y="669021"/>
                  </a:lnTo>
                  <a:lnTo>
                    <a:pt x="0" y="669021"/>
                  </a:lnTo>
                  <a:close/>
                </a:path>
              </a:pathLst>
            </a:custGeom>
            <a:solidFill>
              <a:srgbClr val="729E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45289" cy="707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911824" y="9548884"/>
            <a:ext cx="4348518" cy="2540190"/>
            <a:chOff x="0" y="0"/>
            <a:chExt cx="1145289" cy="6690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5289" cy="669021"/>
            </a:xfrm>
            <a:custGeom>
              <a:avLst/>
              <a:gdLst/>
              <a:ahLst/>
              <a:cxnLst/>
              <a:rect l="l" t="t" r="r" b="b"/>
              <a:pathLst>
                <a:path w="1145289" h="669021">
                  <a:moveTo>
                    <a:pt x="0" y="0"/>
                  </a:moveTo>
                  <a:lnTo>
                    <a:pt x="1145289" y="0"/>
                  </a:lnTo>
                  <a:lnTo>
                    <a:pt x="1145289" y="669021"/>
                  </a:lnTo>
                  <a:lnTo>
                    <a:pt x="0" y="669021"/>
                  </a:lnTo>
                  <a:close/>
                </a:path>
              </a:pathLst>
            </a:custGeom>
            <a:solidFill>
              <a:srgbClr val="DDF1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45289" cy="707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916511" y="4017271"/>
            <a:ext cx="4348518" cy="1175760"/>
            <a:chOff x="0" y="0"/>
            <a:chExt cx="1145289" cy="3096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45289" cy="309665"/>
            </a:xfrm>
            <a:custGeom>
              <a:avLst/>
              <a:gdLst/>
              <a:ahLst/>
              <a:cxnLst/>
              <a:rect l="l" t="t" r="r" b="b"/>
              <a:pathLst>
                <a:path w="1145289" h="309665">
                  <a:moveTo>
                    <a:pt x="0" y="0"/>
                  </a:moveTo>
                  <a:lnTo>
                    <a:pt x="1145289" y="0"/>
                  </a:lnTo>
                  <a:lnTo>
                    <a:pt x="1145289" y="309665"/>
                  </a:lnTo>
                  <a:lnTo>
                    <a:pt x="0" y="309665"/>
                  </a:lnTo>
                  <a:close/>
                </a:path>
              </a:pathLst>
            </a:custGeom>
            <a:solidFill>
              <a:srgbClr val="DDF1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45289" cy="347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911824" y="2663756"/>
            <a:ext cx="4348518" cy="1180073"/>
            <a:chOff x="0" y="0"/>
            <a:chExt cx="1145289" cy="31080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45289" cy="310801"/>
            </a:xfrm>
            <a:custGeom>
              <a:avLst/>
              <a:gdLst/>
              <a:ahLst/>
              <a:cxnLst/>
              <a:rect l="l" t="t" r="r" b="b"/>
              <a:pathLst>
                <a:path w="1145289" h="310801">
                  <a:moveTo>
                    <a:pt x="0" y="0"/>
                  </a:moveTo>
                  <a:lnTo>
                    <a:pt x="1145289" y="0"/>
                  </a:lnTo>
                  <a:lnTo>
                    <a:pt x="1145289" y="310801"/>
                  </a:lnTo>
                  <a:lnTo>
                    <a:pt x="0" y="310801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145289" cy="348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515987" y="910612"/>
            <a:ext cx="1983919" cy="718965"/>
          </a:xfrm>
          <a:custGeom>
            <a:avLst/>
            <a:gdLst/>
            <a:ahLst/>
            <a:cxnLst/>
            <a:rect l="l" t="t" r="r" b="b"/>
            <a:pathLst>
              <a:path w="1983919" h="718965">
                <a:moveTo>
                  <a:pt x="0" y="0"/>
                </a:moveTo>
                <a:lnTo>
                  <a:pt x="1983919" y="0"/>
                </a:lnTo>
                <a:lnTo>
                  <a:pt x="1983919" y="718965"/>
                </a:lnTo>
                <a:lnTo>
                  <a:pt x="0" y="718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027" r="-1703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164224"/>
            <a:ext cx="18288000" cy="4122776"/>
            <a:chOff x="0" y="0"/>
            <a:chExt cx="4816593" cy="10858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85834"/>
            </a:xfrm>
            <a:custGeom>
              <a:avLst/>
              <a:gdLst/>
              <a:ahLst/>
              <a:cxnLst/>
              <a:rect l="l" t="t" r="r" b="b"/>
              <a:pathLst>
                <a:path w="4816592" h="1085834">
                  <a:moveTo>
                    <a:pt x="0" y="0"/>
                  </a:moveTo>
                  <a:lnTo>
                    <a:pt x="4816592" y="0"/>
                  </a:lnTo>
                  <a:lnTo>
                    <a:pt x="4816592" y="1085834"/>
                  </a:lnTo>
                  <a:lnTo>
                    <a:pt x="0" y="1085834"/>
                  </a:lnTo>
                  <a:close/>
                </a:path>
              </a:pathLst>
            </a:custGeom>
            <a:solidFill>
              <a:srgbClr val="37435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1144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99513" y="-324469"/>
            <a:ext cx="7585038" cy="10611469"/>
          </a:xfrm>
          <a:custGeom>
            <a:avLst/>
            <a:gdLst/>
            <a:ahLst/>
            <a:cxnLst/>
            <a:rect l="l" t="t" r="r" b="b"/>
            <a:pathLst>
              <a:path w="7585038" h="10611469">
                <a:moveTo>
                  <a:pt x="0" y="0"/>
                </a:moveTo>
                <a:lnTo>
                  <a:pt x="7585039" y="0"/>
                </a:lnTo>
                <a:lnTo>
                  <a:pt x="7585039" y="10611469"/>
                </a:lnTo>
                <a:lnTo>
                  <a:pt x="0" y="10611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597" r="-5777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0" y="3528094"/>
            <a:ext cx="8366498" cy="5272260"/>
          </a:xfrm>
          <a:custGeom>
            <a:avLst/>
            <a:gdLst/>
            <a:ahLst/>
            <a:cxnLst/>
            <a:rect l="l" t="t" r="r" b="b"/>
            <a:pathLst>
              <a:path w="8366498" h="5272260">
                <a:moveTo>
                  <a:pt x="0" y="0"/>
                </a:moveTo>
                <a:lnTo>
                  <a:pt x="8366498" y="0"/>
                </a:lnTo>
                <a:lnTo>
                  <a:pt x="8366498" y="5272259"/>
                </a:lnTo>
                <a:lnTo>
                  <a:pt x="0" y="5272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1771786" y="1234869"/>
            <a:ext cx="5487514" cy="165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dirty="0" err="1" smtClean="0">
                <a:solidFill>
                  <a:srgbClr val="374359"/>
                </a:solidFill>
                <a:latin typeface="Unbounded 1 Bold"/>
              </a:rPr>
              <a:t>Modelos</a:t>
            </a:r>
            <a:endParaRPr lang="en-US" sz="6000" dirty="0">
              <a:solidFill>
                <a:srgbClr val="374359"/>
              </a:solidFill>
              <a:latin typeface="Unbounded 1 Bold"/>
            </a:endParaRPr>
          </a:p>
          <a:p>
            <a:pPr algn="r">
              <a:lnSpc>
                <a:spcPts val="4059"/>
              </a:lnSpc>
              <a:spcBef>
                <a:spcPct val="0"/>
              </a:spcBef>
            </a:pPr>
            <a:endParaRPr lang="en-US" sz="6000" dirty="0">
              <a:solidFill>
                <a:srgbClr val="374359"/>
              </a:solidFill>
              <a:latin typeface="Unbounded 1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44400" y="2354763"/>
            <a:ext cx="4914900" cy="499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pt-BR" sz="3000" dirty="0">
                <a:solidFill>
                  <a:srgbClr val="374359"/>
                </a:solidFill>
                <a:latin typeface="Work Sans Bold"/>
              </a:rPr>
              <a:t>Casos de Teste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6D65-EA42-3646-6B52-72173980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EF07C7-3586-0224-8ECE-2C8E2F6A1DF9}"/>
              </a:ext>
            </a:extLst>
          </p:cNvPr>
          <p:cNvGrpSpPr/>
          <p:nvPr/>
        </p:nvGrpSpPr>
        <p:grpSpPr>
          <a:xfrm>
            <a:off x="4038600" y="335258"/>
            <a:ext cx="10210800" cy="872332"/>
            <a:chOff x="0" y="0"/>
            <a:chExt cx="1687375" cy="2297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3EBB61A-5F2A-B384-D327-89F0E2440C0E}"/>
                </a:ext>
              </a:extLst>
            </p:cNvPr>
            <p:cNvSpPr/>
            <p:nvPr/>
          </p:nvSpPr>
          <p:spPr>
            <a:xfrm>
              <a:off x="0" y="0"/>
              <a:ext cx="1687375" cy="229750"/>
            </a:xfrm>
            <a:custGeom>
              <a:avLst/>
              <a:gdLst/>
              <a:ahLst/>
              <a:cxnLst/>
              <a:rect l="l" t="t" r="r" b="b"/>
              <a:pathLst>
                <a:path w="1687375" h="229750">
                  <a:moveTo>
                    <a:pt x="0" y="0"/>
                  </a:moveTo>
                  <a:lnTo>
                    <a:pt x="1687375" y="0"/>
                  </a:lnTo>
                  <a:lnTo>
                    <a:pt x="1687375" y="229750"/>
                  </a:lnTo>
                  <a:lnTo>
                    <a:pt x="0" y="229750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87EE494-0D9B-B71F-5570-C059855C9A49}"/>
                </a:ext>
              </a:extLst>
            </p:cNvPr>
            <p:cNvSpPr txBox="1"/>
            <p:nvPr/>
          </p:nvSpPr>
          <p:spPr>
            <a:xfrm>
              <a:off x="0" y="-66675"/>
              <a:ext cx="1687375" cy="29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pt-BR" sz="3000" dirty="0">
                  <a:solidFill>
                    <a:srgbClr val="374359"/>
                  </a:solidFill>
                  <a:latin typeface="Unbounded 1 Bold"/>
                </a:rPr>
                <a:t>Casos de Teste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EB6485D-E077-A58F-1B1E-59F71A9D2AD9}"/>
              </a:ext>
            </a:extLst>
          </p:cNvPr>
          <p:cNvSpPr/>
          <p:nvPr/>
        </p:nvSpPr>
        <p:spPr>
          <a:xfrm>
            <a:off x="0" y="74556"/>
            <a:ext cx="3028243" cy="1908287"/>
          </a:xfrm>
          <a:custGeom>
            <a:avLst/>
            <a:gdLst/>
            <a:ahLst/>
            <a:cxnLst/>
            <a:rect l="l" t="t" r="r" b="b"/>
            <a:pathLst>
              <a:path w="3028243" h="1908287">
                <a:moveTo>
                  <a:pt x="0" y="0"/>
                </a:moveTo>
                <a:lnTo>
                  <a:pt x="3028243" y="0"/>
                </a:lnTo>
                <a:lnTo>
                  <a:pt x="3028243" y="1908288"/>
                </a:lnTo>
                <a:lnTo>
                  <a:pt x="0" y="19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62B5551-A441-622B-D9F1-2A8C303D1214}"/>
              </a:ext>
            </a:extLst>
          </p:cNvPr>
          <p:cNvGrpSpPr/>
          <p:nvPr/>
        </p:nvGrpSpPr>
        <p:grpSpPr>
          <a:xfrm>
            <a:off x="0" y="9535064"/>
            <a:ext cx="18639285" cy="735017"/>
            <a:chOff x="0" y="0"/>
            <a:chExt cx="4909112" cy="19358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52BD22B-A192-11E3-BFC6-445F2ABB15EA}"/>
                </a:ext>
              </a:extLst>
            </p:cNvPr>
            <p:cNvSpPr/>
            <p:nvPr/>
          </p:nvSpPr>
          <p:spPr>
            <a:xfrm>
              <a:off x="0" y="0"/>
              <a:ext cx="4909112" cy="193585"/>
            </a:xfrm>
            <a:custGeom>
              <a:avLst/>
              <a:gdLst/>
              <a:ahLst/>
              <a:cxnLst/>
              <a:rect l="l" t="t" r="r" b="b"/>
              <a:pathLst>
                <a:path w="4909112" h="193585">
                  <a:moveTo>
                    <a:pt x="0" y="0"/>
                  </a:moveTo>
                  <a:lnTo>
                    <a:pt x="4909112" y="0"/>
                  </a:lnTo>
                  <a:lnTo>
                    <a:pt x="4909112" y="193585"/>
                  </a:lnTo>
                  <a:lnTo>
                    <a:pt x="0" y="193585"/>
                  </a:lnTo>
                  <a:close/>
                </a:path>
              </a:pathLst>
            </a:custGeom>
            <a:solidFill>
              <a:srgbClr val="2E405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F7DB690-06F2-36EC-162A-88311C2466B4}"/>
                </a:ext>
              </a:extLst>
            </p:cNvPr>
            <p:cNvSpPr txBox="1"/>
            <p:nvPr/>
          </p:nvSpPr>
          <p:spPr>
            <a:xfrm>
              <a:off x="0" y="-38100"/>
              <a:ext cx="4909112" cy="231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52909E6C-FC35-C729-3C68-F8BA9DCAB10E}"/>
              </a:ext>
            </a:extLst>
          </p:cNvPr>
          <p:cNvGrpSpPr/>
          <p:nvPr/>
        </p:nvGrpSpPr>
        <p:grpSpPr>
          <a:xfrm>
            <a:off x="685396" y="9919492"/>
            <a:ext cx="9425166" cy="367508"/>
            <a:chOff x="0" y="0"/>
            <a:chExt cx="2482348" cy="96792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2C6B54-B12A-CAC1-3215-F32E03DFA3DD}"/>
                </a:ext>
              </a:extLst>
            </p:cNvPr>
            <p:cNvSpPr/>
            <p:nvPr/>
          </p:nvSpPr>
          <p:spPr>
            <a:xfrm>
              <a:off x="0" y="0"/>
              <a:ext cx="2482348" cy="96792"/>
            </a:xfrm>
            <a:custGeom>
              <a:avLst/>
              <a:gdLst/>
              <a:ahLst/>
              <a:cxnLst/>
              <a:rect l="l" t="t" r="r" b="b"/>
              <a:pathLst>
                <a:path w="2482348" h="96792">
                  <a:moveTo>
                    <a:pt x="0" y="0"/>
                  </a:moveTo>
                  <a:lnTo>
                    <a:pt x="2482348" y="0"/>
                  </a:lnTo>
                  <a:lnTo>
                    <a:pt x="2482348" y="96792"/>
                  </a:lnTo>
                  <a:lnTo>
                    <a:pt x="0" y="96792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69D0BC9E-5E0C-B4E5-BC22-30816F93BE93}"/>
                </a:ext>
              </a:extLst>
            </p:cNvPr>
            <p:cNvSpPr txBox="1"/>
            <p:nvPr/>
          </p:nvSpPr>
          <p:spPr>
            <a:xfrm>
              <a:off x="0" y="-38100"/>
              <a:ext cx="2482348" cy="13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DC6BCE8F-06A9-69E0-EFE9-6ACA94383DEB}"/>
              </a:ext>
            </a:extLst>
          </p:cNvPr>
          <p:cNvSpPr/>
          <p:nvPr/>
        </p:nvSpPr>
        <p:spPr>
          <a:xfrm>
            <a:off x="16513764" y="9681194"/>
            <a:ext cx="1491072" cy="442756"/>
          </a:xfrm>
          <a:custGeom>
            <a:avLst/>
            <a:gdLst/>
            <a:ahLst/>
            <a:cxnLst/>
            <a:rect l="l" t="t" r="r" b="b"/>
            <a:pathLst>
              <a:path w="1491072" h="442756">
                <a:moveTo>
                  <a:pt x="0" y="0"/>
                </a:moveTo>
                <a:lnTo>
                  <a:pt x="1491072" y="0"/>
                </a:lnTo>
                <a:lnTo>
                  <a:pt x="1491072" y="442756"/>
                </a:lnTo>
                <a:lnTo>
                  <a:pt x="0" y="442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027" r="-1703" b="-22044"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18247-4E95-E7A8-4F80-8FA1D1DBE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236000"/>
            <a:ext cx="16043999" cy="6654690"/>
          </a:xfrm>
          <a:prstGeom prst="rect">
            <a:avLst/>
          </a:prstGeom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2B296745-DEA2-C500-02AB-18189366FBE7}"/>
              </a:ext>
            </a:extLst>
          </p:cNvPr>
          <p:cNvGrpSpPr/>
          <p:nvPr/>
        </p:nvGrpSpPr>
        <p:grpSpPr>
          <a:xfrm>
            <a:off x="4687241" y="1104901"/>
            <a:ext cx="8913518" cy="1016680"/>
            <a:chOff x="0" y="-37193"/>
            <a:chExt cx="2347593" cy="267768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AD1F555-A064-6881-B4A5-560F8DE74E1E}"/>
                </a:ext>
              </a:extLst>
            </p:cNvPr>
            <p:cNvSpPr/>
            <p:nvPr/>
          </p:nvSpPr>
          <p:spPr>
            <a:xfrm>
              <a:off x="0" y="2945"/>
              <a:ext cx="2347593" cy="201093"/>
            </a:xfrm>
            <a:custGeom>
              <a:avLst/>
              <a:gdLst/>
              <a:ahLst/>
              <a:cxnLst/>
              <a:rect l="l" t="t" r="r" b="b"/>
              <a:pathLst>
                <a:path w="2347593" h="201093">
                  <a:moveTo>
                    <a:pt x="0" y="0"/>
                  </a:moveTo>
                  <a:lnTo>
                    <a:pt x="2347593" y="0"/>
                  </a:lnTo>
                  <a:lnTo>
                    <a:pt x="2347593" y="201093"/>
                  </a:lnTo>
                  <a:lnTo>
                    <a:pt x="0" y="201093"/>
                  </a:lnTo>
                  <a:close/>
                </a:path>
              </a:pathLst>
            </a:custGeom>
            <a:solidFill>
              <a:srgbClr val="729E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2411C13E-4510-40A5-8634-FA19DC026C0E}"/>
                </a:ext>
              </a:extLst>
            </p:cNvPr>
            <p:cNvSpPr txBox="1"/>
            <p:nvPr/>
          </p:nvSpPr>
          <p:spPr>
            <a:xfrm>
              <a:off x="0" y="-37193"/>
              <a:ext cx="2347593" cy="267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pt-BR" sz="3000" dirty="0">
                  <a:solidFill>
                    <a:srgbClr val="FFFFFF"/>
                  </a:solidFill>
                  <a:latin typeface="Unbounded 1 Bold"/>
                </a:rPr>
                <a:t>Itens do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9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85E7-342A-51C1-7074-C01E5E61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FBCF3D-0F89-1AC4-C4BC-9683718510AC}"/>
              </a:ext>
            </a:extLst>
          </p:cNvPr>
          <p:cNvGrpSpPr/>
          <p:nvPr/>
        </p:nvGrpSpPr>
        <p:grpSpPr>
          <a:xfrm>
            <a:off x="4038600" y="335258"/>
            <a:ext cx="10210800" cy="872332"/>
            <a:chOff x="0" y="0"/>
            <a:chExt cx="1687375" cy="2297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E92C034-2160-5896-B0B3-F86155CD7B1D}"/>
                </a:ext>
              </a:extLst>
            </p:cNvPr>
            <p:cNvSpPr/>
            <p:nvPr/>
          </p:nvSpPr>
          <p:spPr>
            <a:xfrm>
              <a:off x="0" y="0"/>
              <a:ext cx="1687375" cy="229750"/>
            </a:xfrm>
            <a:custGeom>
              <a:avLst/>
              <a:gdLst/>
              <a:ahLst/>
              <a:cxnLst/>
              <a:rect l="l" t="t" r="r" b="b"/>
              <a:pathLst>
                <a:path w="1687375" h="229750">
                  <a:moveTo>
                    <a:pt x="0" y="0"/>
                  </a:moveTo>
                  <a:lnTo>
                    <a:pt x="1687375" y="0"/>
                  </a:lnTo>
                  <a:lnTo>
                    <a:pt x="1687375" y="229750"/>
                  </a:lnTo>
                  <a:lnTo>
                    <a:pt x="0" y="229750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F9B5A42-67E0-2ED5-169E-BBAFACFF6F57}"/>
                </a:ext>
              </a:extLst>
            </p:cNvPr>
            <p:cNvSpPr txBox="1"/>
            <p:nvPr/>
          </p:nvSpPr>
          <p:spPr>
            <a:xfrm>
              <a:off x="0" y="-66675"/>
              <a:ext cx="1687375" cy="29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pt-BR" sz="3000" dirty="0">
                  <a:solidFill>
                    <a:srgbClr val="374359"/>
                  </a:solidFill>
                  <a:latin typeface="Unbounded 1 Bold"/>
                </a:rPr>
                <a:t>Casos de Teste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20A5EFE3-51F0-44C8-9436-E30D0B82D717}"/>
              </a:ext>
            </a:extLst>
          </p:cNvPr>
          <p:cNvSpPr/>
          <p:nvPr/>
        </p:nvSpPr>
        <p:spPr>
          <a:xfrm>
            <a:off x="0" y="74556"/>
            <a:ext cx="3028243" cy="1908287"/>
          </a:xfrm>
          <a:custGeom>
            <a:avLst/>
            <a:gdLst/>
            <a:ahLst/>
            <a:cxnLst/>
            <a:rect l="l" t="t" r="r" b="b"/>
            <a:pathLst>
              <a:path w="3028243" h="1908287">
                <a:moveTo>
                  <a:pt x="0" y="0"/>
                </a:moveTo>
                <a:lnTo>
                  <a:pt x="3028243" y="0"/>
                </a:lnTo>
                <a:lnTo>
                  <a:pt x="3028243" y="1908288"/>
                </a:lnTo>
                <a:lnTo>
                  <a:pt x="0" y="19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D24E80A-9F6D-65D7-E0E9-39CA859443ED}"/>
              </a:ext>
            </a:extLst>
          </p:cNvPr>
          <p:cNvGrpSpPr/>
          <p:nvPr/>
        </p:nvGrpSpPr>
        <p:grpSpPr>
          <a:xfrm>
            <a:off x="0" y="9535064"/>
            <a:ext cx="18639285" cy="735017"/>
            <a:chOff x="0" y="0"/>
            <a:chExt cx="4909112" cy="19358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5D673ED-136D-6968-AA1B-BD5C6E28839A}"/>
                </a:ext>
              </a:extLst>
            </p:cNvPr>
            <p:cNvSpPr/>
            <p:nvPr/>
          </p:nvSpPr>
          <p:spPr>
            <a:xfrm>
              <a:off x="0" y="0"/>
              <a:ext cx="4909112" cy="193585"/>
            </a:xfrm>
            <a:custGeom>
              <a:avLst/>
              <a:gdLst/>
              <a:ahLst/>
              <a:cxnLst/>
              <a:rect l="l" t="t" r="r" b="b"/>
              <a:pathLst>
                <a:path w="4909112" h="193585">
                  <a:moveTo>
                    <a:pt x="0" y="0"/>
                  </a:moveTo>
                  <a:lnTo>
                    <a:pt x="4909112" y="0"/>
                  </a:lnTo>
                  <a:lnTo>
                    <a:pt x="4909112" y="193585"/>
                  </a:lnTo>
                  <a:lnTo>
                    <a:pt x="0" y="193585"/>
                  </a:lnTo>
                  <a:close/>
                </a:path>
              </a:pathLst>
            </a:custGeom>
            <a:solidFill>
              <a:srgbClr val="2E405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31445CA-3E27-00F2-43E7-C276491627DE}"/>
                </a:ext>
              </a:extLst>
            </p:cNvPr>
            <p:cNvSpPr txBox="1"/>
            <p:nvPr/>
          </p:nvSpPr>
          <p:spPr>
            <a:xfrm>
              <a:off x="0" y="-38100"/>
              <a:ext cx="4909112" cy="231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C5BA305-E293-616C-805A-1E6FD7EBA328}"/>
              </a:ext>
            </a:extLst>
          </p:cNvPr>
          <p:cNvGrpSpPr/>
          <p:nvPr/>
        </p:nvGrpSpPr>
        <p:grpSpPr>
          <a:xfrm>
            <a:off x="685396" y="9919492"/>
            <a:ext cx="9425166" cy="367508"/>
            <a:chOff x="0" y="0"/>
            <a:chExt cx="2482348" cy="96792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B422AB2-5CDC-8C69-192C-FB009A0FB2CC}"/>
                </a:ext>
              </a:extLst>
            </p:cNvPr>
            <p:cNvSpPr/>
            <p:nvPr/>
          </p:nvSpPr>
          <p:spPr>
            <a:xfrm>
              <a:off x="0" y="0"/>
              <a:ext cx="2482348" cy="96792"/>
            </a:xfrm>
            <a:custGeom>
              <a:avLst/>
              <a:gdLst/>
              <a:ahLst/>
              <a:cxnLst/>
              <a:rect l="l" t="t" r="r" b="b"/>
              <a:pathLst>
                <a:path w="2482348" h="96792">
                  <a:moveTo>
                    <a:pt x="0" y="0"/>
                  </a:moveTo>
                  <a:lnTo>
                    <a:pt x="2482348" y="0"/>
                  </a:lnTo>
                  <a:lnTo>
                    <a:pt x="2482348" y="96792"/>
                  </a:lnTo>
                  <a:lnTo>
                    <a:pt x="0" y="96792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0F3BF30-0014-B819-C1AE-791B04C50EE5}"/>
                </a:ext>
              </a:extLst>
            </p:cNvPr>
            <p:cNvSpPr txBox="1"/>
            <p:nvPr/>
          </p:nvSpPr>
          <p:spPr>
            <a:xfrm>
              <a:off x="0" y="-38100"/>
              <a:ext cx="2482348" cy="13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03A323C5-F467-5F4E-5B77-26C9B4FD6AE9}"/>
              </a:ext>
            </a:extLst>
          </p:cNvPr>
          <p:cNvSpPr/>
          <p:nvPr/>
        </p:nvSpPr>
        <p:spPr>
          <a:xfrm>
            <a:off x="16513764" y="9681194"/>
            <a:ext cx="1491072" cy="442756"/>
          </a:xfrm>
          <a:custGeom>
            <a:avLst/>
            <a:gdLst/>
            <a:ahLst/>
            <a:cxnLst/>
            <a:rect l="l" t="t" r="r" b="b"/>
            <a:pathLst>
              <a:path w="1491072" h="442756">
                <a:moveTo>
                  <a:pt x="0" y="0"/>
                </a:moveTo>
                <a:lnTo>
                  <a:pt x="1491072" y="0"/>
                </a:lnTo>
                <a:lnTo>
                  <a:pt x="1491072" y="442756"/>
                </a:lnTo>
                <a:lnTo>
                  <a:pt x="0" y="442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027" r="-1703" b="-22044"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1F941-B09B-D264-B8D4-E4D989AD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982843"/>
            <a:ext cx="14040474" cy="7020236"/>
          </a:xfrm>
          <a:prstGeom prst="rect">
            <a:avLst/>
          </a:prstGeom>
        </p:spPr>
      </p:pic>
      <p:grpSp>
        <p:nvGrpSpPr>
          <p:cNvPr id="8" name="Group 5">
            <a:extLst>
              <a:ext uri="{FF2B5EF4-FFF2-40B4-BE49-F238E27FC236}">
                <a16:creationId xmlns:a16="http://schemas.microsoft.com/office/drawing/2014/main" id="{25702E6F-4BEE-BB0C-9945-D365EA396B9A}"/>
              </a:ext>
            </a:extLst>
          </p:cNvPr>
          <p:cNvGrpSpPr/>
          <p:nvPr/>
        </p:nvGrpSpPr>
        <p:grpSpPr>
          <a:xfrm>
            <a:off x="4687241" y="1104901"/>
            <a:ext cx="8913518" cy="1016680"/>
            <a:chOff x="0" y="-37193"/>
            <a:chExt cx="2347593" cy="26776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BF3B511-3A88-58AA-524C-CF5DDB76EB15}"/>
                </a:ext>
              </a:extLst>
            </p:cNvPr>
            <p:cNvSpPr/>
            <p:nvPr/>
          </p:nvSpPr>
          <p:spPr>
            <a:xfrm>
              <a:off x="0" y="2945"/>
              <a:ext cx="2347593" cy="201093"/>
            </a:xfrm>
            <a:custGeom>
              <a:avLst/>
              <a:gdLst/>
              <a:ahLst/>
              <a:cxnLst/>
              <a:rect l="l" t="t" r="r" b="b"/>
              <a:pathLst>
                <a:path w="2347593" h="201093">
                  <a:moveTo>
                    <a:pt x="0" y="0"/>
                  </a:moveTo>
                  <a:lnTo>
                    <a:pt x="2347593" y="0"/>
                  </a:lnTo>
                  <a:lnTo>
                    <a:pt x="2347593" y="201093"/>
                  </a:lnTo>
                  <a:lnTo>
                    <a:pt x="0" y="201093"/>
                  </a:lnTo>
                  <a:close/>
                </a:path>
              </a:pathLst>
            </a:custGeom>
            <a:solidFill>
              <a:srgbClr val="729E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AFB68E03-8FE9-C694-862D-42380FE9AEE2}"/>
                </a:ext>
              </a:extLst>
            </p:cNvPr>
            <p:cNvSpPr txBox="1"/>
            <p:nvPr/>
          </p:nvSpPr>
          <p:spPr>
            <a:xfrm>
              <a:off x="0" y="-37193"/>
              <a:ext cx="2347593" cy="267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Unbounded 1 Bold"/>
                </a:rPr>
                <a:t>E</a:t>
              </a:r>
              <a:r>
                <a:rPr lang="pt-BR" sz="3000" dirty="0">
                  <a:solidFill>
                    <a:srgbClr val="FFFFFF"/>
                  </a:solidFill>
                  <a:latin typeface="Unbounded 1 Bold"/>
                </a:rPr>
                <a:t>strutura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CCC5C-1691-DF27-AD02-96E9C197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FA18F0-74FE-AF6F-85BB-3C292C1383B7}"/>
              </a:ext>
            </a:extLst>
          </p:cNvPr>
          <p:cNvGrpSpPr/>
          <p:nvPr/>
        </p:nvGrpSpPr>
        <p:grpSpPr>
          <a:xfrm>
            <a:off x="4038600" y="335258"/>
            <a:ext cx="10210800" cy="872332"/>
            <a:chOff x="0" y="0"/>
            <a:chExt cx="1687375" cy="2297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9CC40D6-1339-D0C0-1467-3FC3AF279484}"/>
                </a:ext>
              </a:extLst>
            </p:cNvPr>
            <p:cNvSpPr/>
            <p:nvPr/>
          </p:nvSpPr>
          <p:spPr>
            <a:xfrm>
              <a:off x="0" y="0"/>
              <a:ext cx="1687375" cy="229750"/>
            </a:xfrm>
            <a:custGeom>
              <a:avLst/>
              <a:gdLst/>
              <a:ahLst/>
              <a:cxnLst/>
              <a:rect l="l" t="t" r="r" b="b"/>
              <a:pathLst>
                <a:path w="1687375" h="229750">
                  <a:moveTo>
                    <a:pt x="0" y="0"/>
                  </a:moveTo>
                  <a:lnTo>
                    <a:pt x="1687375" y="0"/>
                  </a:lnTo>
                  <a:lnTo>
                    <a:pt x="1687375" y="229750"/>
                  </a:lnTo>
                  <a:lnTo>
                    <a:pt x="0" y="229750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BFE4E0B-BBF5-19EB-088B-0FDD31671A16}"/>
                </a:ext>
              </a:extLst>
            </p:cNvPr>
            <p:cNvSpPr txBox="1"/>
            <p:nvPr/>
          </p:nvSpPr>
          <p:spPr>
            <a:xfrm>
              <a:off x="0" y="-66675"/>
              <a:ext cx="1687375" cy="29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pt-BR" sz="3000" dirty="0">
                  <a:solidFill>
                    <a:srgbClr val="374359"/>
                  </a:solidFill>
                  <a:latin typeface="Unbounded 1 Bold"/>
                </a:rPr>
                <a:t>Casos de Teste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0C203A16-6F50-C8C6-E7DA-5B46C732DF03}"/>
              </a:ext>
            </a:extLst>
          </p:cNvPr>
          <p:cNvSpPr/>
          <p:nvPr/>
        </p:nvSpPr>
        <p:spPr>
          <a:xfrm>
            <a:off x="0" y="74556"/>
            <a:ext cx="3028243" cy="1908287"/>
          </a:xfrm>
          <a:custGeom>
            <a:avLst/>
            <a:gdLst/>
            <a:ahLst/>
            <a:cxnLst/>
            <a:rect l="l" t="t" r="r" b="b"/>
            <a:pathLst>
              <a:path w="3028243" h="1908287">
                <a:moveTo>
                  <a:pt x="0" y="0"/>
                </a:moveTo>
                <a:lnTo>
                  <a:pt x="3028243" y="0"/>
                </a:lnTo>
                <a:lnTo>
                  <a:pt x="3028243" y="1908288"/>
                </a:lnTo>
                <a:lnTo>
                  <a:pt x="0" y="19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ED74D92-4D60-0123-B857-9956452096ED}"/>
              </a:ext>
            </a:extLst>
          </p:cNvPr>
          <p:cNvGrpSpPr/>
          <p:nvPr/>
        </p:nvGrpSpPr>
        <p:grpSpPr>
          <a:xfrm>
            <a:off x="0" y="9535064"/>
            <a:ext cx="18639285" cy="735017"/>
            <a:chOff x="0" y="0"/>
            <a:chExt cx="4909112" cy="19358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4FEBFF2-724D-4A6D-1BFF-D260049B2481}"/>
                </a:ext>
              </a:extLst>
            </p:cNvPr>
            <p:cNvSpPr/>
            <p:nvPr/>
          </p:nvSpPr>
          <p:spPr>
            <a:xfrm>
              <a:off x="0" y="0"/>
              <a:ext cx="4909112" cy="193585"/>
            </a:xfrm>
            <a:custGeom>
              <a:avLst/>
              <a:gdLst/>
              <a:ahLst/>
              <a:cxnLst/>
              <a:rect l="l" t="t" r="r" b="b"/>
              <a:pathLst>
                <a:path w="4909112" h="193585">
                  <a:moveTo>
                    <a:pt x="0" y="0"/>
                  </a:moveTo>
                  <a:lnTo>
                    <a:pt x="4909112" y="0"/>
                  </a:lnTo>
                  <a:lnTo>
                    <a:pt x="4909112" y="193585"/>
                  </a:lnTo>
                  <a:lnTo>
                    <a:pt x="0" y="193585"/>
                  </a:lnTo>
                  <a:close/>
                </a:path>
              </a:pathLst>
            </a:custGeom>
            <a:solidFill>
              <a:srgbClr val="2E405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BDAAC6A2-1D05-8536-92F9-57C6B4EAA82A}"/>
                </a:ext>
              </a:extLst>
            </p:cNvPr>
            <p:cNvSpPr txBox="1"/>
            <p:nvPr/>
          </p:nvSpPr>
          <p:spPr>
            <a:xfrm>
              <a:off x="0" y="-38100"/>
              <a:ext cx="4909112" cy="231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2C15024E-C0C9-8F12-9645-33EEBC0A2162}"/>
              </a:ext>
            </a:extLst>
          </p:cNvPr>
          <p:cNvGrpSpPr/>
          <p:nvPr/>
        </p:nvGrpSpPr>
        <p:grpSpPr>
          <a:xfrm>
            <a:off x="685396" y="9919492"/>
            <a:ext cx="9425166" cy="367508"/>
            <a:chOff x="0" y="0"/>
            <a:chExt cx="2482348" cy="96792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F1B2C1F-CD18-3053-6181-E34CA5C0C5FE}"/>
                </a:ext>
              </a:extLst>
            </p:cNvPr>
            <p:cNvSpPr/>
            <p:nvPr/>
          </p:nvSpPr>
          <p:spPr>
            <a:xfrm>
              <a:off x="0" y="0"/>
              <a:ext cx="2482348" cy="96792"/>
            </a:xfrm>
            <a:custGeom>
              <a:avLst/>
              <a:gdLst/>
              <a:ahLst/>
              <a:cxnLst/>
              <a:rect l="l" t="t" r="r" b="b"/>
              <a:pathLst>
                <a:path w="2482348" h="96792">
                  <a:moveTo>
                    <a:pt x="0" y="0"/>
                  </a:moveTo>
                  <a:lnTo>
                    <a:pt x="2482348" y="0"/>
                  </a:lnTo>
                  <a:lnTo>
                    <a:pt x="2482348" y="96792"/>
                  </a:lnTo>
                  <a:lnTo>
                    <a:pt x="0" y="96792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0C3A1001-4421-54D5-63AC-9F8C2A5EE7FE}"/>
                </a:ext>
              </a:extLst>
            </p:cNvPr>
            <p:cNvSpPr txBox="1"/>
            <p:nvPr/>
          </p:nvSpPr>
          <p:spPr>
            <a:xfrm>
              <a:off x="0" y="-38100"/>
              <a:ext cx="2482348" cy="13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053222AC-C113-42F9-8B7F-6232E79ABBCD}"/>
              </a:ext>
            </a:extLst>
          </p:cNvPr>
          <p:cNvSpPr/>
          <p:nvPr/>
        </p:nvSpPr>
        <p:spPr>
          <a:xfrm>
            <a:off x="16513764" y="9681194"/>
            <a:ext cx="1491072" cy="442756"/>
          </a:xfrm>
          <a:custGeom>
            <a:avLst/>
            <a:gdLst/>
            <a:ahLst/>
            <a:cxnLst/>
            <a:rect l="l" t="t" r="r" b="b"/>
            <a:pathLst>
              <a:path w="1491072" h="442756">
                <a:moveTo>
                  <a:pt x="0" y="0"/>
                </a:moveTo>
                <a:lnTo>
                  <a:pt x="1491072" y="0"/>
                </a:lnTo>
                <a:lnTo>
                  <a:pt x="1491072" y="442756"/>
                </a:lnTo>
                <a:lnTo>
                  <a:pt x="0" y="442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027" r="-1703" b="-22044"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AB22A-C9CC-19D9-E915-7407415D3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45" y="2293464"/>
            <a:ext cx="15288419" cy="6786317"/>
          </a:xfrm>
          <a:prstGeom prst="rect">
            <a:avLst/>
          </a:prstGeom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A8B540D-88A7-D8BB-C816-C2D32746A259}"/>
              </a:ext>
            </a:extLst>
          </p:cNvPr>
          <p:cNvGrpSpPr/>
          <p:nvPr/>
        </p:nvGrpSpPr>
        <p:grpSpPr>
          <a:xfrm>
            <a:off x="4687241" y="1104901"/>
            <a:ext cx="8913518" cy="1016680"/>
            <a:chOff x="0" y="-37193"/>
            <a:chExt cx="2347593" cy="267768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CFEFBCD-4CDE-5865-85F9-9DF4A1BFFA32}"/>
                </a:ext>
              </a:extLst>
            </p:cNvPr>
            <p:cNvSpPr/>
            <p:nvPr/>
          </p:nvSpPr>
          <p:spPr>
            <a:xfrm>
              <a:off x="0" y="2945"/>
              <a:ext cx="2347593" cy="201093"/>
            </a:xfrm>
            <a:custGeom>
              <a:avLst/>
              <a:gdLst/>
              <a:ahLst/>
              <a:cxnLst/>
              <a:rect l="l" t="t" r="r" b="b"/>
              <a:pathLst>
                <a:path w="2347593" h="201093">
                  <a:moveTo>
                    <a:pt x="0" y="0"/>
                  </a:moveTo>
                  <a:lnTo>
                    <a:pt x="2347593" y="0"/>
                  </a:lnTo>
                  <a:lnTo>
                    <a:pt x="2347593" y="201093"/>
                  </a:lnTo>
                  <a:lnTo>
                    <a:pt x="0" y="201093"/>
                  </a:lnTo>
                  <a:close/>
                </a:path>
              </a:pathLst>
            </a:custGeom>
            <a:solidFill>
              <a:srgbClr val="729E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75794167-B3B0-4950-DF0F-FC7D5A32FE9D}"/>
                </a:ext>
              </a:extLst>
            </p:cNvPr>
            <p:cNvSpPr txBox="1"/>
            <p:nvPr/>
          </p:nvSpPr>
          <p:spPr>
            <a:xfrm>
              <a:off x="0" y="-37193"/>
              <a:ext cx="2347593" cy="267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pt-BR" sz="3000" dirty="0">
                  <a:solidFill>
                    <a:srgbClr val="FFFFFF"/>
                  </a:solidFill>
                  <a:latin typeface="Unbounded 1 Bold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98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295883"/>
            <a:ext cx="9144000" cy="749123"/>
            <a:chOff x="0" y="0"/>
            <a:chExt cx="2408296" cy="197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197300"/>
            </a:xfrm>
            <a:custGeom>
              <a:avLst/>
              <a:gdLst/>
              <a:ahLst/>
              <a:cxnLst/>
              <a:rect l="l" t="t" r="r" b="b"/>
              <a:pathLst>
                <a:path w="2408296" h="197300">
                  <a:moveTo>
                    <a:pt x="0" y="0"/>
                  </a:moveTo>
                  <a:lnTo>
                    <a:pt x="2408296" y="0"/>
                  </a:lnTo>
                  <a:lnTo>
                    <a:pt x="2408296" y="197300"/>
                  </a:lnTo>
                  <a:lnTo>
                    <a:pt x="0" y="197300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35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7082507"/>
            <a:ext cx="13804399" cy="749123"/>
            <a:chOff x="0" y="0"/>
            <a:chExt cx="3635726" cy="1973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35727" cy="197300"/>
            </a:xfrm>
            <a:custGeom>
              <a:avLst/>
              <a:gdLst/>
              <a:ahLst/>
              <a:cxnLst/>
              <a:rect l="l" t="t" r="r" b="b"/>
              <a:pathLst>
                <a:path w="3635727" h="197300">
                  <a:moveTo>
                    <a:pt x="0" y="0"/>
                  </a:moveTo>
                  <a:lnTo>
                    <a:pt x="3635727" y="0"/>
                  </a:lnTo>
                  <a:lnTo>
                    <a:pt x="3635727" y="197300"/>
                  </a:lnTo>
                  <a:lnTo>
                    <a:pt x="0" y="197300"/>
                  </a:lnTo>
                  <a:close/>
                </a:path>
              </a:pathLst>
            </a:custGeom>
            <a:solidFill>
              <a:srgbClr val="F6F3A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635726" cy="235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7922527"/>
            <a:ext cx="18288000" cy="735017"/>
            <a:chOff x="0" y="0"/>
            <a:chExt cx="4816593" cy="1935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93585"/>
            </a:xfrm>
            <a:custGeom>
              <a:avLst/>
              <a:gdLst/>
              <a:ahLst/>
              <a:cxnLst/>
              <a:rect l="l" t="t" r="r" b="b"/>
              <a:pathLst>
                <a:path w="4816592" h="193585">
                  <a:moveTo>
                    <a:pt x="0" y="0"/>
                  </a:moveTo>
                  <a:lnTo>
                    <a:pt x="4816592" y="0"/>
                  </a:lnTo>
                  <a:lnTo>
                    <a:pt x="4816592" y="193585"/>
                  </a:lnTo>
                  <a:lnTo>
                    <a:pt x="0" y="193585"/>
                  </a:lnTo>
                  <a:close/>
                </a:path>
              </a:pathLst>
            </a:custGeom>
            <a:solidFill>
              <a:srgbClr val="4B736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231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38568" y="8740045"/>
            <a:ext cx="10649432" cy="735017"/>
            <a:chOff x="0" y="0"/>
            <a:chExt cx="2804789" cy="1935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04789" cy="193585"/>
            </a:xfrm>
            <a:custGeom>
              <a:avLst/>
              <a:gdLst/>
              <a:ahLst/>
              <a:cxnLst/>
              <a:rect l="l" t="t" r="r" b="b"/>
              <a:pathLst>
                <a:path w="2804789" h="193585">
                  <a:moveTo>
                    <a:pt x="0" y="0"/>
                  </a:moveTo>
                  <a:lnTo>
                    <a:pt x="2804789" y="0"/>
                  </a:lnTo>
                  <a:lnTo>
                    <a:pt x="2804789" y="193585"/>
                  </a:lnTo>
                  <a:lnTo>
                    <a:pt x="0" y="193585"/>
                  </a:lnTo>
                  <a:close/>
                </a:path>
              </a:pathLst>
            </a:custGeom>
            <a:solidFill>
              <a:srgbClr val="DFDF6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04789" cy="231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638568" y="9551983"/>
            <a:ext cx="10649432" cy="735017"/>
            <a:chOff x="0" y="0"/>
            <a:chExt cx="2804789" cy="1935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04789" cy="193585"/>
            </a:xfrm>
            <a:custGeom>
              <a:avLst/>
              <a:gdLst/>
              <a:ahLst/>
              <a:cxnLst/>
              <a:rect l="l" t="t" r="r" b="b"/>
              <a:pathLst>
                <a:path w="2804789" h="193585">
                  <a:moveTo>
                    <a:pt x="0" y="0"/>
                  </a:moveTo>
                  <a:lnTo>
                    <a:pt x="2804789" y="0"/>
                  </a:lnTo>
                  <a:lnTo>
                    <a:pt x="2804789" y="193585"/>
                  </a:lnTo>
                  <a:lnTo>
                    <a:pt x="0" y="193585"/>
                  </a:lnTo>
                  <a:close/>
                </a:path>
              </a:pathLst>
            </a:custGeom>
            <a:solidFill>
              <a:srgbClr val="729EB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804789" cy="231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7151074" y="3799493"/>
            <a:ext cx="3985852" cy="1389677"/>
          </a:xfrm>
          <a:custGeom>
            <a:avLst/>
            <a:gdLst/>
            <a:ahLst/>
            <a:cxnLst/>
            <a:rect l="l" t="t" r="r" b="b"/>
            <a:pathLst>
              <a:path w="3985852" h="1389677">
                <a:moveTo>
                  <a:pt x="0" y="0"/>
                </a:moveTo>
                <a:lnTo>
                  <a:pt x="3985852" y="0"/>
                </a:lnTo>
                <a:lnTo>
                  <a:pt x="3985852" y="1389677"/>
                </a:lnTo>
                <a:lnTo>
                  <a:pt x="0" y="1389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800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19</Words>
  <Application>Microsoft Office PowerPoint</Application>
  <PresentationFormat>Personalizar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Aptos</vt:lpstr>
      <vt:lpstr>Unbounded 1 Bold</vt:lpstr>
      <vt:lpstr>Work Sans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APRESENTAÇÃO SENAI</dc:title>
  <cp:lastModifiedBy>ALUNO</cp:lastModifiedBy>
  <cp:revision>20</cp:revision>
  <dcterms:created xsi:type="dcterms:W3CDTF">2006-08-16T00:00:00Z</dcterms:created>
  <dcterms:modified xsi:type="dcterms:W3CDTF">2024-10-29T22:16:41Z</dcterms:modified>
  <dc:identifier>DAGGnDa8uXQ</dc:identifier>
</cp:coreProperties>
</file>