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0058400" cy="77724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5BC9210-9082-4F24-B5F3-28009FC3B5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427BA-B2F3-480F-B847-D82189F03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FBA4C7-AB5D-4EDA-8EC6-5D0916D2624C}" type="datetime1">
              <a:rPr lang="de-DE" smtClean="0"/>
              <a:t>31.10.2022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EF178-717F-4B33-9BB1-68BEBF49E6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36B688-E576-4275-95D4-FF17A12DE9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F92122-DE38-407A-ACDB-C4F5BEB5A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26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DE8F-B9F1-4634-9960-908918B7C1D1}" type="datetime1">
              <a:rPr lang="de-DE" smtClean="0"/>
              <a:pPr/>
              <a:t>31.10.2022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FCDECB-6CF7-41C7-82D0-1E946169C50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0885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FCDECB-6CF7-41C7-82D0-1E946169C5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1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1741C1-F7C2-1F4A-A6E8-F0967C4F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2343" y="0"/>
            <a:ext cx="6313714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C184774-42D8-494A-BB89-BDD8A44D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96885"/>
            <a:ext cx="10058400" cy="317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229" y="475343"/>
            <a:ext cx="9085943" cy="682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277139"/>
            <a:ext cx="8675370" cy="595315"/>
          </a:xfrm>
        </p:spPr>
        <p:txBody>
          <a:bodyPr rtlCol="0">
            <a:normAutofit/>
          </a:bodyPr>
          <a:lstStyle>
            <a:lvl1pPr algn="ctr">
              <a:defRPr sz="2800" b="1" i="0" cap="all" spc="300" baseline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" y="2687408"/>
            <a:ext cx="8671560" cy="4177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>
                <a:latin typeface="Century Gothic" panose="020B0502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105151"/>
            <a:ext cx="8674100" cy="11185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4800" b="1" i="0" cap="all" spc="300" baseline="0">
                <a:latin typeface="Century Gothic" panose="020B0502020202020204" pitchFamily="34" charset="0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237256"/>
            <a:ext cx="8672830" cy="52296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>
                <a:latin typeface="Century Gothic" panose="020B0502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A8018AF-5E5E-4B81-9EF1-A16639E6FCF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09763" y="5421313"/>
            <a:ext cx="2387600" cy="66675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502838"/>
            <a:ext cx="3127375" cy="428061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0" i="0">
                <a:latin typeface="Century Gothic" panose="020B0502020202020204" pitchFamily="34" charset="0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088627"/>
            <a:ext cx="3127375" cy="428061"/>
          </a:xfrm>
        </p:spPr>
        <p:txBody>
          <a:bodyPr rtlCol="0">
            <a:noAutofit/>
          </a:bodyPr>
          <a:lstStyle>
            <a:lvl1pPr marL="0" indent="0">
              <a:buNone/>
              <a:defRPr sz="1200" b="0" i="0">
                <a:latin typeface="Century Gothic" panose="020B0502020202020204" pitchFamily="34" charset="0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088627"/>
            <a:ext cx="3127375" cy="428061"/>
          </a:xfrm>
        </p:spPr>
        <p:txBody>
          <a:bodyPr rtlCol="0">
            <a:noAutofit/>
          </a:bodyPr>
          <a:lstStyle>
            <a:lvl1pPr marL="0" indent="0">
              <a:buNone/>
              <a:defRPr sz="1200" b="0" i="0">
                <a:latin typeface="Century Gothic" panose="020B0502020202020204" pitchFamily="34" charset="0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4B473-5587-4E9B-92BC-FBFAB022D88C}" type="datetime1">
              <a:rPr lang="de-DE" noProof="0" smtClean="0"/>
              <a:t>31.10.2022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9FCBA5E-A969-C44D-8E38-C70ED41C06B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istungszertifikat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277139"/>
            <a:ext cx="8675370" cy="59531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000" dirty="0"/>
              <a:t>Ownership </a:t>
            </a:r>
            <a:r>
              <a:rPr lang="de-DE" sz="4000" dirty="0" err="1"/>
              <a:t>Certificate</a:t>
            </a:r>
            <a:endParaRPr lang="de-DE" sz="4000" dirty="0"/>
          </a:p>
        </p:txBody>
      </p:sp>
      <p:sp>
        <p:nvSpPr>
          <p:cNvPr id="5" name="Hiermit wird bestätigt, dass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595315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/>
              <a:t>own 10%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</a:p>
        </p:txBody>
      </p:sp>
      <p:sp>
        <p:nvSpPr>
          <p:cNvPr id="6" name="Dominique Dutertr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" y="3628340"/>
            <a:ext cx="8674100" cy="111850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de-DE" sz="6000" dirty="0"/>
              <a:t>Security </a:t>
            </a:r>
            <a:r>
              <a:rPr lang="de-DE" sz="6000" dirty="0" err="1"/>
              <a:t>Offerings</a:t>
            </a:r>
            <a:r>
              <a:rPr lang="de-DE" sz="6000" dirty="0"/>
              <a:t> Inc.</a:t>
            </a:r>
          </a:p>
        </p:txBody>
      </p:sp>
      <p:sp>
        <p:nvSpPr>
          <p:cNvPr id="10" name="04. Juni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rtlCol="0"/>
          <a:lstStyle/>
          <a:p>
            <a:pPr rtl="0"/>
            <a:r>
              <a:rPr lang="de-DE" dirty="0" err="1"/>
              <a:t>December</a:t>
            </a:r>
            <a:r>
              <a:rPr lang="de-DE" dirty="0"/>
              <a:t> 24, 2022</a:t>
            </a:r>
          </a:p>
        </p:txBody>
      </p:sp>
      <p:sp>
        <p:nvSpPr>
          <p:cNvPr id="8" name="Rajesh Santoshi, Sr. Käs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 rtlCol="0"/>
          <a:lstStyle/>
          <a:p>
            <a:pPr rtl="0"/>
            <a:r>
              <a:rPr lang="de-DE" dirty="0"/>
              <a:t>Chris Britto, Arthur Larsen</a:t>
            </a:r>
          </a:p>
        </p:txBody>
      </p:sp>
      <p:sp>
        <p:nvSpPr>
          <p:cNvPr id="9" name="Datum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 rtlCol="0"/>
          <a:lstStyle/>
          <a:p>
            <a:pPr rtl="0"/>
            <a:r>
              <a:rPr lang="de-DE" dirty="0"/>
              <a:t>Date</a:t>
            </a:r>
          </a:p>
        </p:txBody>
      </p:sp>
      <p:sp>
        <p:nvSpPr>
          <p:cNvPr id="13" name="Rajesh Santoshi, Sr. Käser">
            <a:extLst>
              <a:ext uri="{FF2B5EF4-FFF2-40B4-BE49-F238E27FC236}">
                <a16:creationId xmlns:a16="http://schemas.microsoft.com/office/drawing/2014/main" id="{D3C4D7D8-FD6F-3341-404C-D2D9400EF122}"/>
              </a:ext>
            </a:extLst>
          </p:cNvPr>
          <p:cNvSpPr txBox="1">
            <a:spLocks/>
          </p:cNvSpPr>
          <p:nvPr/>
        </p:nvSpPr>
        <p:spPr>
          <a:xfrm>
            <a:off x="1633540" y="5428033"/>
            <a:ext cx="3629124" cy="502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64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Freestyle Script" panose="030804020302050B0404" pitchFamily="66" charset="0"/>
              </a:rPr>
              <a:t>Chris Britto, Arthur Larsen</a:t>
            </a:r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ertificate of Achievement">
      <a:dk1>
        <a:srgbClr val="000000"/>
      </a:dk1>
      <a:lt1>
        <a:srgbClr val="FFFFFF"/>
      </a:lt1>
      <a:dk2>
        <a:srgbClr val="212745"/>
      </a:dk2>
      <a:lt2>
        <a:srgbClr val="F3684E"/>
      </a:lt2>
      <a:accent1>
        <a:srgbClr val="F3684D"/>
      </a:accent1>
      <a:accent2>
        <a:srgbClr val="FD9F59"/>
      </a:accent2>
      <a:accent3>
        <a:srgbClr val="A7EA52"/>
      </a:accent3>
      <a:accent4>
        <a:srgbClr val="5DCEAF"/>
      </a:accent4>
      <a:accent5>
        <a:srgbClr val="FFD721"/>
      </a:accent5>
      <a:accent6>
        <a:srgbClr val="F141C4"/>
      </a:accent6>
      <a:hlink>
        <a:srgbClr val="56C7AA"/>
      </a:hlink>
      <a:folHlink>
        <a:srgbClr val="59A8D1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527683_TF03108957_Win32" id="{70C03315-241D-430D-9EDB-2E1C8B93DA3B}" vid="{54E23EBD-EBBA-407E-BE53-A3CB43FDA43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668159-CCEB-41DB-9A63-B78E2591F2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FE38E-1ADF-4311-8793-8727A6865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2244D-A675-488F-93E6-563F2CD1DD35}">
  <ds:schemaRefs>
    <ds:schemaRef ds:uri="http://purl.org/dc/dcmitype/"/>
    <ds:schemaRef ds:uri="http://schemas.microsoft.com/sharepoint/v3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230e9df3-be65-4c73-a93b-d1236ebd677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Farbband Leistungsurkunde</Template>
  <TotalTime>0</TotalTime>
  <Words>27</Words>
  <Application>Microsoft Office PowerPoint</Application>
  <PresentationFormat>Benutzerdefiniert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Freestyle Script</vt:lpstr>
      <vt:lpstr>Office-Design</vt:lpstr>
      <vt:lpstr>Ownership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 Certificate</dc:title>
  <dc:creator>Christoph Winkler</dc:creator>
  <cp:lastModifiedBy>Christoph Winkler</cp:lastModifiedBy>
  <cp:revision>3</cp:revision>
  <dcterms:created xsi:type="dcterms:W3CDTF">2022-10-31T15:06:24Z</dcterms:created>
  <dcterms:modified xsi:type="dcterms:W3CDTF">2022-10-31T15:18:50Z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