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7" r:id="rId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178107-58D5-49C3-A2AE-8ABA0C6BFBE7}" type="datetime1">
              <a:rPr lang="de-DE" smtClean="0"/>
              <a:t>07.11.2022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611F-2B6A-4073-98AA-2B8C2FE83381}" type="datetime1">
              <a:rPr lang="de-DE" smtClean="0"/>
              <a:pPr/>
              <a:t>07.11.2022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7ED4827-A71A-41A6-84D0-CE6E11FBFDE4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BE3A50-907C-44BD-A0E5-9456357EBD91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6F080-2DA5-44D5-83E7-24F83E06A8AE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D60151-5837-4EF4-9980-DF4FE446D20F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E8E174-A7E4-4C51-B068-08AEE16EE3BD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483B7-AA17-47EF-A1C5-4CF4CD04D54B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B267A-BB19-4468-A349-01755A9F4509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E5A5F-51E5-465F-803E-92236C57EE00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748AB-E72D-4407-BCE9-3BD527943B6A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34790-938F-4993-A6F3-6D15C6888D2D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EFE79-502B-422C-8A61-84C6DC688080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ED726F-336C-423A-A3AE-FA08258B12FA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CD12A-EA8A-41BD-85FD-DD6F5CA1AD70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CCA78D-E6F3-4920-A851-5067CABADE3E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4B36E-A00A-44A4-9E22-AD66A8C90CC8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A8BA-1B3A-4AB0-AA84-77A06BD9E8DC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FDA10-2C84-484E-B435-98C29B165F50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7DF8DAE-02A3-4D3A-BD7B-714EB4C122B2}" type="datetime1">
              <a:rPr lang="de-DE" noProof="0" smtClean="0"/>
              <a:t>07.11.2022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hteck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4" y="339788"/>
            <a:ext cx="8204391" cy="1043475"/>
          </a:xfrm>
        </p:spPr>
        <p:txBody>
          <a:bodyPr rtlCol="0">
            <a:normAutofit/>
          </a:bodyPr>
          <a:lstStyle/>
          <a:p>
            <a:pPr algn="ctr"/>
            <a:r>
              <a:rPr lang="de-DE" sz="6000" dirty="0"/>
              <a:t>Ticket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32317"/>
            <a:ext cx="12192000" cy="4364966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600" dirty="0"/>
              <a:t>For: Austrian Airlines</a:t>
            </a:r>
          </a:p>
          <a:p>
            <a:pPr algn="ctr" rtl="0"/>
            <a:r>
              <a:rPr lang="en-GB" sz="3600" dirty="0"/>
              <a:t>Description: Flight A710850U - Vienna to San Francisco</a:t>
            </a:r>
          </a:p>
          <a:p>
            <a:pPr algn="ctr" rtl="0"/>
            <a:r>
              <a:rPr lang="en-GB" sz="3600" dirty="0"/>
              <a:t>Date: December 31, 2022 at 11:59:59 PMs</a:t>
            </a:r>
          </a:p>
          <a:p>
            <a:pPr algn="ctr" rtl="0"/>
            <a:r>
              <a:rPr lang="en-GB" sz="3600" dirty="0"/>
              <a:t>Category</a:t>
            </a:r>
            <a:r>
              <a:rPr lang="en-GB" sz="3600"/>
              <a:t>: First </a:t>
            </a:r>
            <a:r>
              <a:rPr lang="en-GB" sz="3600" dirty="0"/>
              <a:t>Class</a:t>
            </a:r>
          </a:p>
          <a:p>
            <a:pPr algn="ctr" rtl="0"/>
            <a:endParaRPr lang="en-GB" sz="3600" dirty="0"/>
          </a:p>
          <a:p>
            <a:pPr algn="ctr" rtl="0"/>
            <a:r>
              <a:rPr lang="en-GB" sz="3600" dirty="0"/>
              <a:t>Enjoy the Flight!</a:t>
            </a:r>
          </a:p>
          <a:p>
            <a:pPr algn="ctr" rtl="0"/>
            <a:endParaRPr lang="de-DE" dirty="0"/>
          </a:p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24_TF89606788.potx" id="{E3B0624A-F024-4572-8BAE-A0E3197074F1}" vid="{4BC8352E-215F-4A6D-A9B1-E916CDE1BE2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„Himmel“</Template>
  <TotalTime>0</TotalTime>
  <Words>32</Words>
  <Application>Microsoft Office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Himmel</vt:lpstr>
      <vt:lpstr>Ticket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</dc:title>
  <dc:creator>Christoph Winkler</dc:creator>
  <cp:lastModifiedBy>Christoph Winkler</cp:lastModifiedBy>
  <cp:revision>2</cp:revision>
  <dcterms:created xsi:type="dcterms:W3CDTF">2022-11-07T10:27:32Z</dcterms:created>
  <dcterms:modified xsi:type="dcterms:W3CDTF">2022-11-07T10:36:49Z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