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67" r:id="rId5"/>
    <p:sldId id="263" r:id="rId6"/>
    <p:sldId id="260" r:id="rId7"/>
    <p:sldId id="268" r:id="rId8"/>
    <p:sldId id="261" r:id="rId9"/>
    <p:sldId id="259"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29B914-4951-4054-937F-136342704C7C}" v="57" dt="2024-06-18T13:14:35.6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4660"/>
  </p:normalViewPr>
  <p:slideViewPr>
    <p:cSldViewPr snapToGrid="0">
      <p:cViewPr varScale="1">
        <p:scale>
          <a:sx n="78" d="100"/>
          <a:sy n="78" d="100"/>
        </p:scale>
        <p:origin x="1109"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ba bharghavi" userId="ffc221f2f73c99e4" providerId="LiveId" clId="{0C29B914-4951-4054-937F-136342704C7C}"/>
    <pc:docChg chg="custSel addSld delSld modSld sldOrd">
      <pc:chgData name="robba bharghavi" userId="ffc221f2f73c99e4" providerId="LiveId" clId="{0C29B914-4951-4054-937F-136342704C7C}" dt="2024-06-18T13:31:07.010" v="1344" actId="6549"/>
      <pc:docMkLst>
        <pc:docMk/>
      </pc:docMkLst>
      <pc:sldChg chg="modSp mod">
        <pc:chgData name="robba bharghavi" userId="ffc221f2f73c99e4" providerId="LiveId" clId="{0C29B914-4951-4054-937F-136342704C7C}" dt="2024-06-17T15:18:22.930" v="679" actId="14100"/>
        <pc:sldMkLst>
          <pc:docMk/>
          <pc:sldMk cId="552210709" sldId="257"/>
        </pc:sldMkLst>
        <pc:spChg chg="mod">
          <ac:chgData name="robba bharghavi" userId="ffc221f2f73c99e4" providerId="LiveId" clId="{0C29B914-4951-4054-937F-136342704C7C}" dt="2024-06-17T15:18:22.930" v="679" actId="14100"/>
          <ac:spMkLst>
            <pc:docMk/>
            <pc:sldMk cId="552210709" sldId="257"/>
            <ac:spMk id="6" creationId="{B2823660-FEBF-F4BC-9B22-AFB127F34786}"/>
          </ac:spMkLst>
        </pc:spChg>
      </pc:sldChg>
      <pc:sldChg chg="modSp mod">
        <pc:chgData name="robba bharghavi" userId="ffc221f2f73c99e4" providerId="LiveId" clId="{0C29B914-4951-4054-937F-136342704C7C}" dt="2024-06-18T13:23:23.761" v="1118" actId="1076"/>
        <pc:sldMkLst>
          <pc:docMk/>
          <pc:sldMk cId="1941073376" sldId="258"/>
        </pc:sldMkLst>
        <pc:spChg chg="mod">
          <ac:chgData name="robba bharghavi" userId="ffc221f2f73c99e4" providerId="LiveId" clId="{0C29B914-4951-4054-937F-136342704C7C}" dt="2024-06-10T15:19:27.036" v="46" actId="14100"/>
          <ac:spMkLst>
            <pc:docMk/>
            <pc:sldMk cId="1941073376" sldId="258"/>
            <ac:spMk id="4" creationId="{6E764245-1B21-91AA-AE6F-5F463E1F869B}"/>
          </ac:spMkLst>
        </pc:spChg>
        <pc:spChg chg="mod">
          <ac:chgData name="robba bharghavi" userId="ffc221f2f73c99e4" providerId="LiveId" clId="{0C29B914-4951-4054-937F-136342704C7C}" dt="2024-06-18T13:23:14.157" v="1116" actId="1076"/>
          <ac:spMkLst>
            <pc:docMk/>
            <pc:sldMk cId="1941073376" sldId="258"/>
            <ac:spMk id="6" creationId="{CB9D7D2B-AC54-3C02-5A1B-0374F9601DD4}"/>
          </ac:spMkLst>
        </pc:spChg>
        <pc:picChg chg="mod">
          <ac:chgData name="robba bharghavi" userId="ffc221f2f73c99e4" providerId="LiveId" clId="{0C29B914-4951-4054-937F-136342704C7C}" dt="2024-06-18T13:23:23.761" v="1118" actId="1076"/>
          <ac:picMkLst>
            <pc:docMk/>
            <pc:sldMk cId="1941073376" sldId="258"/>
            <ac:picMk id="7" creationId="{352CE47D-22CF-ACAC-8B9D-6DFCF8711C37}"/>
          </ac:picMkLst>
        </pc:picChg>
      </pc:sldChg>
      <pc:sldChg chg="addSp delSp modSp mod ord">
        <pc:chgData name="robba bharghavi" userId="ffc221f2f73c99e4" providerId="LiveId" clId="{0C29B914-4951-4054-937F-136342704C7C}" dt="2024-06-18T13:31:07.010" v="1344" actId="6549"/>
        <pc:sldMkLst>
          <pc:docMk/>
          <pc:sldMk cId="4074866666" sldId="259"/>
        </pc:sldMkLst>
        <pc:spChg chg="add mod">
          <ac:chgData name="robba bharghavi" userId="ffc221f2f73c99e4" providerId="LiveId" clId="{0C29B914-4951-4054-937F-136342704C7C}" dt="2024-06-18T04:31:14.210" v="896" actId="20577"/>
          <ac:spMkLst>
            <pc:docMk/>
            <pc:sldMk cId="4074866666" sldId="259"/>
            <ac:spMk id="2" creationId="{7B870F89-1C03-0DBB-CB73-79FBD6B5DF6C}"/>
          </ac:spMkLst>
        </pc:spChg>
        <pc:spChg chg="add mod">
          <ac:chgData name="robba bharghavi" userId="ffc221f2f73c99e4" providerId="LiveId" clId="{0C29B914-4951-4054-937F-136342704C7C}" dt="2024-06-17T15:12:05.564" v="634" actId="1076"/>
          <ac:spMkLst>
            <pc:docMk/>
            <pc:sldMk cId="4074866666" sldId="259"/>
            <ac:spMk id="3" creationId="{2E63DE73-C47C-15D7-D531-B464A4591823}"/>
          </ac:spMkLst>
        </pc:spChg>
        <pc:spChg chg="add del">
          <ac:chgData name="robba bharghavi" userId="ffc221f2f73c99e4" providerId="LiveId" clId="{0C29B914-4951-4054-937F-136342704C7C}" dt="2024-06-16T04:05:42.805" v="69" actId="478"/>
          <ac:spMkLst>
            <pc:docMk/>
            <pc:sldMk cId="4074866666" sldId="259"/>
            <ac:spMk id="5" creationId="{D3E2061E-DAF8-61D8-C124-FEFC0982762F}"/>
          </ac:spMkLst>
        </pc:spChg>
        <pc:spChg chg="add mod">
          <ac:chgData name="robba bharghavi" userId="ffc221f2f73c99e4" providerId="LiveId" clId="{0C29B914-4951-4054-937F-136342704C7C}" dt="2024-06-18T13:31:07.010" v="1344" actId="6549"/>
          <ac:spMkLst>
            <pc:docMk/>
            <pc:sldMk cId="4074866666" sldId="259"/>
            <ac:spMk id="6" creationId="{731173A6-92D1-C3E4-3EB5-42AB284A6CCD}"/>
          </ac:spMkLst>
        </pc:spChg>
        <pc:spChg chg="add del mod">
          <ac:chgData name="robba bharghavi" userId="ffc221f2f73c99e4" providerId="LiveId" clId="{0C29B914-4951-4054-937F-136342704C7C}" dt="2024-06-16T04:06:26.369" v="72" actId="478"/>
          <ac:spMkLst>
            <pc:docMk/>
            <pc:sldMk cId="4074866666" sldId="259"/>
            <ac:spMk id="7" creationId="{3235B739-4FC9-69D0-4757-0D1C42C557FC}"/>
          </ac:spMkLst>
        </pc:spChg>
        <pc:graphicFrameChg chg="del">
          <ac:chgData name="robba bharghavi" userId="ffc221f2f73c99e4" providerId="LiveId" clId="{0C29B914-4951-4054-937F-136342704C7C}" dt="2024-06-16T03:58:12.816" v="66" actId="478"/>
          <ac:graphicFrameMkLst>
            <pc:docMk/>
            <pc:sldMk cId="4074866666" sldId="259"/>
            <ac:graphicFrameMk id="3" creationId="{88D20B27-0FF7-B0E3-07EE-7B8C8DFF20E1}"/>
          </ac:graphicFrameMkLst>
        </pc:graphicFrameChg>
        <pc:cxnChg chg="add del">
          <ac:chgData name="robba bharghavi" userId="ffc221f2f73c99e4" providerId="LiveId" clId="{0C29B914-4951-4054-937F-136342704C7C}" dt="2024-06-17T15:12:59.481" v="636" actId="478"/>
          <ac:cxnSpMkLst>
            <pc:docMk/>
            <pc:sldMk cId="4074866666" sldId="259"/>
            <ac:cxnSpMk id="5" creationId="{827BC1A2-3C92-E2D8-1C71-D6AB53C6BF5F}"/>
          </ac:cxnSpMkLst>
        </pc:cxnChg>
      </pc:sldChg>
      <pc:sldChg chg="addSp delSp modSp mod">
        <pc:chgData name="robba bharghavi" userId="ffc221f2f73c99e4" providerId="LiveId" clId="{0C29B914-4951-4054-937F-136342704C7C}" dt="2024-06-18T13:18:58.409" v="981" actId="1076"/>
        <pc:sldMkLst>
          <pc:docMk/>
          <pc:sldMk cId="406562428" sldId="260"/>
        </pc:sldMkLst>
        <pc:spChg chg="mod">
          <ac:chgData name="robba bharghavi" userId="ffc221f2f73c99e4" providerId="LiveId" clId="{0C29B914-4951-4054-937F-136342704C7C}" dt="2024-06-18T13:18:58.409" v="981" actId="1076"/>
          <ac:spMkLst>
            <pc:docMk/>
            <pc:sldMk cId="406562428" sldId="260"/>
            <ac:spMk id="2" creationId="{9EA32C14-C6EA-2B22-4F30-A225749E46F3}"/>
          </ac:spMkLst>
        </pc:spChg>
        <pc:spChg chg="add del mod">
          <ac:chgData name="robba bharghavi" userId="ffc221f2f73c99e4" providerId="LiveId" clId="{0C29B914-4951-4054-937F-136342704C7C}" dt="2024-06-18T05:47:12.502" v="904" actId="478"/>
          <ac:spMkLst>
            <pc:docMk/>
            <pc:sldMk cId="406562428" sldId="260"/>
            <ac:spMk id="3" creationId="{8747FE79-0753-B801-8DCF-AAB111C643C4}"/>
          </ac:spMkLst>
        </pc:spChg>
        <pc:spChg chg="mod">
          <ac:chgData name="robba bharghavi" userId="ffc221f2f73c99e4" providerId="LiveId" clId="{0C29B914-4951-4054-937F-136342704C7C}" dt="2024-06-18T05:24:14.105" v="900" actId="6549"/>
          <ac:spMkLst>
            <pc:docMk/>
            <pc:sldMk cId="406562428" sldId="260"/>
            <ac:spMk id="5" creationId="{85F75000-96C8-5FF5-742F-3989D309CE72}"/>
          </ac:spMkLst>
        </pc:spChg>
      </pc:sldChg>
      <pc:sldChg chg="addSp delSp modSp mod">
        <pc:chgData name="robba bharghavi" userId="ffc221f2f73c99e4" providerId="LiveId" clId="{0C29B914-4951-4054-937F-136342704C7C}" dt="2024-06-17T16:13:14.721" v="851" actId="478"/>
        <pc:sldMkLst>
          <pc:docMk/>
          <pc:sldMk cId="2704214527" sldId="261"/>
        </pc:sldMkLst>
        <pc:spChg chg="add mod">
          <ac:chgData name="robba bharghavi" userId="ffc221f2f73c99e4" providerId="LiveId" clId="{0C29B914-4951-4054-937F-136342704C7C}" dt="2024-06-17T14:42:57.370" v="87" actId="1076"/>
          <ac:spMkLst>
            <pc:docMk/>
            <pc:sldMk cId="2704214527" sldId="261"/>
            <ac:spMk id="4" creationId="{3F7D8A1B-7034-0517-899B-2DEB44B4439F}"/>
          </ac:spMkLst>
        </pc:spChg>
        <pc:spChg chg="mod">
          <ac:chgData name="robba bharghavi" userId="ffc221f2f73c99e4" providerId="LiveId" clId="{0C29B914-4951-4054-937F-136342704C7C}" dt="2024-06-17T14:43:33.728" v="93" actId="1076"/>
          <ac:spMkLst>
            <pc:docMk/>
            <pc:sldMk cId="2704214527" sldId="261"/>
            <ac:spMk id="5" creationId="{C5536B9C-AA96-79FB-46DB-50B31921A63E}"/>
          </ac:spMkLst>
        </pc:spChg>
        <pc:spChg chg="add mod">
          <ac:chgData name="robba bharghavi" userId="ffc221f2f73c99e4" providerId="LiveId" clId="{0C29B914-4951-4054-937F-136342704C7C}" dt="2024-06-17T14:44:42.903" v="96" actId="13822"/>
          <ac:spMkLst>
            <pc:docMk/>
            <pc:sldMk cId="2704214527" sldId="261"/>
            <ac:spMk id="6" creationId="{E340CDB3-5E0F-6080-98D3-0EE049ED3ADC}"/>
          </ac:spMkLst>
        </pc:spChg>
        <pc:spChg chg="add mod">
          <ac:chgData name="robba bharghavi" userId="ffc221f2f73c99e4" providerId="LiveId" clId="{0C29B914-4951-4054-937F-136342704C7C}" dt="2024-06-17T14:47:21.095" v="102" actId="207"/>
          <ac:spMkLst>
            <pc:docMk/>
            <pc:sldMk cId="2704214527" sldId="261"/>
            <ac:spMk id="7" creationId="{F992ECA1-091D-646B-6DAD-F98157924B8E}"/>
          </ac:spMkLst>
        </pc:spChg>
        <pc:spChg chg="mod">
          <ac:chgData name="robba bharghavi" userId="ffc221f2f73c99e4" providerId="LiveId" clId="{0C29B914-4951-4054-937F-136342704C7C}" dt="2024-06-17T14:50:28.776" v="166" actId="20577"/>
          <ac:spMkLst>
            <pc:docMk/>
            <pc:sldMk cId="2704214527" sldId="261"/>
            <ac:spMk id="8" creationId="{BBA0C998-F320-3B7D-3A3B-1B8688B1BCFC}"/>
          </ac:spMkLst>
        </pc:spChg>
        <pc:spChg chg="add mod">
          <ac:chgData name="robba bharghavi" userId="ffc221f2f73c99e4" providerId="LiveId" clId="{0C29B914-4951-4054-937F-136342704C7C}" dt="2024-06-17T14:49:44.055" v="153" actId="1076"/>
          <ac:spMkLst>
            <pc:docMk/>
            <pc:sldMk cId="2704214527" sldId="261"/>
            <ac:spMk id="9" creationId="{3E4FCA08-887D-A0E7-66F2-1EC154743C64}"/>
          </ac:spMkLst>
        </pc:spChg>
        <pc:spChg chg="add mod">
          <ac:chgData name="robba bharghavi" userId="ffc221f2f73c99e4" providerId="LiveId" clId="{0C29B914-4951-4054-937F-136342704C7C}" dt="2024-06-17T14:49:36.819" v="152" actId="1076"/>
          <ac:spMkLst>
            <pc:docMk/>
            <pc:sldMk cId="2704214527" sldId="261"/>
            <ac:spMk id="10" creationId="{C95A8711-F1A2-9FB3-32ED-F23CEACAE3E2}"/>
          </ac:spMkLst>
        </pc:spChg>
        <pc:spChg chg="add mod">
          <ac:chgData name="robba bharghavi" userId="ffc221f2f73c99e4" providerId="LiveId" clId="{0C29B914-4951-4054-937F-136342704C7C}" dt="2024-06-17T14:49:17.436" v="150" actId="20577"/>
          <ac:spMkLst>
            <pc:docMk/>
            <pc:sldMk cId="2704214527" sldId="261"/>
            <ac:spMk id="11" creationId="{940E8B9E-93B5-9EE9-8108-3A030DF20FE5}"/>
          </ac:spMkLst>
        </pc:spChg>
        <pc:picChg chg="add mod">
          <ac:chgData name="robba bharghavi" userId="ffc221f2f73c99e4" providerId="LiveId" clId="{0C29B914-4951-4054-937F-136342704C7C}" dt="2024-06-17T14:36:53.452" v="77" actId="1076"/>
          <ac:picMkLst>
            <pc:docMk/>
            <pc:sldMk cId="2704214527" sldId="261"/>
            <ac:picMk id="2" creationId="{DCE29855-AC16-8CDE-1325-DCD32BE9FA53}"/>
          </ac:picMkLst>
        </pc:picChg>
        <pc:picChg chg="add del mod">
          <ac:chgData name="robba bharghavi" userId="ffc221f2f73c99e4" providerId="LiveId" clId="{0C29B914-4951-4054-937F-136342704C7C}" dt="2024-06-17T14:37:22.268" v="79" actId="478"/>
          <ac:picMkLst>
            <pc:docMk/>
            <pc:sldMk cId="2704214527" sldId="261"/>
            <ac:picMk id="3" creationId="{DB25FE49-1007-C2A5-DE15-60723A19D3E3}"/>
          </ac:picMkLst>
        </pc:picChg>
        <pc:picChg chg="del">
          <ac:chgData name="robba bharghavi" userId="ffc221f2f73c99e4" providerId="LiveId" clId="{0C29B914-4951-4054-937F-136342704C7C}" dt="2024-06-16T03:57:48.297" v="64" actId="478"/>
          <ac:picMkLst>
            <pc:docMk/>
            <pc:sldMk cId="2704214527" sldId="261"/>
            <ac:picMk id="9" creationId="{C58C15C8-9376-FFF7-D587-A79AB6D779A6}"/>
          </ac:picMkLst>
        </pc:picChg>
        <pc:picChg chg="add del mod">
          <ac:chgData name="robba bharghavi" userId="ffc221f2f73c99e4" providerId="LiveId" clId="{0C29B914-4951-4054-937F-136342704C7C}" dt="2024-06-16T03:57:57.691" v="65" actId="478"/>
          <ac:picMkLst>
            <pc:docMk/>
            <pc:sldMk cId="2704214527" sldId="261"/>
            <ac:picMk id="1026" creationId="{5B935227-79A7-AE50-2955-F0CAA6707EED}"/>
          </ac:picMkLst>
        </pc:picChg>
        <pc:picChg chg="add del">
          <ac:chgData name="robba bharghavi" userId="ffc221f2f73c99e4" providerId="LiveId" clId="{0C29B914-4951-4054-937F-136342704C7C}" dt="2024-06-17T16:13:14.721" v="851" actId="478"/>
          <ac:picMkLst>
            <pc:docMk/>
            <pc:sldMk cId="2704214527" sldId="261"/>
            <ac:picMk id="1026" creationId="{DFE09766-C133-0E71-DDA9-83B6923FBA1C}"/>
          </ac:picMkLst>
        </pc:picChg>
      </pc:sldChg>
      <pc:sldChg chg="addSp delSp modSp del mod ord">
        <pc:chgData name="robba bharghavi" userId="ffc221f2f73c99e4" providerId="LiveId" clId="{0C29B914-4951-4054-937F-136342704C7C}" dt="2024-06-18T04:56:19.436" v="897" actId="2696"/>
        <pc:sldMkLst>
          <pc:docMk/>
          <pc:sldMk cId="3969113054" sldId="262"/>
        </pc:sldMkLst>
        <pc:spChg chg="add del mod">
          <ac:chgData name="robba bharghavi" userId="ffc221f2f73c99e4" providerId="LiveId" clId="{0C29B914-4951-4054-937F-136342704C7C}" dt="2024-06-09T04:33:56.171" v="4" actId="478"/>
          <ac:spMkLst>
            <pc:docMk/>
            <pc:sldMk cId="3969113054" sldId="262"/>
            <ac:spMk id="2" creationId="{69FAD0B0-F577-C9AA-A8CF-1FF281B17407}"/>
          </ac:spMkLst>
        </pc:spChg>
        <pc:spChg chg="add mod">
          <ac:chgData name="robba bharghavi" userId="ffc221f2f73c99e4" providerId="LiveId" clId="{0C29B914-4951-4054-937F-136342704C7C}" dt="2024-06-18T04:01:12.392" v="892" actId="20577"/>
          <ac:spMkLst>
            <pc:docMk/>
            <pc:sldMk cId="3969113054" sldId="262"/>
            <ac:spMk id="2" creationId="{8FC66E99-373D-41D7-D878-33D8F9A2509A}"/>
          </ac:spMkLst>
        </pc:spChg>
        <pc:spChg chg="add mod">
          <ac:chgData name="robba bharghavi" userId="ffc221f2f73c99e4" providerId="LiveId" clId="{0C29B914-4951-4054-937F-136342704C7C}" dt="2024-06-17T14:55:56.065" v="206" actId="6549"/>
          <ac:spMkLst>
            <pc:docMk/>
            <pc:sldMk cId="3969113054" sldId="262"/>
            <ac:spMk id="3" creationId="{AC428C54-9F6B-8D4C-428F-5A4F6BD99129}"/>
          </ac:spMkLst>
        </pc:spChg>
        <pc:spChg chg="add del mod">
          <ac:chgData name="robba bharghavi" userId="ffc221f2f73c99e4" providerId="LiveId" clId="{0C29B914-4951-4054-937F-136342704C7C}" dt="2024-06-16T03:57:31.708" v="48" actId="478"/>
          <ac:spMkLst>
            <pc:docMk/>
            <pc:sldMk cId="3969113054" sldId="262"/>
            <ac:spMk id="4" creationId="{8F8F364A-70DD-B6EC-A766-019319AFFB1D}"/>
          </ac:spMkLst>
        </pc:spChg>
        <pc:spChg chg="add del mod">
          <ac:chgData name="robba bharghavi" userId="ffc221f2f73c99e4" providerId="LiveId" clId="{0C29B914-4951-4054-937F-136342704C7C}" dt="2024-06-17T14:55:15.538" v="202" actId="478"/>
          <ac:spMkLst>
            <pc:docMk/>
            <pc:sldMk cId="3969113054" sldId="262"/>
            <ac:spMk id="7" creationId="{9D628747-A23B-452E-5B7F-1EF2DD418FD2}"/>
          </ac:spMkLst>
        </pc:spChg>
        <pc:spChg chg="add mod">
          <ac:chgData name="robba bharghavi" userId="ffc221f2f73c99e4" providerId="LiveId" clId="{0C29B914-4951-4054-937F-136342704C7C}" dt="2024-06-17T15:10:41.886" v="617" actId="1076"/>
          <ac:spMkLst>
            <pc:docMk/>
            <pc:sldMk cId="3969113054" sldId="262"/>
            <ac:spMk id="10" creationId="{A106279C-75EB-3CC7-F8AD-7B9DE31048C9}"/>
          </ac:spMkLst>
        </pc:spChg>
        <pc:picChg chg="add del mod">
          <ac:chgData name="robba bharghavi" userId="ffc221f2f73c99e4" providerId="LiveId" clId="{0C29B914-4951-4054-937F-136342704C7C}" dt="2024-06-17T14:54:38.009" v="191" actId="478"/>
          <ac:picMkLst>
            <pc:docMk/>
            <pc:sldMk cId="3969113054" sldId="262"/>
            <ac:picMk id="5" creationId="{10E6956C-A46B-F2BD-7335-364229FF8592}"/>
          </ac:picMkLst>
        </pc:picChg>
        <pc:picChg chg="add del mod">
          <ac:chgData name="robba bharghavi" userId="ffc221f2f73c99e4" providerId="LiveId" clId="{0C29B914-4951-4054-937F-136342704C7C}" dt="2024-06-09T04:34:45.289" v="7" actId="478"/>
          <ac:picMkLst>
            <pc:docMk/>
            <pc:sldMk cId="3969113054" sldId="262"/>
            <ac:picMk id="2050" creationId="{E666837F-DA0A-2CD9-29BB-E3D2A91367AB}"/>
          </ac:picMkLst>
        </pc:picChg>
        <pc:picChg chg="add del mod">
          <ac:chgData name="robba bharghavi" userId="ffc221f2f73c99e4" providerId="LiveId" clId="{0C29B914-4951-4054-937F-136342704C7C}" dt="2024-06-16T03:57:28.248" v="47" actId="478"/>
          <ac:picMkLst>
            <pc:docMk/>
            <pc:sldMk cId="3969113054" sldId="262"/>
            <ac:picMk id="2052" creationId="{F75BDD54-5FC5-0290-E2AF-BE046A0AA112}"/>
          </ac:picMkLst>
        </pc:picChg>
        <pc:cxnChg chg="add del">
          <ac:chgData name="robba bharghavi" userId="ffc221f2f73c99e4" providerId="LiveId" clId="{0C29B914-4951-4054-937F-136342704C7C}" dt="2024-06-17T14:56:06.919" v="208" actId="478"/>
          <ac:cxnSpMkLst>
            <pc:docMk/>
            <pc:sldMk cId="3969113054" sldId="262"/>
            <ac:cxnSpMk id="9" creationId="{06F4552F-173E-A58B-A776-41E7D0D646A4}"/>
          </ac:cxnSpMkLst>
        </pc:cxnChg>
      </pc:sldChg>
      <pc:sldChg chg="modSp mod">
        <pc:chgData name="robba bharghavi" userId="ffc221f2f73c99e4" providerId="LiveId" clId="{0C29B914-4951-4054-937F-136342704C7C}" dt="2024-06-18T09:32:43.664" v="930" actId="2711"/>
        <pc:sldMkLst>
          <pc:docMk/>
          <pc:sldMk cId="4020777831" sldId="263"/>
        </pc:sldMkLst>
        <pc:spChg chg="mod">
          <ac:chgData name="robba bharghavi" userId="ffc221f2f73c99e4" providerId="LiveId" clId="{0C29B914-4951-4054-937F-136342704C7C}" dt="2024-06-18T09:32:43.664" v="930" actId="2711"/>
          <ac:spMkLst>
            <pc:docMk/>
            <pc:sldMk cId="4020777831" sldId="263"/>
            <ac:spMk id="7" creationId="{36EE03B7-CC09-0FD7-26BA-53C850DC273B}"/>
          </ac:spMkLst>
        </pc:spChg>
      </pc:sldChg>
      <pc:sldChg chg="addSp modSp new mod">
        <pc:chgData name="robba bharghavi" userId="ffc221f2f73c99e4" providerId="LiveId" clId="{0C29B914-4951-4054-937F-136342704C7C}" dt="2024-06-09T04:37:17.751" v="30" actId="1076"/>
        <pc:sldMkLst>
          <pc:docMk/>
          <pc:sldMk cId="13964076" sldId="264"/>
        </pc:sldMkLst>
        <pc:spChg chg="add mod">
          <ac:chgData name="robba bharghavi" userId="ffc221f2f73c99e4" providerId="LiveId" clId="{0C29B914-4951-4054-937F-136342704C7C}" dt="2024-06-09T04:36:28.222" v="14"/>
          <ac:spMkLst>
            <pc:docMk/>
            <pc:sldMk cId="13964076" sldId="264"/>
            <ac:spMk id="2" creationId="{A1426465-B993-D6B7-0A16-895233E890EF}"/>
          </ac:spMkLst>
        </pc:spChg>
        <pc:spChg chg="add mod">
          <ac:chgData name="robba bharghavi" userId="ffc221f2f73c99e4" providerId="LiveId" clId="{0C29B914-4951-4054-937F-136342704C7C}" dt="2024-06-09T04:37:17.751" v="30" actId="1076"/>
          <ac:spMkLst>
            <pc:docMk/>
            <pc:sldMk cId="13964076" sldId="264"/>
            <ac:spMk id="3" creationId="{6077FE60-3CCA-855B-9E76-207F221FBB37}"/>
          </ac:spMkLst>
        </pc:spChg>
      </pc:sldChg>
      <pc:sldChg chg="addSp modSp new del mod ord">
        <pc:chgData name="robba bharghavi" userId="ffc221f2f73c99e4" providerId="LiveId" clId="{0C29B914-4951-4054-937F-136342704C7C}" dt="2024-06-18T04:56:24.660" v="898" actId="2696"/>
        <pc:sldMkLst>
          <pc:docMk/>
          <pc:sldMk cId="3224670167" sldId="265"/>
        </pc:sldMkLst>
        <pc:spChg chg="add mod">
          <ac:chgData name="robba bharghavi" userId="ffc221f2f73c99e4" providerId="LiveId" clId="{0C29B914-4951-4054-937F-136342704C7C}" dt="2024-06-17T14:51:06.511" v="169"/>
          <ac:spMkLst>
            <pc:docMk/>
            <pc:sldMk cId="3224670167" sldId="265"/>
            <ac:spMk id="2" creationId="{75756B96-5DFF-4BA4-430D-ED08FCF9B1C7}"/>
          </ac:spMkLst>
        </pc:spChg>
        <pc:spChg chg="add mod">
          <ac:chgData name="robba bharghavi" userId="ffc221f2f73c99e4" providerId="LiveId" clId="{0C29B914-4951-4054-937F-136342704C7C}" dt="2024-06-17T15:07:58.493" v="579" actId="1076"/>
          <ac:spMkLst>
            <pc:docMk/>
            <pc:sldMk cId="3224670167" sldId="265"/>
            <ac:spMk id="3" creationId="{D201B194-8B09-5222-3FD6-A2290B1AD1F0}"/>
          </ac:spMkLst>
        </pc:spChg>
      </pc:sldChg>
      <pc:sldChg chg="addSp modSp new del mod ord">
        <pc:chgData name="robba bharghavi" userId="ffc221f2f73c99e4" providerId="LiveId" clId="{0C29B914-4951-4054-937F-136342704C7C}" dt="2024-06-18T04:56:29.041" v="899" actId="2696"/>
        <pc:sldMkLst>
          <pc:docMk/>
          <pc:sldMk cId="1497136758" sldId="266"/>
        </pc:sldMkLst>
        <pc:spChg chg="add mod">
          <ac:chgData name="robba bharghavi" userId="ffc221f2f73c99e4" providerId="LiveId" clId="{0C29B914-4951-4054-937F-136342704C7C}" dt="2024-06-17T14:51:08.566" v="170"/>
          <ac:spMkLst>
            <pc:docMk/>
            <pc:sldMk cId="1497136758" sldId="266"/>
            <ac:spMk id="2" creationId="{D1A3EDDE-D635-8B59-E9A8-2B223E1D44EE}"/>
          </ac:spMkLst>
        </pc:spChg>
        <pc:spChg chg="add mod">
          <ac:chgData name="robba bharghavi" userId="ffc221f2f73c99e4" providerId="LiveId" clId="{0C29B914-4951-4054-937F-136342704C7C}" dt="2024-06-18T04:03:38.808" v="893" actId="6549"/>
          <ac:spMkLst>
            <pc:docMk/>
            <pc:sldMk cId="1497136758" sldId="266"/>
            <ac:spMk id="3" creationId="{7FA2227E-A31D-13CE-5F0F-F54D69368F11}"/>
          </ac:spMkLst>
        </pc:spChg>
      </pc:sldChg>
      <pc:sldChg chg="addSp delSp modSp new mod">
        <pc:chgData name="robba bharghavi" userId="ffc221f2f73c99e4" providerId="LiveId" clId="{0C29B914-4951-4054-937F-136342704C7C}" dt="2024-06-18T13:26:49.767" v="1120" actId="1076"/>
        <pc:sldMkLst>
          <pc:docMk/>
          <pc:sldMk cId="890103206" sldId="267"/>
        </pc:sldMkLst>
        <pc:spChg chg="add mod">
          <ac:chgData name="robba bharghavi" userId="ffc221f2f73c99e4" providerId="LiveId" clId="{0C29B914-4951-4054-937F-136342704C7C}" dt="2024-06-17T15:24:51.808" v="716"/>
          <ac:spMkLst>
            <pc:docMk/>
            <pc:sldMk cId="890103206" sldId="267"/>
            <ac:spMk id="2" creationId="{724BD61C-8D84-F0E1-5B74-100820A9502F}"/>
          </ac:spMkLst>
        </pc:spChg>
        <pc:spChg chg="add mod">
          <ac:chgData name="robba bharghavi" userId="ffc221f2f73c99e4" providerId="LiveId" clId="{0C29B914-4951-4054-937F-136342704C7C}" dt="2024-06-17T15:32:17.608" v="817" actId="1036"/>
          <ac:spMkLst>
            <pc:docMk/>
            <pc:sldMk cId="890103206" sldId="267"/>
            <ac:spMk id="3" creationId="{CB95C02B-38B5-D3CE-37F6-D943D6D0475B}"/>
          </ac:spMkLst>
        </pc:spChg>
        <pc:spChg chg="add del mod">
          <ac:chgData name="robba bharghavi" userId="ffc221f2f73c99e4" providerId="LiveId" clId="{0C29B914-4951-4054-937F-136342704C7C}" dt="2024-06-17T15:27:39.202" v="759" actId="478"/>
          <ac:spMkLst>
            <pc:docMk/>
            <pc:sldMk cId="890103206" sldId="267"/>
            <ac:spMk id="5" creationId="{653E7FC1-69A2-3602-F666-CCE55E6EF2F8}"/>
          </ac:spMkLst>
        </pc:spChg>
        <pc:spChg chg="add del mod">
          <ac:chgData name="robba bharghavi" userId="ffc221f2f73c99e4" providerId="LiveId" clId="{0C29B914-4951-4054-937F-136342704C7C}" dt="2024-06-18T13:26:45.427" v="1119" actId="478"/>
          <ac:spMkLst>
            <pc:docMk/>
            <pc:sldMk cId="890103206" sldId="267"/>
            <ac:spMk id="6" creationId="{45946740-14C7-93E2-7FCC-B4A1D4A13719}"/>
          </ac:spMkLst>
        </pc:spChg>
        <pc:picChg chg="add mod">
          <ac:chgData name="robba bharghavi" userId="ffc221f2f73c99e4" providerId="LiveId" clId="{0C29B914-4951-4054-937F-136342704C7C}" dt="2024-06-18T13:26:49.767" v="1120" actId="1076"/>
          <ac:picMkLst>
            <pc:docMk/>
            <pc:sldMk cId="890103206" sldId="267"/>
            <ac:picMk id="4" creationId="{B9E5FDF0-A045-4562-B2DD-0C8747C54427}"/>
          </ac:picMkLst>
        </pc:picChg>
      </pc:sldChg>
      <pc:sldChg chg="addSp delSp modSp new mod">
        <pc:chgData name="robba bharghavi" userId="ffc221f2f73c99e4" providerId="LiveId" clId="{0C29B914-4951-4054-937F-136342704C7C}" dt="2024-06-18T13:15:40.953" v="975" actId="14100"/>
        <pc:sldMkLst>
          <pc:docMk/>
          <pc:sldMk cId="465075846" sldId="268"/>
        </pc:sldMkLst>
        <pc:spChg chg="add del mod">
          <ac:chgData name="robba bharghavi" userId="ffc221f2f73c99e4" providerId="LiveId" clId="{0C29B914-4951-4054-937F-136342704C7C}" dt="2024-06-18T10:03:07.297" v="964" actId="478"/>
          <ac:spMkLst>
            <pc:docMk/>
            <pc:sldMk cId="465075846" sldId="268"/>
            <ac:spMk id="2" creationId="{97151370-86E1-D61A-F065-45C80698C8BF}"/>
          </ac:spMkLst>
        </pc:spChg>
        <pc:spChg chg="add del mod">
          <ac:chgData name="robba bharghavi" userId="ffc221f2f73c99e4" providerId="LiveId" clId="{0C29B914-4951-4054-937F-136342704C7C}" dt="2024-06-18T09:50:17.175" v="951"/>
          <ac:spMkLst>
            <pc:docMk/>
            <pc:sldMk cId="465075846" sldId="268"/>
            <ac:spMk id="5" creationId="{421CB80F-1905-ADEB-F11B-114A28DFE292}"/>
          </ac:spMkLst>
        </pc:spChg>
        <pc:picChg chg="add mod">
          <ac:chgData name="robba bharghavi" userId="ffc221f2f73c99e4" providerId="LiveId" clId="{0C29B914-4951-4054-937F-136342704C7C}" dt="2024-06-18T13:15:40.953" v="975" actId="14100"/>
          <ac:picMkLst>
            <pc:docMk/>
            <pc:sldMk cId="465075846" sldId="268"/>
            <ac:picMk id="3" creationId="{1203C9D8-CBA6-29C3-0806-796DDE65803F}"/>
          </ac:picMkLst>
        </pc:picChg>
        <pc:picChg chg="add del mod modCrop">
          <ac:chgData name="robba bharghavi" userId="ffc221f2f73c99e4" providerId="LiveId" clId="{0C29B914-4951-4054-937F-136342704C7C}" dt="2024-06-18T10:00:37.248" v="960" actId="478"/>
          <ac:picMkLst>
            <pc:docMk/>
            <pc:sldMk cId="465075846" sldId="268"/>
            <ac:picMk id="4" creationId="{8E6B4496-5B2F-B182-A3D3-640945E06AC6}"/>
          </ac:picMkLst>
        </pc:picChg>
        <pc:picChg chg="add del mod">
          <ac:chgData name="robba bharghavi" userId="ffc221f2f73c99e4" providerId="LiveId" clId="{0C29B914-4951-4054-937F-136342704C7C}" dt="2024-06-18T10:02:18.849" v="962" actId="478"/>
          <ac:picMkLst>
            <pc:docMk/>
            <pc:sldMk cId="465075846" sldId="268"/>
            <ac:picMk id="7" creationId="{46ECFC99-065F-B04D-EDC0-73CFB760447F}"/>
          </ac:picMkLst>
        </pc:picChg>
        <pc:picChg chg="add del mod">
          <ac:chgData name="robba bharghavi" userId="ffc221f2f73c99e4" providerId="LiveId" clId="{0C29B914-4951-4054-937F-136342704C7C}" dt="2024-06-18T10:03:10.387" v="965" actId="478"/>
          <ac:picMkLst>
            <pc:docMk/>
            <pc:sldMk cId="465075846" sldId="268"/>
            <ac:picMk id="9" creationId="{4F3DE9A4-9DB5-3224-491C-C7B9B5B97289}"/>
          </ac:picMkLst>
        </pc:picChg>
      </pc:sldChg>
      <pc:sldChg chg="addSp delSp modSp new del mod">
        <pc:chgData name="robba bharghavi" userId="ffc221f2f73c99e4" providerId="LiveId" clId="{0C29B914-4951-4054-937F-136342704C7C}" dt="2024-06-18T04:03:54.819" v="895" actId="2696"/>
        <pc:sldMkLst>
          <pc:docMk/>
          <pc:sldMk cId="3658048594" sldId="268"/>
        </pc:sldMkLst>
        <pc:spChg chg="add mod">
          <ac:chgData name="robba bharghavi" userId="ffc221f2f73c99e4" providerId="LiveId" clId="{0C29B914-4951-4054-937F-136342704C7C}" dt="2024-06-17T16:13:08.872" v="850"/>
          <ac:spMkLst>
            <pc:docMk/>
            <pc:sldMk cId="3658048594" sldId="268"/>
            <ac:spMk id="3" creationId="{48C71D7F-E22B-5081-7A5F-10E636C04B11}"/>
          </ac:spMkLst>
        </pc:spChg>
        <pc:picChg chg="add del">
          <ac:chgData name="robba bharghavi" userId="ffc221f2f73c99e4" providerId="LiveId" clId="{0C29B914-4951-4054-937F-136342704C7C}" dt="2024-06-17T16:12:56.254" v="848" actId="478"/>
          <ac:picMkLst>
            <pc:docMk/>
            <pc:sldMk cId="3658048594" sldId="268"/>
            <ac:picMk id="2" creationId="{90A57D92-E723-F4D7-E4AD-EA59FB996F82}"/>
          </ac:picMkLst>
        </pc:picChg>
        <pc:picChg chg="add del mod">
          <ac:chgData name="robba bharghavi" userId="ffc221f2f73c99e4" providerId="LiveId" clId="{0C29B914-4951-4054-937F-136342704C7C}" dt="2024-06-18T04:03:44.245" v="894" actId="478"/>
          <ac:picMkLst>
            <pc:docMk/>
            <pc:sldMk cId="3658048594" sldId="268"/>
            <ac:picMk id="4" creationId="{0CB9B529-1323-4959-91AE-14DED8FCB8BC}"/>
          </ac:picMkLst>
        </pc:picChg>
      </pc:sldChg>
      <pc:sldChg chg="addSp modSp new del mod">
        <pc:chgData name="robba bharghavi" userId="ffc221f2f73c99e4" providerId="LiveId" clId="{0C29B914-4951-4054-937F-136342704C7C}" dt="2024-06-18T08:49:18.281" v="916" actId="2696"/>
        <pc:sldMkLst>
          <pc:docMk/>
          <pc:sldMk cId="2147280296" sldId="269"/>
        </pc:sldMkLst>
        <pc:spChg chg="add mod">
          <ac:chgData name="robba bharghavi" userId="ffc221f2f73c99e4" providerId="LiveId" clId="{0C29B914-4951-4054-937F-136342704C7C}" dt="2024-06-18T08:42:18.125" v="906"/>
          <ac:spMkLst>
            <pc:docMk/>
            <pc:sldMk cId="2147280296" sldId="269"/>
            <ac:spMk id="2" creationId="{90EF91CE-B702-46CF-01DA-9D91D53885E0}"/>
          </ac:spMkLst>
        </pc:spChg>
        <pc:spChg chg="add mod">
          <ac:chgData name="robba bharghavi" userId="ffc221f2f73c99e4" providerId="LiveId" clId="{0C29B914-4951-4054-937F-136342704C7C}" dt="2024-06-18T08:43:40.023" v="915" actId="255"/>
          <ac:spMkLst>
            <pc:docMk/>
            <pc:sldMk cId="2147280296" sldId="269"/>
            <ac:spMk id="3" creationId="{FF05C9BD-A0AB-B507-B065-1EF2F0325A6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014D01-EB84-4614-A500-423151F5F032}" type="datetimeFigureOut">
              <a:rPr lang="en-IN" smtClean="0"/>
              <a:t>18-06-2024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240C4D-E014-46D1-8668-B523B250AAA5}" type="slidenum">
              <a:rPr lang="en-IN" smtClean="0"/>
              <a:t>‹#›</a:t>
            </a:fld>
            <a:endParaRPr lang="en-IN"/>
          </a:p>
        </p:txBody>
      </p:sp>
    </p:spTree>
    <p:extLst>
      <p:ext uri="{BB962C8B-B14F-4D97-AF65-F5344CB8AC3E}">
        <p14:creationId xmlns:p14="http://schemas.microsoft.com/office/powerpoint/2010/main" val="1250898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8240C4D-E014-46D1-8668-B523B250AAA5}" type="slidenum">
              <a:rPr lang="en-IN" smtClean="0"/>
              <a:t>1</a:t>
            </a:fld>
            <a:endParaRPr lang="en-IN"/>
          </a:p>
        </p:txBody>
      </p:sp>
    </p:spTree>
    <p:extLst>
      <p:ext uri="{BB962C8B-B14F-4D97-AF65-F5344CB8AC3E}">
        <p14:creationId xmlns:p14="http://schemas.microsoft.com/office/powerpoint/2010/main" val="254381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8240C4D-E014-46D1-8668-B523B250AAA5}" type="slidenum">
              <a:rPr lang="en-IN" smtClean="0"/>
              <a:t>7</a:t>
            </a:fld>
            <a:endParaRPr lang="en-IN"/>
          </a:p>
        </p:txBody>
      </p:sp>
    </p:spTree>
    <p:extLst>
      <p:ext uri="{BB962C8B-B14F-4D97-AF65-F5344CB8AC3E}">
        <p14:creationId xmlns:p14="http://schemas.microsoft.com/office/powerpoint/2010/main" val="4082174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E64A7-B382-2A02-DA18-A5B59E7D7B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C5344A0-09AF-8DCF-A60A-9FCDB5E0F6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DE2C3A9-80F4-0EF6-99F6-6FE4791AF0A4}"/>
              </a:ext>
            </a:extLst>
          </p:cNvPr>
          <p:cNvSpPr>
            <a:spLocks noGrp="1"/>
          </p:cNvSpPr>
          <p:nvPr>
            <p:ph type="dt" sz="half" idx="10"/>
          </p:nvPr>
        </p:nvSpPr>
        <p:spPr/>
        <p:txBody>
          <a:bodyPr/>
          <a:lstStyle/>
          <a:p>
            <a:fld id="{BCA5994D-0B97-422B-A17C-BF794EF8A0F4}" type="datetimeFigureOut">
              <a:rPr lang="en-IN" smtClean="0"/>
              <a:t>18-06-2024</a:t>
            </a:fld>
            <a:endParaRPr lang="en-IN"/>
          </a:p>
        </p:txBody>
      </p:sp>
      <p:sp>
        <p:nvSpPr>
          <p:cNvPr id="5" name="Footer Placeholder 4">
            <a:extLst>
              <a:ext uri="{FF2B5EF4-FFF2-40B4-BE49-F238E27FC236}">
                <a16:creationId xmlns:a16="http://schemas.microsoft.com/office/drawing/2014/main" id="{DB21F11F-5853-8E2A-7411-C0E73BC24E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ED4E71-5283-1268-0CED-53B81FC10D02}"/>
              </a:ext>
            </a:extLst>
          </p:cNvPr>
          <p:cNvSpPr>
            <a:spLocks noGrp="1"/>
          </p:cNvSpPr>
          <p:nvPr>
            <p:ph type="sldNum" sz="quarter" idx="12"/>
          </p:nvPr>
        </p:nvSpPr>
        <p:spPr/>
        <p:txBody>
          <a:bodyPr/>
          <a:lstStyle/>
          <a:p>
            <a:fld id="{7A090C31-4F05-4C4B-B3CD-CD9378C7EFC3}" type="slidenum">
              <a:rPr lang="en-IN" smtClean="0"/>
              <a:t>‹#›</a:t>
            </a:fld>
            <a:endParaRPr lang="en-IN"/>
          </a:p>
        </p:txBody>
      </p:sp>
    </p:spTree>
    <p:extLst>
      <p:ext uri="{BB962C8B-B14F-4D97-AF65-F5344CB8AC3E}">
        <p14:creationId xmlns:p14="http://schemas.microsoft.com/office/powerpoint/2010/main" val="1522729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69C3F-037F-634E-C13E-80F552EC678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2626B8-3A41-487C-9FB3-6C50CFDAB0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A89398-9B92-DF1B-161B-2F8AB4563F7D}"/>
              </a:ext>
            </a:extLst>
          </p:cNvPr>
          <p:cNvSpPr>
            <a:spLocks noGrp="1"/>
          </p:cNvSpPr>
          <p:nvPr>
            <p:ph type="dt" sz="half" idx="10"/>
          </p:nvPr>
        </p:nvSpPr>
        <p:spPr/>
        <p:txBody>
          <a:bodyPr/>
          <a:lstStyle/>
          <a:p>
            <a:fld id="{BCA5994D-0B97-422B-A17C-BF794EF8A0F4}" type="datetimeFigureOut">
              <a:rPr lang="en-IN" smtClean="0"/>
              <a:t>18-06-2024</a:t>
            </a:fld>
            <a:endParaRPr lang="en-IN"/>
          </a:p>
        </p:txBody>
      </p:sp>
      <p:sp>
        <p:nvSpPr>
          <p:cNvPr id="5" name="Footer Placeholder 4">
            <a:extLst>
              <a:ext uri="{FF2B5EF4-FFF2-40B4-BE49-F238E27FC236}">
                <a16:creationId xmlns:a16="http://schemas.microsoft.com/office/drawing/2014/main" id="{BB7F7291-303A-DDF0-5F69-EA23EF8B78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379611-D139-AF6B-56AB-B9BDFC5845F8}"/>
              </a:ext>
            </a:extLst>
          </p:cNvPr>
          <p:cNvSpPr>
            <a:spLocks noGrp="1"/>
          </p:cNvSpPr>
          <p:nvPr>
            <p:ph type="sldNum" sz="quarter" idx="12"/>
          </p:nvPr>
        </p:nvSpPr>
        <p:spPr/>
        <p:txBody>
          <a:bodyPr/>
          <a:lstStyle/>
          <a:p>
            <a:fld id="{7A090C31-4F05-4C4B-B3CD-CD9378C7EFC3}" type="slidenum">
              <a:rPr lang="en-IN" smtClean="0"/>
              <a:t>‹#›</a:t>
            </a:fld>
            <a:endParaRPr lang="en-IN"/>
          </a:p>
        </p:txBody>
      </p:sp>
    </p:spTree>
    <p:extLst>
      <p:ext uri="{BB962C8B-B14F-4D97-AF65-F5344CB8AC3E}">
        <p14:creationId xmlns:p14="http://schemas.microsoft.com/office/powerpoint/2010/main" val="3346292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FA05F0-CFC5-302D-558C-FB65C20703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0A6894-30F1-4A5D-D466-378982390C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E29E5C-045B-7E3C-96D9-C758F6FEC8DD}"/>
              </a:ext>
            </a:extLst>
          </p:cNvPr>
          <p:cNvSpPr>
            <a:spLocks noGrp="1"/>
          </p:cNvSpPr>
          <p:nvPr>
            <p:ph type="dt" sz="half" idx="10"/>
          </p:nvPr>
        </p:nvSpPr>
        <p:spPr/>
        <p:txBody>
          <a:bodyPr/>
          <a:lstStyle/>
          <a:p>
            <a:fld id="{BCA5994D-0B97-422B-A17C-BF794EF8A0F4}" type="datetimeFigureOut">
              <a:rPr lang="en-IN" smtClean="0"/>
              <a:t>18-06-2024</a:t>
            </a:fld>
            <a:endParaRPr lang="en-IN"/>
          </a:p>
        </p:txBody>
      </p:sp>
      <p:sp>
        <p:nvSpPr>
          <p:cNvPr id="5" name="Footer Placeholder 4">
            <a:extLst>
              <a:ext uri="{FF2B5EF4-FFF2-40B4-BE49-F238E27FC236}">
                <a16:creationId xmlns:a16="http://schemas.microsoft.com/office/drawing/2014/main" id="{7F7B91FD-BE11-5791-046F-C46CF9ABEA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5A9A6F-2892-5DC3-6621-7513DC93E91E}"/>
              </a:ext>
            </a:extLst>
          </p:cNvPr>
          <p:cNvSpPr>
            <a:spLocks noGrp="1"/>
          </p:cNvSpPr>
          <p:nvPr>
            <p:ph type="sldNum" sz="quarter" idx="12"/>
          </p:nvPr>
        </p:nvSpPr>
        <p:spPr/>
        <p:txBody>
          <a:bodyPr/>
          <a:lstStyle/>
          <a:p>
            <a:fld id="{7A090C31-4F05-4C4B-B3CD-CD9378C7EFC3}" type="slidenum">
              <a:rPr lang="en-IN" smtClean="0"/>
              <a:t>‹#›</a:t>
            </a:fld>
            <a:endParaRPr lang="en-IN"/>
          </a:p>
        </p:txBody>
      </p:sp>
    </p:spTree>
    <p:extLst>
      <p:ext uri="{BB962C8B-B14F-4D97-AF65-F5344CB8AC3E}">
        <p14:creationId xmlns:p14="http://schemas.microsoft.com/office/powerpoint/2010/main" val="100001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77CD1-AF56-1238-F95B-18EC869949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C684ED-28F0-A550-135D-C7821952BE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C496AE-9F22-7BD0-C60B-C8654DBA0ED9}"/>
              </a:ext>
            </a:extLst>
          </p:cNvPr>
          <p:cNvSpPr>
            <a:spLocks noGrp="1"/>
          </p:cNvSpPr>
          <p:nvPr>
            <p:ph type="dt" sz="half" idx="10"/>
          </p:nvPr>
        </p:nvSpPr>
        <p:spPr/>
        <p:txBody>
          <a:bodyPr/>
          <a:lstStyle/>
          <a:p>
            <a:fld id="{BCA5994D-0B97-422B-A17C-BF794EF8A0F4}" type="datetimeFigureOut">
              <a:rPr lang="en-IN" smtClean="0"/>
              <a:t>18-06-2024</a:t>
            </a:fld>
            <a:endParaRPr lang="en-IN"/>
          </a:p>
        </p:txBody>
      </p:sp>
      <p:sp>
        <p:nvSpPr>
          <p:cNvPr id="5" name="Footer Placeholder 4">
            <a:extLst>
              <a:ext uri="{FF2B5EF4-FFF2-40B4-BE49-F238E27FC236}">
                <a16:creationId xmlns:a16="http://schemas.microsoft.com/office/drawing/2014/main" id="{4F4BFB11-F312-376E-6610-06B906DF58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10A014-A485-7D58-D3E2-EE144507FEF9}"/>
              </a:ext>
            </a:extLst>
          </p:cNvPr>
          <p:cNvSpPr>
            <a:spLocks noGrp="1"/>
          </p:cNvSpPr>
          <p:nvPr>
            <p:ph type="sldNum" sz="quarter" idx="12"/>
          </p:nvPr>
        </p:nvSpPr>
        <p:spPr/>
        <p:txBody>
          <a:bodyPr/>
          <a:lstStyle/>
          <a:p>
            <a:fld id="{7A090C31-4F05-4C4B-B3CD-CD9378C7EFC3}" type="slidenum">
              <a:rPr lang="en-IN" smtClean="0"/>
              <a:t>‹#›</a:t>
            </a:fld>
            <a:endParaRPr lang="en-IN"/>
          </a:p>
        </p:txBody>
      </p:sp>
    </p:spTree>
    <p:extLst>
      <p:ext uri="{BB962C8B-B14F-4D97-AF65-F5344CB8AC3E}">
        <p14:creationId xmlns:p14="http://schemas.microsoft.com/office/powerpoint/2010/main" val="211226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2F4B2-28BA-148C-1214-0E6D928C99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3FB0DB-7C6E-9F43-FBD9-8CA4022A60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47913B-80E3-D71C-B7C3-EC71177754F9}"/>
              </a:ext>
            </a:extLst>
          </p:cNvPr>
          <p:cNvSpPr>
            <a:spLocks noGrp="1"/>
          </p:cNvSpPr>
          <p:nvPr>
            <p:ph type="dt" sz="half" idx="10"/>
          </p:nvPr>
        </p:nvSpPr>
        <p:spPr/>
        <p:txBody>
          <a:bodyPr/>
          <a:lstStyle/>
          <a:p>
            <a:fld id="{BCA5994D-0B97-422B-A17C-BF794EF8A0F4}" type="datetimeFigureOut">
              <a:rPr lang="en-IN" smtClean="0"/>
              <a:t>18-06-2024</a:t>
            </a:fld>
            <a:endParaRPr lang="en-IN"/>
          </a:p>
        </p:txBody>
      </p:sp>
      <p:sp>
        <p:nvSpPr>
          <p:cNvPr id="5" name="Footer Placeholder 4">
            <a:extLst>
              <a:ext uri="{FF2B5EF4-FFF2-40B4-BE49-F238E27FC236}">
                <a16:creationId xmlns:a16="http://schemas.microsoft.com/office/drawing/2014/main" id="{824B3F31-FD7D-A312-E4EC-22C6DFE01D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620AC0-AE41-78F2-9F69-93A405281DEF}"/>
              </a:ext>
            </a:extLst>
          </p:cNvPr>
          <p:cNvSpPr>
            <a:spLocks noGrp="1"/>
          </p:cNvSpPr>
          <p:nvPr>
            <p:ph type="sldNum" sz="quarter" idx="12"/>
          </p:nvPr>
        </p:nvSpPr>
        <p:spPr/>
        <p:txBody>
          <a:bodyPr/>
          <a:lstStyle/>
          <a:p>
            <a:fld id="{7A090C31-4F05-4C4B-B3CD-CD9378C7EFC3}" type="slidenum">
              <a:rPr lang="en-IN" smtClean="0"/>
              <a:t>‹#›</a:t>
            </a:fld>
            <a:endParaRPr lang="en-IN"/>
          </a:p>
        </p:txBody>
      </p:sp>
    </p:spTree>
    <p:extLst>
      <p:ext uri="{BB962C8B-B14F-4D97-AF65-F5344CB8AC3E}">
        <p14:creationId xmlns:p14="http://schemas.microsoft.com/office/powerpoint/2010/main" val="2722829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465F2-0A7D-355D-2E91-4A38DEF9ED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B86EEB-F289-0A76-6EC8-083141A7B9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428016C-2031-1DA8-E973-C31E964406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EF09AE-5F37-0CC6-2256-115CE5337866}"/>
              </a:ext>
            </a:extLst>
          </p:cNvPr>
          <p:cNvSpPr>
            <a:spLocks noGrp="1"/>
          </p:cNvSpPr>
          <p:nvPr>
            <p:ph type="dt" sz="half" idx="10"/>
          </p:nvPr>
        </p:nvSpPr>
        <p:spPr/>
        <p:txBody>
          <a:bodyPr/>
          <a:lstStyle/>
          <a:p>
            <a:fld id="{BCA5994D-0B97-422B-A17C-BF794EF8A0F4}" type="datetimeFigureOut">
              <a:rPr lang="en-IN" smtClean="0"/>
              <a:t>18-06-2024</a:t>
            </a:fld>
            <a:endParaRPr lang="en-IN"/>
          </a:p>
        </p:txBody>
      </p:sp>
      <p:sp>
        <p:nvSpPr>
          <p:cNvPr id="6" name="Footer Placeholder 5">
            <a:extLst>
              <a:ext uri="{FF2B5EF4-FFF2-40B4-BE49-F238E27FC236}">
                <a16:creationId xmlns:a16="http://schemas.microsoft.com/office/drawing/2014/main" id="{453D5478-7708-8D93-C4F9-7807A12E49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4333C9-E8A4-9E43-D033-01DEABFD6858}"/>
              </a:ext>
            </a:extLst>
          </p:cNvPr>
          <p:cNvSpPr>
            <a:spLocks noGrp="1"/>
          </p:cNvSpPr>
          <p:nvPr>
            <p:ph type="sldNum" sz="quarter" idx="12"/>
          </p:nvPr>
        </p:nvSpPr>
        <p:spPr/>
        <p:txBody>
          <a:bodyPr/>
          <a:lstStyle/>
          <a:p>
            <a:fld id="{7A090C31-4F05-4C4B-B3CD-CD9378C7EFC3}" type="slidenum">
              <a:rPr lang="en-IN" smtClean="0"/>
              <a:t>‹#›</a:t>
            </a:fld>
            <a:endParaRPr lang="en-IN"/>
          </a:p>
        </p:txBody>
      </p:sp>
    </p:spTree>
    <p:extLst>
      <p:ext uri="{BB962C8B-B14F-4D97-AF65-F5344CB8AC3E}">
        <p14:creationId xmlns:p14="http://schemas.microsoft.com/office/powerpoint/2010/main" val="103560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6B675-3754-32F2-0822-7435667FEAF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C95E16-28FA-C13F-C975-A3CB25C47B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DF1A27-C875-0E17-C6EA-8184DEACC3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EB5E90A-A93B-70A3-715B-302CC4E74E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3828E5-A3F3-843B-24F0-14240497E4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26151B0-ECF9-4E06-9420-69FDCE7003F3}"/>
              </a:ext>
            </a:extLst>
          </p:cNvPr>
          <p:cNvSpPr>
            <a:spLocks noGrp="1"/>
          </p:cNvSpPr>
          <p:nvPr>
            <p:ph type="dt" sz="half" idx="10"/>
          </p:nvPr>
        </p:nvSpPr>
        <p:spPr/>
        <p:txBody>
          <a:bodyPr/>
          <a:lstStyle/>
          <a:p>
            <a:fld id="{BCA5994D-0B97-422B-A17C-BF794EF8A0F4}" type="datetimeFigureOut">
              <a:rPr lang="en-IN" smtClean="0"/>
              <a:t>18-06-2024</a:t>
            </a:fld>
            <a:endParaRPr lang="en-IN"/>
          </a:p>
        </p:txBody>
      </p:sp>
      <p:sp>
        <p:nvSpPr>
          <p:cNvPr id="8" name="Footer Placeholder 7">
            <a:extLst>
              <a:ext uri="{FF2B5EF4-FFF2-40B4-BE49-F238E27FC236}">
                <a16:creationId xmlns:a16="http://schemas.microsoft.com/office/drawing/2014/main" id="{7C51DBC7-73A7-023E-2558-F050996DE31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04D4FEA-440C-BD2E-514F-CAFA0A6F3331}"/>
              </a:ext>
            </a:extLst>
          </p:cNvPr>
          <p:cNvSpPr>
            <a:spLocks noGrp="1"/>
          </p:cNvSpPr>
          <p:nvPr>
            <p:ph type="sldNum" sz="quarter" idx="12"/>
          </p:nvPr>
        </p:nvSpPr>
        <p:spPr/>
        <p:txBody>
          <a:bodyPr/>
          <a:lstStyle/>
          <a:p>
            <a:fld id="{7A090C31-4F05-4C4B-B3CD-CD9378C7EFC3}" type="slidenum">
              <a:rPr lang="en-IN" smtClean="0"/>
              <a:t>‹#›</a:t>
            </a:fld>
            <a:endParaRPr lang="en-IN"/>
          </a:p>
        </p:txBody>
      </p:sp>
    </p:spTree>
    <p:extLst>
      <p:ext uri="{BB962C8B-B14F-4D97-AF65-F5344CB8AC3E}">
        <p14:creationId xmlns:p14="http://schemas.microsoft.com/office/powerpoint/2010/main" val="601055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4A803-3BFC-F235-FBD2-301AD9F030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FA4D70-F45A-1316-166A-3CAF2C03B8F6}"/>
              </a:ext>
            </a:extLst>
          </p:cNvPr>
          <p:cNvSpPr>
            <a:spLocks noGrp="1"/>
          </p:cNvSpPr>
          <p:nvPr>
            <p:ph type="dt" sz="half" idx="10"/>
          </p:nvPr>
        </p:nvSpPr>
        <p:spPr/>
        <p:txBody>
          <a:bodyPr/>
          <a:lstStyle/>
          <a:p>
            <a:fld id="{BCA5994D-0B97-422B-A17C-BF794EF8A0F4}" type="datetimeFigureOut">
              <a:rPr lang="en-IN" smtClean="0"/>
              <a:t>18-06-2024</a:t>
            </a:fld>
            <a:endParaRPr lang="en-IN"/>
          </a:p>
        </p:txBody>
      </p:sp>
      <p:sp>
        <p:nvSpPr>
          <p:cNvPr id="4" name="Footer Placeholder 3">
            <a:extLst>
              <a:ext uri="{FF2B5EF4-FFF2-40B4-BE49-F238E27FC236}">
                <a16:creationId xmlns:a16="http://schemas.microsoft.com/office/drawing/2014/main" id="{AECAD5B9-51E1-6DD2-A110-B86F1B12304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398D700-83FA-28A3-40C5-907773673572}"/>
              </a:ext>
            </a:extLst>
          </p:cNvPr>
          <p:cNvSpPr>
            <a:spLocks noGrp="1"/>
          </p:cNvSpPr>
          <p:nvPr>
            <p:ph type="sldNum" sz="quarter" idx="12"/>
          </p:nvPr>
        </p:nvSpPr>
        <p:spPr/>
        <p:txBody>
          <a:bodyPr/>
          <a:lstStyle/>
          <a:p>
            <a:fld id="{7A090C31-4F05-4C4B-B3CD-CD9378C7EFC3}" type="slidenum">
              <a:rPr lang="en-IN" smtClean="0"/>
              <a:t>‹#›</a:t>
            </a:fld>
            <a:endParaRPr lang="en-IN"/>
          </a:p>
        </p:txBody>
      </p:sp>
    </p:spTree>
    <p:extLst>
      <p:ext uri="{BB962C8B-B14F-4D97-AF65-F5344CB8AC3E}">
        <p14:creationId xmlns:p14="http://schemas.microsoft.com/office/powerpoint/2010/main" val="3342553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5D0EA0-94A5-FE9F-A044-4991F171DB21}"/>
              </a:ext>
            </a:extLst>
          </p:cNvPr>
          <p:cNvSpPr>
            <a:spLocks noGrp="1"/>
          </p:cNvSpPr>
          <p:nvPr>
            <p:ph type="dt" sz="half" idx="10"/>
          </p:nvPr>
        </p:nvSpPr>
        <p:spPr/>
        <p:txBody>
          <a:bodyPr/>
          <a:lstStyle/>
          <a:p>
            <a:fld id="{BCA5994D-0B97-422B-A17C-BF794EF8A0F4}" type="datetimeFigureOut">
              <a:rPr lang="en-IN" smtClean="0"/>
              <a:t>18-06-2024</a:t>
            </a:fld>
            <a:endParaRPr lang="en-IN"/>
          </a:p>
        </p:txBody>
      </p:sp>
      <p:sp>
        <p:nvSpPr>
          <p:cNvPr id="3" name="Footer Placeholder 2">
            <a:extLst>
              <a:ext uri="{FF2B5EF4-FFF2-40B4-BE49-F238E27FC236}">
                <a16:creationId xmlns:a16="http://schemas.microsoft.com/office/drawing/2014/main" id="{8B9C565C-D375-A906-9276-326B09BA8E4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96CC65B-6610-0ABB-D370-B6AD5B9EFBC2}"/>
              </a:ext>
            </a:extLst>
          </p:cNvPr>
          <p:cNvSpPr>
            <a:spLocks noGrp="1"/>
          </p:cNvSpPr>
          <p:nvPr>
            <p:ph type="sldNum" sz="quarter" idx="12"/>
          </p:nvPr>
        </p:nvSpPr>
        <p:spPr/>
        <p:txBody>
          <a:bodyPr/>
          <a:lstStyle/>
          <a:p>
            <a:fld id="{7A090C31-4F05-4C4B-B3CD-CD9378C7EFC3}" type="slidenum">
              <a:rPr lang="en-IN" smtClean="0"/>
              <a:t>‹#›</a:t>
            </a:fld>
            <a:endParaRPr lang="en-IN"/>
          </a:p>
        </p:txBody>
      </p:sp>
    </p:spTree>
    <p:extLst>
      <p:ext uri="{BB962C8B-B14F-4D97-AF65-F5344CB8AC3E}">
        <p14:creationId xmlns:p14="http://schemas.microsoft.com/office/powerpoint/2010/main" val="1797218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328EA-228A-6A17-6402-9929BFF9C0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E4026AC-1776-5A74-6DFF-1DE5BA6FB2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08A6D15-A124-F896-3050-8F3FFFD28E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7668A6-E12E-CFEB-C3E8-8ECEA7B855DC}"/>
              </a:ext>
            </a:extLst>
          </p:cNvPr>
          <p:cNvSpPr>
            <a:spLocks noGrp="1"/>
          </p:cNvSpPr>
          <p:nvPr>
            <p:ph type="dt" sz="half" idx="10"/>
          </p:nvPr>
        </p:nvSpPr>
        <p:spPr/>
        <p:txBody>
          <a:bodyPr/>
          <a:lstStyle/>
          <a:p>
            <a:fld id="{BCA5994D-0B97-422B-A17C-BF794EF8A0F4}" type="datetimeFigureOut">
              <a:rPr lang="en-IN" smtClean="0"/>
              <a:t>18-06-2024</a:t>
            </a:fld>
            <a:endParaRPr lang="en-IN"/>
          </a:p>
        </p:txBody>
      </p:sp>
      <p:sp>
        <p:nvSpPr>
          <p:cNvPr id="6" name="Footer Placeholder 5">
            <a:extLst>
              <a:ext uri="{FF2B5EF4-FFF2-40B4-BE49-F238E27FC236}">
                <a16:creationId xmlns:a16="http://schemas.microsoft.com/office/drawing/2014/main" id="{931561CF-BF92-EB4B-BD52-B78ED821C7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EFD352-6117-3390-FDBB-07173F002109}"/>
              </a:ext>
            </a:extLst>
          </p:cNvPr>
          <p:cNvSpPr>
            <a:spLocks noGrp="1"/>
          </p:cNvSpPr>
          <p:nvPr>
            <p:ph type="sldNum" sz="quarter" idx="12"/>
          </p:nvPr>
        </p:nvSpPr>
        <p:spPr/>
        <p:txBody>
          <a:bodyPr/>
          <a:lstStyle/>
          <a:p>
            <a:fld id="{7A090C31-4F05-4C4B-B3CD-CD9378C7EFC3}" type="slidenum">
              <a:rPr lang="en-IN" smtClean="0"/>
              <a:t>‹#›</a:t>
            </a:fld>
            <a:endParaRPr lang="en-IN"/>
          </a:p>
        </p:txBody>
      </p:sp>
    </p:spTree>
    <p:extLst>
      <p:ext uri="{BB962C8B-B14F-4D97-AF65-F5344CB8AC3E}">
        <p14:creationId xmlns:p14="http://schemas.microsoft.com/office/powerpoint/2010/main" val="2807996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A5DF-0A45-49F8-4E44-2454429B9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3BEF626-EA3B-E00F-15EC-D5FDEB8A51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9D89DE9-490D-0B7F-4BBC-A39042B083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89B540-E9DE-B392-5853-FEBB40450712}"/>
              </a:ext>
            </a:extLst>
          </p:cNvPr>
          <p:cNvSpPr>
            <a:spLocks noGrp="1"/>
          </p:cNvSpPr>
          <p:nvPr>
            <p:ph type="dt" sz="half" idx="10"/>
          </p:nvPr>
        </p:nvSpPr>
        <p:spPr/>
        <p:txBody>
          <a:bodyPr/>
          <a:lstStyle/>
          <a:p>
            <a:fld id="{BCA5994D-0B97-422B-A17C-BF794EF8A0F4}" type="datetimeFigureOut">
              <a:rPr lang="en-IN" smtClean="0"/>
              <a:t>18-06-2024</a:t>
            </a:fld>
            <a:endParaRPr lang="en-IN"/>
          </a:p>
        </p:txBody>
      </p:sp>
      <p:sp>
        <p:nvSpPr>
          <p:cNvPr id="6" name="Footer Placeholder 5">
            <a:extLst>
              <a:ext uri="{FF2B5EF4-FFF2-40B4-BE49-F238E27FC236}">
                <a16:creationId xmlns:a16="http://schemas.microsoft.com/office/drawing/2014/main" id="{0133270E-75C0-10C8-16B7-3B81A23B27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0F2D90-299C-3706-31A3-5958E846E0CC}"/>
              </a:ext>
            </a:extLst>
          </p:cNvPr>
          <p:cNvSpPr>
            <a:spLocks noGrp="1"/>
          </p:cNvSpPr>
          <p:nvPr>
            <p:ph type="sldNum" sz="quarter" idx="12"/>
          </p:nvPr>
        </p:nvSpPr>
        <p:spPr/>
        <p:txBody>
          <a:bodyPr/>
          <a:lstStyle/>
          <a:p>
            <a:fld id="{7A090C31-4F05-4C4B-B3CD-CD9378C7EFC3}" type="slidenum">
              <a:rPr lang="en-IN" smtClean="0"/>
              <a:t>‹#›</a:t>
            </a:fld>
            <a:endParaRPr lang="en-IN"/>
          </a:p>
        </p:txBody>
      </p:sp>
    </p:spTree>
    <p:extLst>
      <p:ext uri="{BB962C8B-B14F-4D97-AF65-F5344CB8AC3E}">
        <p14:creationId xmlns:p14="http://schemas.microsoft.com/office/powerpoint/2010/main" val="656022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01786C-CE27-756C-4CC5-D939D86C3C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6EC96F-A694-A97A-B027-D3E5429AF2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8C30E2-CFBC-3C7E-409B-5222476D31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A5994D-0B97-422B-A17C-BF794EF8A0F4}" type="datetimeFigureOut">
              <a:rPr lang="en-IN" smtClean="0"/>
              <a:t>18-06-2024</a:t>
            </a:fld>
            <a:endParaRPr lang="en-IN"/>
          </a:p>
        </p:txBody>
      </p:sp>
      <p:sp>
        <p:nvSpPr>
          <p:cNvPr id="5" name="Footer Placeholder 4">
            <a:extLst>
              <a:ext uri="{FF2B5EF4-FFF2-40B4-BE49-F238E27FC236}">
                <a16:creationId xmlns:a16="http://schemas.microsoft.com/office/drawing/2014/main" id="{BF042C37-76EB-1484-F5A0-6F517249B8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2795F6-071D-959B-6241-BDAA6D8534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090C31-4F05-4C4B-B3CD-CD9378C7EFC3}" type="slidenum">
              <a:rPr lang="en-IN" smtClean="0"/>
              <a:t>‹#›</a:t>
            </a:fld>
            <a:endParaRPr lang="en-IN"/>
          </a:p>
        </p:txBody>
      </p:sp>
    </p:spTree>
    <p:extLst>
      <p:ext uri="{BB962C8B-B14F-4D97-AF65-F5344CB8AC3E}">
        <p14:creationId xmlns:p14="http://schemas.microsoft.com/office/powerpoint/2010/main" val="823318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46C2DA5-798B-D7E0-EB6F-BBCE4868E0AB}"/>
              </a:ext>
            </a:extLst>
          </p:cNvPr>
          <p:cNvSpPr/>
          <p:nvPr/>
        </p:nvSpPr>
        <p:spPr>
          <a:xfrm>
            <a:off x="-176600" y="-195521"/>
            <a:ext cx="13502640" cy="7062230"/>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n>
                <a:solidFill>
                  <a:schemeClr val="accent1">
                    <a:shade val="15000"/>
                  </a:schemeClr>
                </a:solidFill>
              </a:ln>
            </a:endParaRPr>
          </a:p>
        </p:txBody>
      </p:sp>
      <p:grpSp>
        <p:nvGrpSpPr>
          <p:cNvPr id="7" name="Group 6">
            <a:extLst>
              <a:ext uri="{FF2B5EF4-FFF2-40B4-BE49-F238E27FC236}">
                <a16:creationId xmlns:a16="http://schemas.microsoft.com/office/drawing/2014/main" id="{2C230564-C97B-158B-13DD-0489C272266A}"/>
              </a:ext>
            </a:extLst>
          </p:cNvPr>
          <p:cNvGrpSpPr/>
          <p:nvPr/>
        </p:nvGrpSpPr>
        <p:grpSpPr>
          <a:xfrm>
            <a:off x="5337026" y="-660929"/>
            <a:ext cx="10524492" cy="6866887"/>
            <a:chOff x="5337026" y="-660929"/>
            <a:chExt cx="10524492" cy="6866887"/>
          </a:xfrm>
          <a:blipFill dpi="0" rotWithShape="1">
            <a:blip r:embed="rId3"/>
            <a:srcRect/>
            <a:tile tx="0" ty="1079500" sx="100000" sy="100000" flip="none" algn="tl"/>
          </a:blipFill>
        </p:grpSpPr>
        <p:sp>
          <p:nvSpPr>
            <p:cNvPr id="4" name="Rectangle 3">
              <a:extLst>
                <a:ext uri="{FF2B5EF4-FFF2-40B4-BE49-F238E27FC236}">
                  <a16:creationId xmlns:a16="http://schemas.microsoft.com/office/drawing/2014/main" id="{DA46D3EB-3FDD-8146-8DB5-4965FD65AF5A}"/>
                </a:ext>
              </a:extLst>
            </p:cNvPr>
            <p:cNvSpPr/>
            <p:nvPr/>
          </p:nvSpPr>
          <p:spPr>
            <a:xfrm rot="19121467">
              <a:off x="5904301" y="1935589"/>
              <a:ext cx="9274826" cy="2383146"/>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6A685388-5977-26E8-045A-ABD8335338A2}"/>
                </a:ext>
              </a:extLst>
            </p:cNvPr>
            <p:cNvSpPr/>
            <p:nvPr/>
          </p:nvSpPr>
          <p:spPr>
            <a:xfrm rot="8333604">
              <a:off x="5337026" y="-660929"/>
              <a:ext cx="8228191" cy="2357544"/>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617D3518-4BC3-BC7D-FADD-3319BB5B6AC1}"/>
                </a:ext>
              </a:extLst>
            </p:cNvPr>
            <p:cNvSpPr/>
            <p:nvPr/>
          </p:nvSpPr>
          <p:spPr>
            <a:xfrm rot="19082416">
              <a:off x="9200660" y="3659752"/>
              <a:ext cx="6660858" cy="2546206"/>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4" name="TextBox 13">
            <a:extLst>
              <a:ext uri="{FF2B5EF4-FFF2-40B4-BE49-F238E27FC236}">
                <a16:creationId xmlns:a16="http://schemas.microsoft.com/office/drawing/2014/main" id="{B1F5226D-5907-03A6-72E9-D5513238BD93}"/>
              </a:ext>
            </a:extLst>
          </p:cNvPr>
          <p:cNvSpPr txBox="1"/>
          <p:nvPr/>
        </p:nvSpPr>
        <p:spPr>
          <a:xfrm>
            <a:off x="459065" y="3052655"/>
            <a:ext cx="6156960" cy="1569660"/>
          </a:xfrm>
          <a:prstGeom prst="rect">
            <a:avLst/>
          </a:prstGeom>
          <a:noFill/>
        </p:spPr>
        <p:txBody>
          <a:bodyPr wrap="square" rtlCol="0">
            <a:spAutoFit/>
          </a:bodyPr>
          <a:lstStyle/>
          <a:p>
            <a:r>
              <a:rPr lang="en-IN" sz="4800" dirty="0">
                <a:latin typeface="Arial Rounded MT Bold" panose="020F0704030504030204" pitchFamily="34" charset="0"/>
              </a:rPr>
              <a:t>ONLINE PAYMENT FRAUD DETECTION</a:t>
            </a:r>
          </a:p>
        </p:txBody>
      </p:sp>
    </p:spTree>
    <p:extLst>
      <p:ext uri="{BB962C8B-B14F-4D97-AF65-F5344CB8AC3E}">
        <p14:creationId xmlns:p14="http://schemas.microsoft.com/office/powerpoint/2010/main" val="298498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426465-B993-D6B7-0A16-895233E890EF}"/>
              </a:ext>
            </a:extLst>
          </p:cNvPr>
          <p:cNvSpPr/>
          <p:nvPr/>
        </p:nvSpPr>
        <p:spPr>
          <a:xfrm>
            <a:off x="0" y="1333849"/>
            <a:ext cx="12192000" cy="552415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endParaRPr lang="en-IN" sz="2400" dirty="0"/>
          </a:p>
        </p:txBody>
      </p:sp>
      <p:sp>
        <p:nvSpPr>
          <p:cNvPr id="3" name="TextBox 2">
            <a:extLst>
              <a:ext uri="{FF2B5EF4-FFF2-40B4-BE49-F238E27FC236}">
                <a16:creationId xmlns:a16="http://schemas.microsoft.com/office/drawing/2014/main" id="{6077FE60-3CCA-855B-9E76-207F221FBB37}"/>
              </a:ext>
            </a:extLst>
          </p:cNvPr>
          <p:cNvSpPr txBox="1"/>
          <p:nvPr/>
        </p:nvSpPr>
        <p:spPr>
          <a:xfrm>
            <a:off x="3491218" y="2967335"/>
            <a:ext cx="4520268" cy="923330"/>
          </a:xfrm>
          <a:prstGeom prst="rect">
            <a:avLst/>
          </a:prstGeom>
          <a:noFill/>
        </p:spPr>
        <p:txBody>
          <a:bodyPr wrap="square" rtlCol="0">
            <a:spAutoFit/>
          </a:bodyPr>
          <a:lstStyle/>
          <a:p>
            <a:r>
              <a:rPr lang="en-IN" sz="5400" dirty="0">
                <a:latin typeface="Arial Rounded MT Bold" panose="020F0704030504030204" pitchFamily="34" charset="0"/>
              </a:rPr>
              <a:t>THANK YOU</a:t>
            </a:r>
          </a:p>
        </p:txBody>
      </p:sp>
    </p:spTree>
    <p:extLst>
      <p:ext uri="{BB962C8B-B14F-4D97-AF65-F5344CB8AC3E}">
        <p14:creationId xmlns:p14="http://schemas.microsoft.com/office/powerpoint/2010/main" val="13964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xagon 3">
            <a:extLst>
              <a:ext uri="{FF2B5EF4-FFF2-40B4-BE49-F238E27FC236}">
                <a16:creationId xmlns:a16="http://schemas.microsoft.com/office/drawing/2014/main" id="{0820861D-12AF-6AD1-4308-AFB7B60D06D1}"/>
              </a:ext>
            </a:extLst>
          </p:cNvPr>
          <p:cNvSpPr/>
          <p:nvPr/>
        </p:nvSpPr>
        <p:spPr>
          <a:xfrm>
            <a:off x="-335280" y="0"/>
            <a:ext cx="4053840" cy="1333850"/>
          </a:xfrm>
          <a:prstGeom prst="hexagon">
            <a:avLst/>
          </a:prstGeom>
          <a:blipFill>
            <a:blip r:embed="rId2"/>
            <a:stretch>
              <a:fillRect/>
            </a:stretch>
          </a:blip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2" name="Rectangle 1">
            <a:extLst>
              <a:ext uri="{FF2B5EF4-FFF2-40B4-BE49-F238E27FC236}">
                <a16:creationId xmlns:a16="http://schemas.microsoft.com/office/drawing/2014/main" id="{0B37992D-FBCC-A2C1-DBCA-43B355B8FB8F}"/>
              </a:ext>
            </a:extLst>
          </p:cNvPr>
          <p:cNvSpPr/>
          <p:nvPr/>
        </p:nvSpPr>
        <p:spPr>
          <a:xfrm>
            <a:off x="0" y="1333850"/>
            <a:ext cx="12192000" cy="552415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5" name="TextBox 4">
            <a:extLst>
              <a:ext uri="{FF2B5EF4-FFF2-40B4-BE49-F238E27FC236}">
                <a16:creationId xmlns:a16="http://schemas.microsoft.com/office/drawing/2014/main" id="{896EA2A0-5E83-F1E9-7411-69908D7FE08E}"/>
              </a:ext>
            </a:extLst>
          </p:cNvPr>
          <p:cNvSpPr txBox="1"/>
          <p:nvPr/>
        </p:nvSpPr>
        <p:spPr>
          <a:xfrm>
            <a:off x="7294880" y="343760"/>
            <a:ext cx="4175760" cy="646331"/>
          </a:xfrm>
          <a:prstGeom prst="rect">
            <a:avLst/>
          </a:prstGeom>
          <a:noFill/>
        </p:spPr>
        <p:txBody>
          <a:bodyPr wrap="square" rtlCol="0">
            <a:spAutoFit/>
          </a:bodyPr>
          <a:lstStyle/>
          <a:p>
            <a:r>
              <a:rPr lang="en-IN" sz="3600" dirty="0">
                <a:latin typeface="Arial Rounded MT Bold" panose="020F0704030504030204" pitchFamily="34" charset="0"/>
              </a:rPr>
              <a:t>ABSTRACT</a:t>
            </a:r>
          </a:p>
        </p:txBody>
      </p:sp>
      <p:sp>
        <p:nvSpPr>
          <p:cNvPr id="6" name="TextBox 5">
            <a:extLst>
              <a:ext uri="{FF2B5EF4-FFF2-40B4-BE49-F238E27FC236}">
                <a16:creationId xmlns:a16="http://schemas.microsoft.com/office/drawing/2014/main" id="{B2823660-FEBF-F4BC-9B22-AFB127F34786}"/>
              </a:ext>
            </a:extLst>
          </p:cNvPr>
          <p:cNvSpPr txBox="1"/>
          <p:nvPr/>
        </p:nvSpPr>
        <p:spPr>
          <a:xfrm>
            <a:off x="467360" y="1879933"/>
            <a:ext cx="11201726" cy="4801314"/>
          </a:xfrm>
          <a:prstGeom prst="rect">
            <a:avLst/>
          </a:prstGeom>
          <a:noFill/>
        </p:spPr>
        <p:txBody>
          <a:bodyPr wrap="square" rtlCol="0">
            <a:spAutoFit/>
          </a:bodyPr>
          <a:lstStyle/>
          <a:p>
            <a:r>
              <a:rPr lang="en-US" sz="2400" dirty="0"/>
              <a:t>Online fraudulent transactions are a significant criminal violation. Every year, it costs people and financial institutions billions of dollars. It emphasizes the crucial importance of financial institutions in detecting and preventing fraudulent acts. Machine learning algorithms provide a proactive way mechanism to prevent online transaction frauds with high accuracy. With the rise in fraud rates, machine learning approaches can be used to identify and evaluate fraud in online transactions. To identify online payment fraud with machine learning, we need to train a machine learning model for classifying fraudulent and non-fraudulent payments. For this, we need a dataset containing information about online payment fraud, so that we can understand what type of transactions lead to fraud. For this task, I collected a dataset from Kaggle, which contains historical information about fraudulent transactions which can be used to detect fraud in online payments. </a:t>
            </a:r>
          </a:p>
          <a:p>
            <a:endParaRPr lang="en-IN" dirty="0"/>
          </a:p>
        </p:txBody>
      </p:sp>
    </p:spTree>
    <p:extLst>
      <p:ext uri="{BB962C8B-B14F-4D97-AF65-F5344CB8AC3E}">
        <p14:creationId xmlns:p14="http://schemas.microsoft.com/office/powerpoint/2010/main" val="552210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BA8447-85A4-152A-3878-C4B1A07F965D}"/>
              </a:ext>
            </a:extLst>
          </p:cNvPr>
          <p:cNvSpPr/>
          <p:nvPr/>
        </p:nvSpPr>
        <p:spPr>
          <a:xfrm>
            <a:off x="0" y="1333850"/>
            <a:ext cx="12192000" cy="552415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4" name="TextBox 3">
            <a:extLst>
              <a:ext uri="{FF2B5EF4-FFF2-40B4-BE49-F238E27FC236}">
                <a16:creationId xmlns:a16="http://schemas.microsoft.com/office/drawing/2014/main" id="{6E764245-1B21-91AA-AE6F-5F463E1F869B}"/>
              </a:ext>
            </a:extLst>
          </p:cNvPr>
          <p:cNvSpPr txBox="1"/>
          <p:nvPr/>
        </p:nvSpPr>
        <p:spPr>
          <a:xfrm>
            <a:off x="465588" y="306090"/>
            <a:ext cx="9307585" cy="769441"/>
          </a:xfrm>
          <a:prstGeom prst="rect">
            <a:avLst/>
          </a:prstGeom>
          <a:noFill/>
        </p:spPr>
        <p:txBody>
          <a:bodyPr wrap="square">
            <a:spAutoFit/>
          </a:bodyPr>
          <a:lstStyle/>
          <a:p>
            <a:r>
              <a:rPr lang="en-US" sz="4400" dirty="0">
                <a:latin typeface="Arial Rounded MT Bold" panose="020F0704030504030204" pitchFamily="34" charset="0"/>
              </a:rPr>
              <a:t>HOW IT IS HELPFUL TO PEOPLE</a:t>
            </a:r>
            <a:endParaRPr lang="en-IN" sz="4400" dirty="0">
              <a:latin typeface="Arial Rounded MT Bold" panose="020F0704030504030204" pitchFamily="34" charset="0"/>
            </a:endParaRPr>
          </a:p>
        </p:txBody>
      </p:sp>
      <p:sp>
        <p:nvSpPr>
          <p:cNvPr id="6" name="TextBox 5">
            <a:extLst>
              <a:ext uri="{FF2B5EF4-FFF2-40B4-BE49-F238E27FC236}">
                <a16:creationId xmlns:a16="http://schemas.microsoft.com/office/drawing/2014/main" id="{CB9D7D2B-AC54-3C02-5A1B-0374F9601DD4}"/>
              </a:ext>
            </a:extLst>
          </p:cNvPr>
          <p:cNvSpPr txBox="1"/>
          <p:nvPr/>
        </p:nvSpPr>
        <p:spPr>
          <a:xfrm>
            <a:off x="439699" y="1556768"/>
            <a:ext cx="11107023" cy="5078313"/>
          </a:xfrm>
          <a:prstGeom prst="rect">
            <a:avLst/>
          </a:prstGeom>
          <a:noFill/>
        </p:spPr>
        <p:txBody>
          <a:bodyPr wrap="square">
            <a:spAutoFit/>
          </a:bodyPr>
          <a:lstStyle/>
          <a:p>
            <a:pPr marL="285750" indent="-285750">
              <a:buFont typeface="Arial" panose="020B0604020202020204" pitchFamily="34" charset="0"/>
              <a:buChar char="•"/>
            </a:pPr>
            <a:r>
              <a:rPr lang="en-US" sz="2400" dirty="0"/>
              <a:t>Fraud detection systems can identify suspicious activities and block unauthorized transactions, protecting individuals from losing money. </a:t>
            </a:r>
          </a:p>
          <a:p>
            <a:pPr marL="285750" indent="-285750">
              <a:buFont typeface="Arial" panose="020B0604020202020204" pitchFamily="34" charset="0"/>
              <a:buChar char="•"/>
            </a:pPr>
            <a:r>
              <a:rPr lang="en-US" sz="2400" dirty="0"/>
              <a:t>By detecting fraudulent activities early, businesses can avoid significant financial losses. Protecting customers from fraud helps maintain trust and a positive reputation. </a:t>
            </a:r>
          </a:p>
          <a:p>
            <a:pPr marL="285750" indent="-285750">
              <a:buFont typeface="Arial" panose="020B0604020202020204" pitchFamily="34" charset="0"/>
              <a:buChar char="•"/>
            </a:pPr>
            <a:r>
              <a:rPr lang="en-US" sz="2400" dirty="0"/>
              <a:t>Fraud detection systems use machine learning and artificial</a:t>
            </a:r>
          </a:p>
          <a:p>
            <a:r>
              <a:rPr lang="en-US" sz="2400" dirty="0"/>
              <a:t> intelligence to analyze user behavior and detect anomalies, </a:t>
            </a:r>
          </a:p>
          <a:p>
            <a:r>
              <a:rPr lang="en-US" sz="2400" dirty="0"/>
              <a:t> preventing fraud before it occurs.</a:t>
            </a:r>
          </a:p>
          <a:p>
            <a:endParaRPr lang="en-US" sz="2400" dirty="0"/>
          </a:p>
          <a:p>
            <a:r>
              <a:rPr lang="en-US" sz="3600" dirty="0">
                <a:latin typeface="Arial Rounded MT Bold" panose="020F0704030504030204" pitchFamily="34" charset="0"/>
              </a:rPr>
              <a:t>EXISTING SYSTEM</a:t>
            </a:r>
          </a:p>
          <a:p>
            <a:r>
              <a:rPr lang="en-US" sz="2400" dirty="0"/>
              <a:t>The existing online payment fraud detection model relies on </a:t>
            </a:r>
          </a:p>
          <a:p>
            <a:r>
              <a:rPr lang="en-US" sz="2400" dirty="0"/>
              <a:t>the decision tree algorithm, which is a widely used supervised learning technique.</a:t>
            </a:r>
          </a:p>
          <a:p>
            <a:endParaRPr lang="en-US" sz="2400" dirty="0"/>
          </a:p>
        </p:txBody>
      </p:sp>
      <p:pic>
        <p:nvPicPr>
          <p:cNvPr id="7" name="Picture 6">
            <a:extLst>
              <a:ext uri="{FF2B5EF4-FFF2-40B4-BE49-F238E27FC236}">
                <a16:creationId xmlns:a16="http://schemas.microsoft.com/office/drawing/2014/main" id="{352CE47D-22CF-ACAC-8B9D-6DFCF8711C37}"/>
              </a:ext>
            </a:extLst>
          </p:cNvPr>
          <p:cNvPicPr>
            <a:picLocks noChangeAspect="1"/>
          </p:cNvPicPr>
          <p:nvPr/>
        </p:nvPicPr>
        <p:blipFill>
          <a:blip r:embed="rId2"/>
          <a:stretch>
            <a:fillRect/>
          </a:stretch>
        </p:blipFill>
        <p:spPr>
          <a:xfrm>
            <a:off x="8422324" y="3171413"/>
            <a:ext cx="3329977" cy="2472572"/>
          </a:xfrm>
          <a:prstGeom prst="rect">
            <a:avLst/>
          </a:prstGeom>
        </p:spPr>
      </p:pic>
    </p:spTree>
    <p:extLst>
      <p:ext uri="{BB962C8B-B14F-4D97-AF65-F5344CB8AC3E}">
        <p14:creationId xmlns:p14="http://schemas.microsoft.com/office/powerpoint/2010/main" val="1941073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4BD61C-8D84-F0E1-5B74-100820A9502F}"/>
              </a:ext>
            </a:extLst>
          </p:cNvPr>
          <p:cNvSpPr/>
          <p:nvPr/>
        </p:nvSpPr>
        <p:spPr>
          <a:xfrm>
            <a:off x="0" y="1333850"/>
            <a:ext cx="12192000" cy="552415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3" name="TextBox 2">
            <a:extLst>
              <a:ext uri="{FF2B5EF4-FFF2-40B4-BE49-F238E27FC236}">
                <a16:creationId xmlns:a16="http://schemas.microsoft.com/office/drawing/2014/main" id="{CB95C02B-38B5-D3CE-37F6-D943D6D0475B}"/>
              </a:ext>
            </a:extLst>
          </p:cNvPr>
          <p:cNvSpPr txBox="1"/>
          <p:nvPr/>
        </p:nvSpPr>
        <p:spPr>
          <a:xfrm>
            <a:off x="444617" y="268565"/>
            <a:ext cx="5583580" cy="707886"/>
          </a:xfrm>
          <a:prstGeom prst="rect">
            <a:avLst/>
          </a:prstGeom>
          <a:noFill/>
        </p:spPr>
        <p:txBody>
          <a:bodyPr wrap="none" rtlCol="0">
            <a:spAutoFit/>
          </a:bodyPr>
          <a:lstStyle/>
          <a:p>
            <a:r>
              <a:rPr lang="en-IN" sz="4000" dirty="0">
                <a:latin typeface="Arial Rounded MT Bold" panose="020F0704030504030204" pitchFamily="34" charset="0"/>
              </a:rPr>
              <a:t>TRAINING OF MODEL</a:t>
            </a:r>
          </a:p>
        </p:txBody>
      </p:sp>
      <p:pic>
        <p:nvPicPr>
          <p:cNvPr id="4" name="Picture 3">
            <a:extLst>
              <a:ext uri="{FF2B5EF4-FFF2-40B4-BE49-F238E27FC236}">
                <a16:creationId xmlns:a16="http://schemas.microsoft.com/office/drawing/2014/main" id="{B9E5FDF0-A045-4562-B2DD-0C8747C54427}"/>
              </a:ext>
            </a:extLst>
          </p:cNvPr>
          <p:cNvPicPr>
            <a:picLocks noChangeAspect="1"/>
          </p:cNvPicPr>
          <p:nvPr/>
        </p:nvPicPr>
        <p:blipFill>
          <a:blip r:embed="rId2"/>
          <a:stretch>
            <a:fillRect/>
          </a:stretch>
        </p:blipFill>
        <p:spPr>
          <a:xfrm>
            <a:off x="1555663" y="2318133"/>
            <a:ext cx="7106557" cy="2407346"/>
          </a:xfrm>
          <a:prstGeom prst="rect">
            <a:avLst/>
          </a:prstGeom>
        </p:spPr>
      </p:pic>
    </p:spTree>
    <p:extLst>
      <p:ext uri="{BB962C8B-B14F-4D97-AF65-F5344CB8AC3E}">
        <p14:creationId xmlns:p14="http://schemas.microsoft.com/office/powerpoint/2010/main" val="890103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7F7455-0DDD-BEF2-0DA5-2F4FDFB2F12D}"/>
              </a:ext>
            </a:extLst>
          </p:cNvPr>
          <p:cNvSpPr/>
          <p:nvPr/>
        </p:nvSpPr>
        <p:spPr>
          <a:xfrm>
            <a:off x="0" y="1333850"/>
            <a:ext cx="12192000" cy="552415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400" dirty="0"/>
              <a:t>        </a:t>
            </a:r>
            <a:endParaRPr lang="en-IN" sz="2400" dirty="0"/>
          </a:p>
        </p:txBody>
      </p:sp>
      <p:graphicFrame>
        <p:nvGraphicFramePr>
          <p:cNvPr id="4" name="Table 3">
            <a:extLst>
              <a:ext uri="{FF2B5EF4-FFF2-40B4-BE49-F238E27FC236}">
                <a16:creationId xmlns:a16="http://schemas.microsoft.com/office/drawing/2014/main" id="{73EDD2CC-676C-143F-8182-5348110A5D3C}"/>
              </a:ext>
            </a:extLst>
          </p:cNvPr>
          <p:cNvGraphicFramePr>
            <a:graphicFrameLocks noGrp="1"/>
          </p:cNvGraphicFramePr>
          <p:nvPr>
            <p:extLst>
              <p:ext uri="{D42A27DB-BD31-4B8C-83A1-F6EECF244321}">
                <p14:modId xmlns:p14="http://schemas.microsoft.com/office/powerpoint/2010/main" val="853552262"/>
              </p:ext>
            </p:extLst>
          </p:nvPr>
        </p:nvGraphicFramePr>
        <p:xfrm>
          <a:off x="3004756" y="3799364"/>
          <a:ext cx="6182487" cy="403860"/>
        </p:xfrm>
        <a:graphic>
          <a:graphicData uri="http://schemas.openxmlformats.org/drawingml/2006/table">
            <a:tbl>
              <a:tblPr/>
              <a:tblGrid>
                <a:gridCol w="6182487">
                  <a:extLst>
                    <a:ext uri="{9D8B030D-6E8A-4147-A177-3AD203B41FA5}">
                      <a16:colId xmlns:a16="http://schemas.microsoft.com/office/drawing/2014/main" val="208573986"/>
                    </a:ext>
                  </a:extLst>
                </a:gridCol>
              </a:tblGrid>
              <a:tr h="0">
                <a:tc>
                  <a:txBody>
                    <a:bodyPr/>
                    <a:lstStyle/>
                    <a:p>
                      <a:pPr algn="l" rtl="0" fontAlgn="base"/>
                      <a:endParaRPr lang="en-IN" sz="1250" b="0" i="0" dirty="0">
                        <a:effectLst/>
                        <a:highlight>
                          <a:srgbClr val="272822"/>
                        </a:highlight>
                        <a:latin typeface="Consolas" panose="020B0609020204030204" pitchFamily="49" charset="0"/>
                      </a:endParaRP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extLst>
                  <a:ext uri="{0D108BD9-81ED-4DB2-BD59-A6C34878D82A}">
                    <a16:rowId xmlns:a16="http://schemas.microsoft.com/office/drawing/2014/main" val="1113760475"/>
                  </a:ext>
                </a:extLst>
              </a:tr>
            </a:tbl>
          </a:graphicData>
        </a:graphic>
      </p:graphicFrame>
      <p:sp>
        <p:nvSpPr>
          <p:cNvPr id="7" name="TextBox 6">
            <a:extLst>
              <a:ext uri="{FF2B5EF4-FFF2-40B4-BE49-F238E27FC236}">
                <a16:creationId xmlns:a16="http://schemas.microsoft.com/office/drawing/2014/main" id="{36EE03B7-CC09-0FD7-26BA-53C850DC273B}"/>
              </a:ext>
            </a:extLst>
          </p:cNvPr>
          <p:cNvSpPr txBox="1"/>
          <p:nvPr/>
        </p:nvSpPr>
        <p:spPr>
          <a:xfrm>
            <a:off x="654341" y="1887523"/>
            <a:ext cx="9840287" cy="2954655"/>
          </a:xfrm>
          <a:prstGeom prst="rect">
            <a:avLst/>
          </a:prstGeom>
          <a:noFill/>
        </p:spPr>
        <p:txBody>
          <a:bodyPr wrap="square" rtlCol="0">
            <a:spAutoFit/>
          </a:bodyPr>
          <a:lstStyle/>
          <a:p>
            <a:r>
              <a:rPr lang="en-US" dirty="0">
                <a:latin typeface="Arial Rounded MT Bold" panose="020F0704030504030204" pitchFamily="34" charset="0"/>
              </a:rPr>
              <a:t> </a:t>
            </a:r>
            <a:r>
              <a:rPr lang="en-US" sz="2400" dirty="0">
                <a:latin typeface="Arial Rounded MT Bold" panose="020F0704030504030204" pitchFamily="34" charset="0"/>
              </a:rPr>
              <a:t>Pandas </a:t>
            </a:r>
            <a:r>
              <a:rPr lang="en-US" sz="2400" dirty="0"/>
              <a:t>: This library helps to load the data frame in a 2D array format and has multiple functions to perform analysis tasks in one go.</a:t>
            </a:r>
          </a:p>
          <a:p>
            <a:endParaRPr lang="en-US" sz="2400" dirty="0"/>
          </a:p>
          <a:p>
            <a:r>
              <a:rPr lang="en-US" sz="2400" dirty="0">
                <a:latin typeface="Arial Rounded MT Bold" panose="020F0704030504030204" pitchFamily="34" charset="0"/>
              </a:rPr>
              <a:t>Seaborn/Matplotlib</a:t>
            </a:r>
            <a:r>
              <a:rPr lang="en-US" sz="2400" dirty="0"/>
              <a:t>: For data visualization.</a:t>
            </a:r>
          </a:p>
          <a:p>
            <a:endParaRPr lang="en-US" sz="2400" dirty="0"/>
          </a:p>
          <a:p>
            <a:r>
              <a:rPr lang="en-US" sz="2400" dirty="0" err="1">
                <a:latin typeface="Arial Rounded MT Bold" panose="020F0704030504030204" pitchFamily="34" charset="0"/>
              </a:rPr>
              <a:t>Numpy</a:t>
            </a:r>
            <a:r>
              <a:rPr lang="en-US" sz="2400" dirty="0"/>
              <a:t> : </a:t>
            </a:r>
            <a:r>
              <a:rPr lang="en-US" sz="2400" dirty="0" err="1"/>
              <a:t>Numpy</a:t>
            </a:r>
            <a:r>
              <a:rPr lang="en-US" sz="2400" dirty="0"/>
              <a:t> arrays are very fast and can perform large computations in a very short time.</a:t>
            </a:r>
          </a:p>
          <a:p>
            <a:endParaRPr lang="en-IN" dirty="0"/>
          </a:p>
        </p:txBody>
      </p:sp>
      <p:sp>
        <p:nvSpPr>
          <p:cNvPr id="8" name="TextBox 7">
            <a:extLst>
              <a:ext uri="{FF2B5EF4-FFF2-40B4-BE49-F238E27FC236}">
                <a16:creationId xmlns:a16="http://schemas.microsoft.com/office/drawing/2014/main" id="{F501D16D-99E0-B37F-5D33-FE63419D4E51}"/>
              </a:ext>
            </a:extLst>
          </p:cNvPr>
          <p:cNvSpPr txBox="1"/>
          <p:nvPr/>
        </p:nvSpPr>
        <p:spPr>
          <a:xfrm>
            <a:off x="-293615" y="287572"/>
            <a:ext cx="5268285" cy="769441"/>
          </a:xfrm>
          <a:prstGeom prst="rect">
            <a:avLst/>
          </a:prstGeom>
          <a:noFill/>
        </p:spPr>
        <p:txBody>
          <a:bodyPr wrap="square" rtlCol="0">
            <a:spAutoFit/>
          </a:bodyPr>
          <a:lstStyle/>
          <a:p>
            <a:r>
              <a:rPr lang="en-IN" dirty="0"/>
              <a:t>	</a:t>
            </a:r>
            <a:r>
              <a:rPr lang="en-IN" sz="4400" dirty="0">
                <a:latin typeface="Arial Rounded MT Bold" panose="020F0704030504030204" pitchFamily="34" charset="0"/>
              </a:rPr>
              <a:t>LIBRARIES</a:t>
            </a:r>
          </a:p>
        </p:txBody>
      </p:sp>
    </p:spTree>
    <p:extLst>
      <p:ext uri="{BB962C8B-B14F-4D97-AF65-F5344CB8AC3E}">
        <p14:creationId xmlns:p14="http://schemas.microsoft.com/office/powerpoint/2010/main" val="4020777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A32C14-C6EA-2B22-4F30-A225749E46F3}"/>
              </a:ext>
            </a:extLst>
          </p:cNvPr>
          <p:cNvSpPr/>
          <p:nvPr/>
        </p:nvSpPr>
        <p:spPr>
          <a:xfrm>
            <a:off x="0" y="1333850"/>
            <a:ext cx="12192000" cy="552415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endParaRPr lang="en-IN" sz="2400" dirty="0"/>
          </a:p>
        </p:txBody>
      </p:sp>
      <p:sp>
        <p:nvSpPr>
          <p:cNvPr id="4" name="TextBox 3">
            <a:extLst>
              <a:ext uri="{FF2B5EF4-FFF2-40B4-BE49-F238E27FC236}">
                <a16:creationId xmlns:a16="http://schemas.microsoft.com/office/drawing/2014/main" id="{CBB8AD05-DD0B-D9A9-793D-DFAC0D7851A8}"/>
              </a:ext>
            </a:extLst>
          </p:cNvPr>
          <p:cNvSpPr txBox="1"/>
          <p:nvPr/>
        </p:nvSpPr>
        <p:spPr>
          <a:xfrm>
            <a:off x="725648" y="222200"/>
            <a:ext cx="6098796" cy="769441"/>
          </a:xfrm>
          <a:prstGeom prst="rect">
            <a:avLst/>
          </a:prstGeom>
          <a:noFill/>
        </p:spPr>
        <p:txBody>
          <a:bodyPr wrap="square">
            <a:spAutoFit/>
          </a:bodyPr>
          <a:lstStyle/>
          <a:p>
            <a:r>
              <a:rPr lang="en-US" sz="4400" dirty="0">
                <a:latin typeface="Arial Rounded MT Bold" panose="020F0704030504030204" pitchFamily="34" charset="0"/>
              </a:rPr>
              <a:t>Algorithms</a:t>
            </a:r>
            <a:endParaRPr lang="en-IN" sz="4400" dirty="0">
              <a:latin typeface="Arial Rounded MT Bold" panose="020F0704030504030204" pitchFamily="34" charset="0"/>
            </a:endParaRPr>
          </a:p>
        </p:txBody>
      </p:sp>
      <p:sp>
        <p:nvSpPr>
          <p:cNvPr id="5" name="TextBox 4">
            <a:extLst>
              <a:ext uri="{FF2B5EF4-FFF2-40B4-BE49-F238E27FC236}">
                <a16:creationId xmlns:a16="http://schemas.microsoft.com/office/drawing/2014/main" id="{85F75000-96C8-5FF5-742F-3989D309CE72}"/>
              </a:ext>
            </a:extLst>
          </p:cNvPr>
          <p:cNvSpPr txBox="1"/>
          <p:nvPr/>
        </p:nvSpPr>
        <p:spPr>
          <a:xfrm>
            <a:off x="394283" y="1833767"/>
            <a:ext cx="11576807" cy="1938992"/>
          </a:xfrm>
          <a:prstGeom prst="rect">
            <a:avLst/>
          </a:prstGeom>
          <a:noFill/>
        </p:spPr>
        <p:txBody>
          <a:bodyPr wrap="square" rtlCol="0">
            <a:spAutoFit/>
          </a:bodyPr>
          <a:lstStyle/>
          <a:p>
            <a:r>
              <a:rPr lang="en-IN" sz="2400" dirty="0">
                <a:latin typeface="Arial Rounded MT Bold" panose="020F0704030504030204" pitchFamily="34" charset="0"/>
              </a:rPr>
              <a:t>Decision Tree Classifier </a:t>
            </a:r>
            <a:r>
              <a:rPr lang="en-IN" sz="2400" dirty="0"/>
              <a:t>: </a:t>
            </a:r>
            <a:r>
              <a:rPr lang="en-US" sz="2400" dirty="0"/>
              <a:t>Decision Tree is a Supervised learning technique that can be used for both classification and Regression problems, but mostly it is preferred for solving Classification problems. It is a tree-structured classifier, where internal nodes represent the features of a dataset, branches represent the decision rules and each leaf node represents the outcome.</a:t>
            </a:r>
            <a:endParaRPr lang="en-IN" sz="2400" dirty="0"/>
          </a:p>
        </p:txBody>
      </p:sp>
    </p:spTree>
    <p:extLst>
      <p:ext uri="{BB962C8B-B14F-4D97-AF65-F5344CB8AC3E}">
        <p14:creationId xmlns:p14="http://schemas.microsoft.com/office/powerpoint/2010/main" val="406562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03C9D8-CBA6-29C3-0806-796DDE6580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3279058" y="-2287064"/>
            <a:ext cx="5633884" cy="11446873"/>
          </a:xfrm>
          <a:prstGeom prst="rect">
            <a:avLst/>
          </a:prstGeom>
        </p:spPr>
      </p:pic>
    </p:spTree>
    <p:extLst>
      <p:ext uri="{BB962C8B-B14F-4D97-AF65-F5344CB8AC3E}">
        <p14:creationId xmlns:p14="http://schemas.microsoft.com/office/powerpoint/2010/main" val="465075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5536B9C-AA96-79FB-46DB-50B31921A63E}"/>
              </a:ext>
            </a:extLst>
          </p:cNvPr>
          <p:cNvSpPr/>
          <p:nvPr/>
        </p:nvSpPr>
        <p:spPr>
          <a:xfrm>
            <a:off x="0" y="1320960"/>
            <a:ext cx="12192000" cy="552415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endParaRPr lang="en-IN" sz="2400" dirty="0"/>
          </a:p>
        </p:txBody>
      </p:sp>
      <p:sp>
        <p:nvSpPr>
          <p:cNvPr id="8" name="TextBox 7">
            <a:extLst>
              <a:ext uri="{FF2B5EF4-FFF2-40B4-BE49-F238E27FC236}">
                <a16:creationId xmlns:a16="http://schemas.microsoft.com/office/drawing/2014/main" id="{BBA0C998-F320-3B7D-3A3B-1B8688B1BCFC}"/>
              </a:ext>
            </a:extLst>
          </p:cNvPr>
          <p:cNvSpPr txBox="1"/>
          <p:nvPr/>
        </p:nvSpPr>
        <p:spPr>
          <a:xfrm>
            <a:off x="373310" y="272534"/>
            <a:ext cx="6098796" cy="707886"/>
          </a:xfrm>
          <a:prstGeom prst="rect">
            <a:avLst/>
          </a:prstGeom>
          <a:noFill/>
        </p:spPr>
        <p:txBody>
          <a:bodyPr wrap="square">
            <a:spAutoFit/>
          </a:bodyPr>
          <a:lstStyle/>
          <a:p>
            <a:r>
              <a:rPr lang="en-US" sz="4000" dirty="0">
                <a:latin typeface="Arial Rounded MT Bold" panose="020F0704030504030204" pitchFamily="34" charset="0"/>
              </a:rPr>
              <a:t>PIECHART</a:t>
            </a:r>
            <a:endParaRPr lang="en-IN" sz="4000" dirty="0">
              <a:latin typeface="Arial Rounded MT Bold" panose="020F0704030504030204" pitchFamily="34" charset="0"/>
            </a:endParaRPr>
          </a:p>
        </p:txBody>
      </p:sp>
      <p:pic>
        <p:nvPicPr>
          <p:cNvPr id="2" name="image6.png">
            <a:extLst>
              <a:ext uri="{FF2B5EF4-FFF2-40B4-BE49-F238E27FC236}">
                <a16:creationId xmlns:a16="http://schemas.microsoft.com/office/drawing/2014/main" id="{DCE29855-AC16-8CDE-1325-DCD32BE9FA53}"/>
              </a:ext>
            </a:extLst>
          </p:cNvPr>
          <p:cNvPicPr>
            <a:picLocks noChangeAspect="1"/>
          </p:cNvPicPr>
          <p:nvPr/>
        </p:nvPicPr>
        <p:blipFill>
          <a:blip r:embed="rId2" cstate="print"/>
          <a:stretch>
            <a:fillRect/>
          </a:stretch>
        </p:blipFill>
        <p:spPr>
          <a:xfrm>
            <a:off x="1560722" y="2419059"/>
            <a:ext cx="3195836" cy="3105091"/>
          </a:xfrm>
          <a:prstGeom prst="rect">
            <a:avLst/>
          </a:prstGeom>
        </p:spPr>
      </p:pic>
      <p:sp>
        <p:nvSpPr>
          <p:cNvPr id="4" name="Rectangle 3">
            <a:extLst>
              <a:ext uri="{FF2B5EF4-FFF2-40B4-BE49-F238E27FC236}">
                <a16:creationId xmlns:a16="http://schemas.microsoft.com/office/drawing/2014/main" id="{3F7D8A1B-7034-0517-899B-2DEB44B4439F}"/>
              </a:ext>
            </a:extLst>
          </p:cNvPr>
          <p:cNvSpPr/>
          <p:nvPr/>
        </p:nvSpPr>
        <p:spPr>
          <a:xfrm>
            <a:off x="6472106" y="3246539"/>
            <a:ext cx="109057" cy="922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340CDB3-5E0F-6080-98D3-0EE049ED3ADC}"/>
              </a:ext>
            </a:extLst>
          </p:cNvPr>
          <p:cNvSpPr/>
          <p:nvPr/>
        </p:nvSpPr>
        <p:spPr>
          <a:xfrm>
            <a:off x="6472106" y="3503802"/>
            <a:ext cx="109057" cy="9227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dirty="0">
              <a:solidFill>
                <a:schemeClr val="accent2">
                  <a:lumMod val="75000"/>
                </a:schemeClr>
              </a:solidFill>
              <a:highlight>
                <a:srgbClr val="FFFF00"/>
              </a:highlight>
            </a:endParaRPr>
          </a:p>
        </p:txBody>
      </p:sp>
      <p:sp>
        <p:nvSpPr>
          <p:cNvPr id="7" name="Rectangle 6">
            <a:extLst>
              <a:ext uri="{FF2B5EF4-FFF2-40B4-BE49-F238E27FC236}">
                <a16:creationId xmlns:a16="http://schemas.microsoft.com/office/drawing/2014/main" id="{F992ECA1-091D-646B-6DAD-F98157924B8E}"/>
              </a:ext>
            </a:extLst>
          </p:cNvPr>
          <p:cNvSpPr/>
          <p:nvPr/>
        </p:nvSpPr>
        <p:spPr>
          <a:xfrm>
            <a:off x="6472105" y="3761065"/>
            <a:ext cx="109057" cy="92279"/>
          </a:xfrm>
          <a:prstGeom prst="rect">
            <a:avLst/>
          </a:prstGeom>
          <a:solidFill>
            <a:schemeClr val="accent6">
              <a:lumMod val="75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solidFill>
                <a:schemeClr val="accent2">
                  <a:lumMod val="75000"/>
                </a:schemeClr>
              </a:solidFill>
            </a:endParaRPr>
          </a:p>
        </p:txBody>
      </p:sp>
      <p:sp>
        <p:nvSpPr>
          <p:cNvPr id="9" name="Rectangle 8">
            <a:extLst>
              <a:ext uri="{FF2B5EF4-FFF2-40B4-BE49-F238E27FC236}">
                <a16:creationId xmlns:a16="http://schemas.microsoft.com/office/drawing/2014/main" id="{3E4FCA08-887D-A0E7-66F2-1EC154743C64}"/>
              </a:ext>
            </a:extLst>
          </p:cNvPr>
          <p:cNvSpPr/>
          <p:nvPr/>
        </p:nvSpPr>
        <p:spPr>
          <a:xfrm>
            <a:off x="6472095" y="4068454"/>
            <a:ext cx="109057" cy="92279"/>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C95A8711-F1A2-9FB3-32ED-F23CEACAE3E2}"/>
              </a:ext>
            </a:extLst>
          </p:cNvPr>
          <p:cNvSpPr/>
          <p:nvPr/>
        </p:nvSpPr>
        <p:spPr>
          <a:xfrm>
            <a:off x="6472101" y="4331296"/>
            <a:ext cx="109057" cy="92279"/>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940E8B9E-93B5-9EE9-8108-3A030DF20FE5}"/>
              </a:ext>
            </a:extLst>
          </p:cNvPr>
          <p:cNvSpPr txBox="1"/>
          <p:nvPr/>
        </p:nvSpPr>
        <p:spPr>
          <a:xfrm>
            <a:off x="6582862" y="3165996"/>
            <a:ext cx="702436" cy="1338828"/>
          </a:xfrm>
          <a:prstGeom prst="rect">
            <a:avLst/>
          </a:prstGeom>
          <a:noFill/>
        </p:spPr>
        <p:txBody>
          <a:bodyPr wrap="none" rtlCol="0">
            <a:spAutoFit/>
          </a:bodyPr>
          <a:lstStyle/>
          <a:p>
            <a:r>
              <a:rPr lang="en-IN" sz="900" dirty="0"/>
              <a:t>PAYMENT</a:t>
            </a:r>
          </a:p>
          <a:p>
            <a:endParaRPr lang="en-IN" sz="900" dirty="0"/>
          </a:p>
          <a:p>
            <a:r>
              <a:rPr lang="en-IN" sz="900" dirty="0"/>
              <a:t>CASH_OUT</a:t>
            </a:r>
          </a:p>
          <a:p>
            <a:endParaRPr lang="en-IN" sz="900" dirty="0"/>
          </a:p>
          <a:p>
            <a:r>
              <a:rPr lang="en-IN" sz="900" dirty="0"/>
              <a:t>CASH_IN</a:t>
            </a:r>
          </a:p>
          <a:p>
            <a:endParaRPr lang="en-IN" sz="900" dirty="0"/>
          </a:p>
          <a:p>
            <a:r>
              <a:rPr lang="en-IN" sz="900" dirty="0"/>
              <a:t>TRANSFER</a:t>
            </a:r>
          </a:p>
          <a:p>
            <a:endParaRPr lang="en-IN" sz="900" dirty="0"/>
          </a:p>
          <a:p>
            <a:r>
              <a:rPr lang="en-IN" sz="900" dirty="0"/>
              <a:t>DEBIT</a:t>
            </a:r>
          </a:p>
        </p:txBody>
      </p:sp>
    </p:spTree>
    <p:extLst>
      <p:ext uri="{BB962C8B-B14F-4D97-AF65-F5344CB8AC3E}">
        <p14:creationId xmlns:p14="http://schemas.microsoft.com/office/powerpoint/2010/main" val="2704214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870F89-1C03-0DBB-CB73-79FBD6B5DF6C}"/>
              </a:ext>
            </a:extLst>
          </p:cNvPr>
          <p:cNvSpPr/>
          <p:nvPr/>
        </p:nvSpPr>
        <p:spPr>
          <a:xfrm>
            <a:off x="0" y="1333850"/>
            <a:ext cx="12192000" cy="552415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400"/>
              <a:t>        `</a:t>
            </a:r>
            <a:endParaRPr lang="en-IN" sz="2400" dirty="0"/>
          </a:p>
        </p:txBody>
      </p:sp>
      <p:sp>
        <p:nvSpPr>
          <p:cNvPr id="3" name="TextBox 2">
            <a:extLst>
              <a:ext uri="{FF2B5EF4-FFF2-40B4-BE49-F238E27FC236}">
                <a16:creationId xmlns:a16="http://schemas.microsoft.com/office/drawing/2014/main" id="{2E63DE73-C47C-15D7-D531-B464A4591823}"/>
              </a:ext>
            </a:extLst>
          </p:cNvPr>
          <p:cNvSpPr txBox="1"/>
          <p:nvPr/>
        </p:nvSpPr>
        <p:spPr>
          <a:xfrm>
            <a:off x="503340" y="335560"/>
            <a:ext cx="3709798" cy="707886"/>
          </a:xfrm>
          <a:prstGeom prst="rect">
            <a:avLst/>
          </a:prstGeom>
          <a:noFill/>
        </p:spPr>
        <p:txBody>
          <a:bodyPr wrap="none" rtlCol="0">
            <a:spAutoFit/>
          </a:bodyPr>
          <a:lstStyle/>
          <a:p>
            <a:r>
              <a:rPr lang="en-IN" sz="4000" dirty="0">
                <a:latin typeface="Arial Rounded MT Bold" panose="020F0704030504030204" pitchFamily="34" charset="0"/>
              </a:rPr>
              <a:t>CONCLUSION</a:t>
            </a:r>
          </a:p>
        </p:txBody>
      </p:sp>
      <p:sp>
        <p:nvSpPr>
          <p:cNvPr id="6" name="TextBox 5">
            <a:extLst>
              <a:ext uri="{FF2B5EF4-FFF2-40B4-BE49-F238E27FC236}">
                <a16:creationId xmlns:a16="http://schemas.microsoft.com/office/drawing/2014/main" id="{731173A6-92D1-C3E4-3EB5-42AB284A6CCD}"/>
              </a:ext>
            </a:extLst>
          </p:cNvPr>
          <p:cNvSpPr txBox="1"/>
          <p:nvPr/>
        </p:nvSpPr>
        <p:spPr>
          <a:xfrm>
            <a:off x="335559" y="1921078"/>
            <a:ext cx="10805021" cy="2862322"/>
          </a:xfrm>
          <a:prstGeom prst="rect">
            <a:avLst/>
          </a:prstGeom>
          <a:noFill/>
        </p:spPr>
        <p:txBody>
          <a:bodyPr wrap="square" rtlCol="0">
            <a:spAutoFit/>
          </a:bodyPr>
          <a:lstStyle/>
          <a:p>
            <a:pPr marL="342900" indent="-342900">
              <a:buFont typeface="Arial" panose="020B0604020202020204" pitchFamily="34" charset="0"/>
              <a:buChar char="•"/>
            </a:pPr>
            <a:r>
              <a:rPr lang="en-US" sz="2000"/>
              <a:t>We </a:t>
            </a:r>
            <a:r>
              <a:rPr lang="en-US" sz="2000" dirty="0"/>
              <a:t>have large number of records which are incorrectly flagged as 0.</a:t>
            </a:r>
          </a:p>
          <a:p>
            <a:pPr marL="342900" indent="-342900">
              <a:buFont typeface="Arial" panose="020B0604020202020204" pitchFamily="34" charset="0"/>
              <a:buChar char="•"/>
            </a:pPr>
            <a:r>
              <a:rPr lang="en-US" sz="2000" dirty="0"/>
              <a:t>Incorrect flagging might have big impact in future if we don't calculate it properly as it might lead to</a:t>
            </a:r>
          </a:p>
          <a:p>
            <a:r>
              <a:rPr lang="en-US" sz="2000" dirty="0"/>
              <a:t>      increase in online payment fraud percentage as people relay more on online payment nowadays.</a:t>
            </a:r>
          </a:p>
          <a:p>
            <a:pPr marL="342900" indent="-342900">
              <a:buFont typeface="Arial" panose="020B0604020202020204" pitchFamily="34" charset="0"/>
              <a:buChar char="•"/>
            </a:pPr>
            <a:r>
              <a:rPr lang="en-US" sz="2000" dirty="0"/>
              <a:t>The amount range usually fraudsters target is around 1-4 lakhs which is certainly a large sum.</a:t>
            </a:r>
          </a:p>
          <a:p>
            <a:pPr marL="342900" indent="-342900">
              <a:buFont typeface="Arial" panose="020B0604020202020204" pitchFamily="34" charset="0"/>
              <a:buChar char="•"/>
            </a:pPr>
            <a:r>
              <a:rPr lang="en-US" sz="2000" dirty="0"/>
              <a:t>Fraudsters focus during cashout and transfer mode type transfer.</a:t>
            </a:r>
          </a:p>
          <a:p>
            <a:pPr marL="342900" indent="-342900">
              <a:buFont typeface="Arial" panose="020B0604020202020204" pitchFamily="34" charset="0"/>
              <a:buChar char="•"/>
            </a:pPr>
            <a:r>
              <a:rPr lang="en-US" sz="2000" dirty="0"/>
              <a:t>Fraud is less likely/rare to happen during payment mode transfer though people are using online payment more.</a:t>
            </a:r>
          </a:p>
          <a:p>
            <a:pPr marL="342900" indent="-342900">
              <a:buFont typeface="Arial" panose="020B0604020202020204" pitchFamily="34" charset="0"/>
              <a:buChar char="•"/>
            </a:pPr>
            <a:r>
              <a:rPr lang="en-US" sz="2000" dirty="0"/>
              <a:t>We can conclude that by using decision tree algorithm we can detect the fraud and non-fraud payments. It helps for many people to save their money.</a:t>
            </a:r>
          </a:p>
        </p:txBody>
      </p:sp>
    </p:spTree>
    <p:extLst>
      <p:ext uri="{BB962C8B-B14F-4D97-AF65-F5344CB8AC3E}">
        <p14:creationId xmlns:p14="http://schemas.microsoft.com/office/powerpoint/2010/main" val="4074866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TotalTime>
  <Words>522</Words>
  <Application>Microsoft Office PowerPoint</Application>
  <PresentationFormat>Widescreen</PresentationFormat>
  <Paragraphs>45</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Rounded MT Bold</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robba bharghavi</dc:creator>
  <cp:lastModifiedBy>robba bharghavi</cp:lastModifiedBy>
  <cp:revision>2</cp:revision>
  <dcterms:created xsi:type="dcterms:W3CDTF">2024-06-07T13:53:22Z</dcterms:created>
  <dcterms:modified xsi:type="dcterms:W3CDTF">2024-06-18T13:31:08Z</dcterms:modified>
</cp:coreProperties>
</file>