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2ceeea0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2ceeea08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2ceeea0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2ceeea08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2ceeea0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42ceeea08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2ceeea0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42ceeea08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2ceeea0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42ceeea08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2ceeea0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2ceeea085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2ceeea0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42ceeea085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1199750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XYZ</a:t>
            </a:r>
            <a:r>
              <a:rPr lang="en-US"/>
              <a:t> Bank – Phishing Attack Incident Report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75" y="3390776"/>
            <a:ext cx="8255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solidFill>
                  <a:srgbClr val="3F7919"/>
                </a:solidFill>
              </a:rPr>
              <a:t>Confidential | Prepared by Cybersecurity Incident Response Team</a:t>
            </a:r>
            <a:endParaRPr sz="2800">
              <a:solidFill>
                <a:srgbClr val="3F7919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768056" y="5295565"/>
            <a:ext cx="403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 of Incident: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/03/2025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 Of Report: 25/03/2025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540400" y="1452350"/>
            <a:ext cx="9284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 20/03/2025, XYZ Bank experienced a phishing attack.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Employees unknowingly clicked malicious links, exposing credentials.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Attackers accessed internal systems and transferred funds.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Immediate action taken: Blocking access, freezing transactions, notifying stakeholders.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Financial Impact: [$X,XXX,XXX] | Affected Clients: [XXX]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Response efforts focused on restoring security and preventing recurrence.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758475" y="785150"/>
            <a:ext cx="4981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Executive Summary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540400" y="1452350"/>
            <a:ext cx="9405900" cy="5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How It Was Detected: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SIEM Alerts: Unusual login activity from foreign IPs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User Reports: Employees flagged suspicious emails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Fraud Monitoring: Unusual transaction patterns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Indicators of Compromise (IoCs):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Phishing Domain: [malicious-domain.com]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Attacker IPs: [xxx.xxx.xxx.xxx]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Compromised User Accounts: [affected roles]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300">
                <a:solidFill>
                  <a:schemeClr val="dk1"/>
                </a:solidFill>
              </a:rPr>
              <a:t>✔ </a:t>
            </a:r>
            <a:r>
              <a:rPr b="1" lang="en-US" sz="2300">
                <a:solidFill>
                  <a:schemeClr val="dk1"/>
                </a:solidFill>
              </a:rPr>
              <a:t>Root Cause:</a:t>
            </a:r>
            <a:r>
              <a:rPr lang="en-US" sz="2300">
                <a:solidFill>
                  <a:schemeClr val="dk1"/>
                </a:solidFill>
              </a:rPr>
              <a:t> </a:t>
            </a:r>
            <a:r>
              <a:rPr b="1" lang="en-US" sz="2300">
                <a:solidFill>
                  <a:schemeClr val="dk1"/>
                </a:solidFill>
              </a:rPr>
              <a:t>Lack of MFA, weak phishing defenses, employee unawareness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587250" y="785150"/>
            <a:ext cx="6153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Incident Detection &amp; Analysis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540400" y="1452350"/>
            <a:ext cx="99753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Containment: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Disabled compromised accounts &amp; revoked access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Froze fraudulent transactions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Blocked phishing domains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Eradication: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Reset credentials &amp; enforced MFA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Conducted forensic analysis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Strengthened email security filters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Recovery: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Restored secure account access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Notified affected customers &amp; regulators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587250" y="785150"/>
            <a:ext cx="6153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Incident Response Actions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540400" y="1452350"/>
            <a:ext cx="99753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Unauthorized Transactions: [$X,XXX,XXX]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Funds Recovered: [$X,XXX,XXX]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Client Accounts Affected: [XXX]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Regulatory Compliance Issues: [If Any]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XYZ Bank has mitigated financial exposure and ensured regulatory compliance.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587250" y="785150"/>
            <a:ext cx="6153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&amp; Financial Impact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40400" y="1452350"/>
            <a:ext cx="99753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Root Causes Identified: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Employees lacked phishing awareness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No enforced MFA across systems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Weak email security policies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Security Enhancements Implemented: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Phishing awareness training for employees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Mandatory MFA for all accounts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AI-driven email security &amp; fraud detection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Strengthened SIEM monitoring &amp; response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5" name="Google Shape;175;p23"/>
          <p:cNvSpPr txBox="1"/>
          <p:nvPr/>
        </p:nvSpPr>
        <p:spPr>
          <a:xfrm>
            <a:off x="1587250" y="785150"/>
            <a:ext cx="819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Learned &amp; Security Enhancements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540400" y="1452350"/>
            <a:ext cx="9711300" cy="5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Internal Notifications: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IT, Fraud Team, Legal, Executive Leadership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Customer Communication: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Alerted affected customers via email/SMS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Regulatory Reporting: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Incident reported to CBN, NDIC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Public Relations (PR):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Official statement issued to maintain customer trust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</a:rPr>
              <a:t>  </a:t>
            </a:r>
            <a:r>
              <a:rPr b="1" lang="en-US" sz="2300">
                <a:solidFill>
                  <a:schemeClr val="dk1"/>
                </a:solidFill>
              </a:rPr>
              <a:t>XYZ Bank has ensured transparency while taking proactive steps to prevent future cyber threats.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/>
          </a:p>
        </p:txBody>
      </p:sp>
      <p:sp>
        <p:nvSpPr>
          <p:cNvPr id="181" name="Google Shape;181;p24"/>
          <p:cNvSpPr txBox="1"/>
          <p:nvPr/>
        </p:nvSpPr>
        <p:spPr>
          <a:xfrm>
            <a:off x="1587250" y="785150"/>
            <a:ext cx="819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Stakeholder Communication &amp; Compliance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540400" y="1452350"/>
            <a:ext cx="9975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XYZ Bank swiftly responded to the phishing attack, securing client accounts and preventing further losses.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Next Steps: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Conduct quarterly phishing simulations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Upgrade fraud detection systems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Implement Zero Trust Security Architecture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This report will guide executive leadership in strengthening cybersecurity resilience.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</p:txBody>
      </p:sp>
      <p:sp>
        <p:nvSpPr>
          <p:cNvPr id="187" name="Google Shape;187;p25"/>
          <p:cNvSpPr txBox="1"/>
          <p:nvPr/>
        </p:nvSpPr>
        <p:spPr>
          <a:xfrm>
            <a:off x="1587250" y="785150"/>
            <a:ext cx="819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&amp; Next Steps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