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2ceeea08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42ceeea08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2ceeea0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2ceeea08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2ceeea08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2ceeea085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2ceeea0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42ceeea08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ceeea0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42ceeea08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2ceeea0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2ceeea08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2ceeea0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2ceeea08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986650" y="1174275"/>
            <a:ext cx="9192600" cy="162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t/>
            </a:r>
            <a:endParaRPr sz="4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900"/>
              <a:t>XYZ Manufacturing – ICS Cyber Intrusion Response Plan</a:t>
            </a:r>
            <a:endParaRPr sz="4900"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507075" y="3390776"/>
            <a:ext cx="8255400" cy="11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800">
                <a:solidFill>
                  <a:srgbClr val="3F7919"/>
                </a:solidFill>
              </a:rPr>
              <a:t>Confidential | Prepared by Cybersecurity Incident Response Team</a:t>
            </a:r>
            <a:endParaRPr sz="2800">
              <a:solidFill>
                <a:srgbClr val="3F7919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3768056" y="5295565"/>
            <a:ext cx="403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Incident: 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20</a:t>
            </a: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/03/2025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Date Of Report: 25/03/2025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540400" y="1452350"/>
            <a:ext cx="92844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• XYZ Manufacturing has detected a cyber intrusion in its Industrial Control System (ICS) network.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Attackers suspected to be state-sponsored, aiming to disrupt production lines.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Affected systems control critical manufacturing processes.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• Incident response aims to contain the threat, restore operations, and prevent future intrusions.</a:t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2758475" y="785150"/>
            <a:ext cx="49818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Executive Summary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/>
        </p:nvSpPr>
        <p:spPr>
          <a:xfrm>
            <a:off x="540400" y="1452350"/>
            <a:ext cx="94059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Detection Methods: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Anomalous network traffic &amp; unauthorized system changes.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Unexpected shutdowns or fluctuations in production processes.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External connections from unknown IP addresses.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Indicators of Compromise (IoCs):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Unauthorized access logs &amp; failed login attempts.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Unusual behavior in programmable logic controllers (PLCs).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Malware presence &amp; advanced persistent threats (APT) indicators.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/>
          </a:p>
        </p:txBody>
      </p:sp>
      <p:sp>
        <p:nvSpPr>
          <p:cNvPr id="157" name="Google Shape;157;p20"/>
          <p:cNvSpPr txBox="1"/>
          <p:nvPr/>
        </p:nvSpPr>
        <p:spPr>
          <a:xfrm>
            <a:off x="1587250" y="785150"/>
            <a:ext cx="6153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Incident Identification &amp; Analysis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540400" y="1452350"/>
            <a:ext cx="9975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Isolate affected ICS networks to prevent further compromise.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Disable compromised accounts and revoke unauthorized access.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Preserve forensic evidence (network logs, malware samples, attack traces).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Engage cybersecurity teams, incident response specialists &amp; law enforcement.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Notify senior management and key operational staff.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63" name="Google Shape;163;p21"/>
          <p:cNvSpPr txBox="1"/>
          <p:nvPr/>
        </p:nvSpPr>
        <p:spPr>
          <a:xfrm>
            <a:off x="1587250" y="785150"/>
            <a:ext cx="7404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Immediate Response &amp; Containment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/>
        </p:nvSpPr>
        <p:spPr>
          <a:xfrm>
            <a:off x="540400" y="1452350"/>
            <a:ext cx="9975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Eradication: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Conduct deep forensic analysis to identify root cause.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Remove malicious code, backdoors, and unauthorized changes.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Implement additional monitoring tools to detect hidden threats.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Recovery: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Restore ICS systems from clean, verified backups.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Conduct integrity checks before resuming production.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Reinforce network segmentation &amp; security controls.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sp>
        <p:nvSpPr>
          <p:cNvPr id="169" name="Google Shape;169;p22"/>
          <p:cNvSpPr txBox="1"/>
          <p:nvPr/>
        </p:nvSpPr>
        <p:spPr>
          <a:xfrm>
            <a:off x="1587250" y="785150"/>
            <a:ext cx="61530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Eradication &amp; Recovery Strategy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/>
        </p:nvSpPr>
        <p:spPr>
          <a:xfrm>
            <a:off x="540400" y="1452350"/>
            <a:ext cx="9975300" cy="6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Regulatory &amp; Compliance Considerations (NIST, ISO 27001, Industry Standards).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Report breach to regulatory agencies and affected stakeholders.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Internal communication: Security teams, IT, production engineers, executives.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External communication: Law enforcement, cybersecurity agencies, PR team.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Ensure transparency while avoiding unnecessary panic.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5" name="Google Shape;175;p23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Legal, Compliance &amp; Communication Strategy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540400" y="1452350"/>
            <a:ext cx="97113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Root Causes Identified: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Lack of network segmentation in ICS environment.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Outdated firmware and lack of security patches.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Insider threats and lack of employee cybersecurity training.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Security Enhancements Implemented: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Zero Trust Security Model applied to ICS networks.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Advanced Intrusion Detection System (IDS) &amp; SIEM monitoring.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Regular cybersecurity drills and incident response simulations.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</p:txBody>
      </p:sp>
      <p:sp>
        <p:nvSpPr>
          <p:cNvPr id="181" name="Google Shape;181;p24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Lessons Learned &amp; Future Mitigation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FBFBF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/>
        </p:nvSpPr>
        <p:spPr>
          <a:xfrm>
            <a:off x="540400" y="1452350"/>
            <a:ext cx="98058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• XYZ Manufacturing is committed to strengthening ICS cybersecurity.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Next Steps: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Implement network segmentation &amp; real-time monitoring.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  - Enhance access controls &amp; multi-factor authentication (MFA).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2400"/>
              <a:t>  - Train ICS operators &amp; IT teams in cyber hygiene &amp; threat detection.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• Collaboration with cybersecurity firms &amp; government agencies for intelligence sharing.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/>
          </a:p>
        </p:txBody>
      </p:sp>
      <p:sp>
        <p:nvSpPr>
          <p:cNvPr id="187" name="Google Shape;187;p25"/>
          <p:cNvSpPr txBox="1"/>
          <p:nvPr/>
        </p:nvSpPr>
        <p:spPr>
          <a:xfrm>
            <a:off x="1587250" y="785150"/>
            <a:ext cx="8198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</a:t>
            </a: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 &amp; Next Steps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2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