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2ceeea0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2ceeea0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2ceeea0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2ceeea08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2ceeea0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2ceeea08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ceeea0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2ceeea08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ceeea0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2ceeea08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2ceeea0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2ceeea08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ceeea0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2ceeea08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986650" y="1174275"/>
            <a:ext cx="9192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/>
              <a:t>XYZ</a:t>
            </a:r>
            <a:r>
              <a:rPr lang="en-US" sz="4900"/>
              <a:t> Health Care – Ransomware   Incident Response Plan</a:t>
            </a:r>
            <a:endParaRPr sz="49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5" y="3390776"/>
            <a:ext cx="8255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rgbClr val="3F7919"/>
                </a:solidFill>
              </a:rPr>
              <a:t>Confidential | Prepared by Cybersecurity Incident Response Team</a:t>
            </a:r>
            <a:endParaRPr sz="2800">
              <a:solidFill>
                <a:srgbClr val="3F7919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768056" y="5295565"/>
            <a:ext cx="403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Incident: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/03/2025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Report: 25/03/2025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540400" y="1452350"/>
            <a:ext cx="9284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XYZ Health Care has suffered a ransomware attack encrypting Electronic Health Records (EHRs).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Medical services are disrupted due to inaccessible patient data.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Attackers demand ransom in cryptocurrency; data breach under regulatory scrutiny.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Immediate response actions: Isolate affected systems, engage law enforcement, notify stakeholders.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Goal: Restore critical services, mitigate legal exposure, and prevent recurrence.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758475" y="785150"/>
            <a:ext cx="4981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Executive Summary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540400" y="1452350"/>
            <a:ext cx="94059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Detection Methods: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Unusual system slowdowns &amp; file encryption notices.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Failed attempts to access patient records.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Ransom demand displayed on screens.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Indicators of Compromise (IoCs):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Unknown file extensions (.locked, .crypt, .enc)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Encrypted EHR database &amp; inaccessible backups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- External communication with suspicious IPs.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Incident Identification &amp; Analysis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40400" y="1452350"/>
            <a:ext cx="9975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Isolate infected machines from the network.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Disable VPN access &amp; remote desktop connections.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Preserve forensic evidence (logs, attack patterns).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Engage cybersecurity specialists &amp; law enforcement.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Notify hospital leadership, IT, legal, and compliance teams.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587250" y="785150"/>
            <a:ext cx="7404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Immediate Response &amp; Containment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40400" y="1452350"/>
            <a:ext cx="9975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Eradication: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Scan for malware persistence mechanisms.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Identify attack vector (phishing, RDP compromise, etc.).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Remove ransomware &amp; backdoors from affected systems.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Recovery: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Restore EHRs from clean, offline backups.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Verify data integrity before resuming services.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69" name="Google Shape;169;p22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Eradication &amp; Recovery Strategy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40400" y="1452350"/>
            <a:ext cx="9975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Regulatory Considerations (HIPAA, NITDA, Data Protection Laws).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Report incident to regulators &amp; affected patients.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Internal communication: IT, medical staff, executives.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Public statement: Maintain patient trust, avoid panic.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Coordinate with law enforcement &amp; forensic investigators.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23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Legal, Compliance &amp; Communication Strategy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540400" y="1452350"/>
            <a:ext cx="9711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Root Causes Identified: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Lack of phishing awareness among staff.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Outdated security patches on critical systems.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No offline backup strategy.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Security Enhancements Implemented: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Mandatory cybersecurity awareness training.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Multi-factor authentication (MFA) for system access.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Regular ransomware simulation drills &amp; response testing.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</p:txBody>
      </p:sp>
      <p:sp>
        <p:nvSpPr>
          <p:cNvPr id="181" name="Google Shape;181;p24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 &amp; Future Mitigation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540400" y="1452350"/>
            <a:ext cx="9975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XYZ Health Care is committed to strengthening its cybersecurity posture.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Next Steps: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Improve ransomware defenses with advanced endpoint protection.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Regular backup verification &amp; data integrity checks.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Ongoing staff training &amp; threat intelligence sharing.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Collaboration with security agencies &amp; regulators for future preparedness.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</p:txBody>
      </p:sp>
      <p:sp>
        <p:nvSpPr>
          <p:cNvPr id="187" name="Google Shape;187;p25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&amp; Next Steps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