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56" r:id="rId4"/>
    <p:sldId id="267" r:id="rId5"/>
    <p:sldId id="268" r:id="rId6"/>
    <p:sldId id="271" r:id="rId7"/>
    <p:sldId id="260" r:id="rId8"/>
    <p:sldId id="272" r:id="rId9"/>
    <p:sldId id="263" r:id="rId10"/>
    <p:sldId id="273" r:id="rId11"/>
    <p:sldId id="257" r:id="rId12"/>
    <p:sldId id="258" r:id="rId13"/>
    <p:sldId id="274" r:id="rId14"/>
    <p:sldId id="259" r:id="rId15"/>
    <p:sldId id="275" r:id="rId16"/>
    <p:sldId id="261" r:id="rId17"/>
    <p:sldId id="276" r:id="rId18"/>
    <p:sldId id="262" r:id="rId19"/>
    <p:sldId id="277" r:id="rId20"/>
    <p:sldId id="264" r:id="rId21"/>
    <p:sldId id="278" r:id="rId22"/>
    <p:sldId id="265" r:id="rId23"/>
    <p:sldId id="279" r:id="rId24"/>
    <p:sldId id="266" r:id="rId25"/>
    <p:sldId id="280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658A-CEC0-47C0-81B7-1317576C868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A71D-F2CA-408C-9624-42A2A33157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00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658A-CEC0-47C0-81B7-1317576C868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A71D-F2CA-408C-9624-42A2A33157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55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658A-CEC0-47C0-81B7-1317576C868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A71D-F2CA-408C-9624-42A2A33157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61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658A-CEC0-47C0-81B7-1317576C868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A71D-F2CA-408C-9624-42A2A33157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00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658A-CEC0-47C0-81B7-1317576C868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A71D-F2CA-408C-9624-42A2A33157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32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658A-CEC0-47C0-81B7-1317576C868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A71D-F2CA-408C-9624-42A2A33157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58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658A-CEC0-47C0-81B7-1317576C868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A71D-F2CA-408C-9624-42A2A33157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78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658A-CEC0-47C0-81B7-1317576C868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A71D-F2CA-408C-9624-42A2A33157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63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658A-CEC0-47C0-81B7-1317576C868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A71D-F2CA-408C-9624-42A2A33157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43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658A-CEC0-47C0-81B7-1317576C868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A71D-F2CA-408C-9624-42A2A33157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24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658A-CEC0-47C0-81B7-1317576C868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A71D-F2CA-408C-9624-42A2A33157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024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B658A-CEC0-47C0-81B7-1317576C868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7A71D-F2CA-408C-9624-42A2A33157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30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Bulls&amp;Bears</a:t>
            </a:r>
            <a:r>
              <a:rPr lang="en-US" dirty="0" smtClean="0"/>
              <a:t> website prototype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274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page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883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52" y="0"/>
            <a:ext cx="11694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60" y="161469"/>
            <a:ext cx="11860280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1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Editorial home page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465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200" y="0"/>
            <a:ext cx="95115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4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page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013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1" y="0"/>
            <a:ext cx="10014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0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Sandbox page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590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622" y="0"/>
            <a:ext cx="9790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1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Sandbox transaction page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4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page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818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469" y="0"/>
            <a:ext cx="95890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Sandbox your assets page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192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91" y="0"/>
            <a:ext cx="9653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8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Sandbox all assets page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377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585" y="0"/>
            <a:ext cx="9656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Feel free to visit interactive page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Link in </a:t>
            </a:r>
            <a:r>
              <a:rPr lang="en-US" i="1" dirty="0" smtClean="0">
                <a:solidFill>
                  <a:schemeClr val="tx1"/>
                </a:solidFill>
              </a:rPr>
              <a:t>interactive_link.txt</a:t>
            </a:r>
            <a:endParaRPr lang="ru-RU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95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547" y="0"/>
            <a:ext cx="8062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107" y="0"/>
            <a:ext cx="7783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8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252" y="0"/>
            <a:ext cx="78834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9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 in page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58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30" y="0"/>
            <a:ext cx="10743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5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page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9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4" y="151942"/>
            <a:ext cx="10402752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0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39</Words>
  <Application>Microsoft Office PowerPoint</Application>
  <PresentationFormat>Широкоэкранный</PresentationFormat>
  <Paragraphs>13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Тема Office</vt:lpstr>
      <vt:lpstr>Bulls&amp;Bears website prototype</vt:lpstr>
      <vt:lpstr>Welcome page</vt:lpstr>
      <vt:lpstr>Презентация PowerPoint</vt:lpstr>
      <vt:lpstr>Презентация PowerPoint</vt:lpstr>
      <vt:lpstr>Презентация PowerPoint</vt:lpstr>
      <vt:lpstr>Log in page</vt:lpstr>
      <vt:lpstr>Презентация PowerPoint</vt:lpstr>
      <vt:lpstr>Registration page</vt:lpstr>
      <vt:lpstr>Презентация PowerPoint</vt:lpstr>
      <vt:lpstr>Account page</vt:lpstr>
      <vt:lpstr>Презентация PowerPoint</vt:lpstr>
      <vt:lpstr>Презентация PowerPoint</vt:lpstr>
      <vt:lpstr>Editorial home page</vt:lpstr>
      <vt:lpstr>Презентация PowerPoint</vt:lpstr>
      <vt:lpstr>Course page</vt:lpstr>
      <vt:lpstr>Презентация PowerPoint</vt:lpstr>
      <vt:lpstr>Sandbox page</vt:lpstr>
      <vt:lpstr>Презентация PowerPoint</vt:lpstr>
      <vt:lpstr>Sandbox transaction page</vt:lpstr>
      <vt:lpstr>Презентация PowerPoint</vt:lpstr>
      <vt:lpstr>Sandbox your assets page</vt:lpstr>
      <vt:lpstr>Презентация PowerPoint</vt:lpstr>
      <vt:lpstr>Sandbox all assets page</vt:lpstr>
      <vt:lpstr>Презентация PowerPoint</vt:lpstr>
      <vt:lpstr>Feel free to visit interactive page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Bulls&amp;Bears website prototype</dc:title>
  <dc:creator>Добрынин Владислав</dc:creator>
  <cp:lastModifiedBy>Добрынин Владислав</cp:lastModifiedBy>
  <cp:revision>2</cp:revision>
  <dcterms:created xsi:type="dcterms:W3CDTF">2021-05-12T14:20:04Z</dcterms:created>
  <dcterms:modified xsi:type="dcterms:W3CDTF">2021-05-12T14:24:13Z</dcterms:modified>
</cp:coreProperties>
</file>