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 Ramirez, JULIO CESAR (uic26460)" initials="MRJC(" lastIdx="1" clrIdx="0">
    <p:extLst>
      <p:ext uri="{19B8F6BF-5375-455C-9EA6-DF929625EA0E}">
        <p15:presenceInfo xmlns:p15="http://schemas.microsoft.com/office/powerpoint/2012/main" userId="S::uic26460@contiwan.com::8e046ef9-b9d5-433d-a605-df81bba083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457" autoAdjust="0"/>
  </p:normalViewPr>
  <p:slideViewPr>
    <p:cSldViewPr snapToGrid="0">
      <p:cViewPr varScale="1">
        <p:scale>
          <a:sx n="48" d="100"/>
          <a:sy n="48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563D5-C4CB-4B55-8034-10BC305BF36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93CD-DF8E-471B-AB49-852E00186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3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2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FBD9-8ACB-4A6F-A97B-791135345E3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es.cloudinary.com/practicaldev/image/fetch/s--AO0dFdQ5--/c_imagga_scale,f_auto,fl_progressive,h_900,q_auto,w_1600/https:/thepracticaldev.s3.amazonaws.com/i/srnvrd7vfeeq5qpxnabq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0" y="2490651"/>
            <a:ext cx="12192000" cy="1698171"/>
          </a:xfrm>
          <a:prstGeom prst="rect">
            <a:avLst/>
          </a:prstGeom>
          <a:solidFill>
            <a:srgbClr val="A5A5A5">
              <a:alpha val="47059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440" y="1141911"/>
            <a:ext cx="10505243" cy="23876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Introducción</a:t>
            </a:r>
            <a:endParaRPr lang="es-ES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datos</a:t>
            </a:r>
          </a:p>
        </p:txBody>
      </p:sp>
      <p:pic>
        <p:nvPicPr>
          <p:cNvPr id="6" name="Picture 2" descr="INTRANET">
            <a:extLst>
              <a:ext uri="{FF2B5EF4-FFF2-40B4-BE49-F238E27FC236}">
                <a16:creationId xmlns:a16="http://schemas.microsoft.com/office/drawing/2014/main" id="{5889E786-382F-4716-9309-08D6FDF9D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21040" y1="15200" x2="28713" y2="52000"/>
                        <a14:backgroundMark x1="28713" y1="52000" x2="24752" y2="92000"/>
                        <a14:backgroundMark x1="24752" y1="92000" x2="10396" y2="93600"/>
                        <a14:backgroundMark x1="10396" y1="93600" x2="248" y2="7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43" y="2744423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CB5A7-FA49-46DE-A6C3-C593D9264557}"/>
              </a:ext>
            </a:extLst>
          </p:cNvPr>
          <p:cNvSpPr txBox="1"/>
          <p:nvPr/>
        </p:nvSpPr>
        <p:spPr>
          <a:xfrm>
            <a:off x="10450305" y="6488668"/>
            <a:ext cx="174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Julio Martinez R.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3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Estructuras de datos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Sirven para representar información es un ordenador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Seguramente conozcas los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arrays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Que hago con información mas compleja?.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1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Problema: como represento la información sobre los clientes de una multinacional (decenas de miles de clientes).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Un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array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70000 posiciones?</a:t>
            </a: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Y que hago si quiero guardar el cliente 70001?</a:t>
            </a: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 serio pretendes mantener 70000 elementos en memoria?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6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 on fotos blanco y negr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4" b="4339"/>
          <a:stretch/>
        </p:blipFill>
        <p:spPr bwMode="auto">
          <a:xfrm>
            <a:off x="-1" y="-16042"/>
            <a:ext cx="12200017" cy="693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22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Ya existen estructuras eficientes para almacenar información compleja.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Estas estructuras se han usado millones de veces en programación, por lo que están extendidas y se sabe que funcionan bien.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Yo te cuento las estructuras, tu determinaras cuando viene bien usar una u otra.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4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Organizado en capítulos.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 cada capitulo te voy a explicar una estructura de datos.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Cada capitulo se divide en:</a:t>
            </a: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Teoría: que es y como funciona.</a:t>
            </a: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Practica: programaremos en directo la estructura de datos.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Estructura del curso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4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169</Words>
  <Application>Microsoft Office PowerPoint</Application>
  <PresentationFormat>Panorámica</PresentationFormat>
  <Paragraphs>24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DengXian</vt:lpstr>
      <vt:lpstr>Tema de Office</vt:lpstr>
      <vt:lpstr>Introducción</vt:lpstr>
      <vt:lpstr>Estructuras de datos</vt:lpstr>
      <vt:lpstr>Presentación de PowerPoint</vt:lpstr>
      <vt:lpstr>Presentación de PowerPoint</vt:lpstr>
      <vt:lpstr>Presentación de PowerPoint</vt:lpstr>
      <vt:lpstr>Estructura del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 binaries - recorrido</dc:title>
  <dc:creator>Julio Martinez</dc:creator>
  <cp:lastModifiedBy>Julio Cesar  Martínez Ramírez</cp:lastModifiedBy>
  <cp:revision>45</cp:revision>
  <dcterms:created xsi:type="dcterms:W3CDTF">2021-07-07T00:39:41Z</dcterms:created>
  <dcterms:modified xsi:type="dcterms:W3CDTF">2021-08-03T04:32:11Z</dcterms:modified>
</cp:coreProperties>
</file>